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2" r:id="rId3"/>
    <p:sldId id="273" r:id="rId4"/>
    <p:sldId id="275" r:id="rId5"/>
    <p:sldId id="284" r:id="rId6"/>
    <p:sldId id="267" r:id="rId7"/>
    <p:sldId id="277" r:id="rId8"/>
    <p:sldId id="278" r:id="rId9"/>
    <p:sldId id="285" r:id="rId10"/>
    <p:sldId id="287" r:id="rId11"/>
    <p:sldId id="286" r:id="rId12"/>
    <p:sldId id="288" r:id="rId13"/>
    <p:sldId id="289" r:id="rId14"/>
    <p:sldId id="282" r:id="rId15"/>
    <p:sldId id="290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5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4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1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6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0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2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6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3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5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29DEE5A4-D8B0-95E2-73EE-D7901006EB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000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0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41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microsoft.com/office/2007/relationships/hdphoto" Target="../media/hdphoto3.wdp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microsoft.com/office/2007/relationships/hdphoto" Target="../media/hdphoto1.wdp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41242" y="235565"/>
            <a:ext cx="9158748" cy="3479186"/>
          </a:xfrm>
          <a:prstGeom prst="roundRect">
            <a:avLst/>
          </a:prstGeom>
          <a:solidFill>
            <a:srgbClr val="FFFFFF">
              <a:alpha val="96000"/>
            </a:srgb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01" y="5152661"/>
            <a:ext cx="714606" cy="714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905652-5326-4AF7-CA61-C7C67B54C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491" y="404199"/>
            <a:ext cx="9187468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A5E824-9858-408B-586F-58242FD30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957" y="1309041"/>
            <a:ext cx="9156986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2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Ảnh động làm nền và tuyết rơi cho blogger">
            <a:extLst>
              <a:ext uri="{FF2B5EF4-FFF2-40B4-BE49-F238E27FC236}">
                <a16:creationId xmlns:a16="http://schemas.microsoft.com/office/drawing/2014/main" id="{5D09EBA9-14FD-43C0-B070-14176E4C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làm nền và tuyết rơi cho blogger">
            <a:extLst>
              <a:ext uri="{FF2B5EF4-FFF2-40B4-BE49-F238E27FC236}">
                <a16:creationId xmlns:a16="http://schemas.microsoft.com/office/drawing/2014/main" id="{AFDEECFA-2FB7-6ECF-88B1-9A6EAA7B9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27C202-8AD2-B0DD-3A02-5F19A4A96446}"/>
              </a:ext>
            </a:extLst>
          </p:cNvPr>
          <p:cNvSpPr/>
          <p:nvPr/>
        </p:nvSpPr>
        <p:spPr>
          <a:xfrm>
            <a:off x="351004" y="296790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8B1761A1-D576-3208-5301-13769E91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6" y="-31604"/>
            <a:ext cx="2438405" cy="1722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A76214-2AAF-A637-5CC1-0F5C7870947B}"/>
              </a:ext>
            </a:extLst>
          </p:cNvPr>
          <p:cNvSpPr txBox="1"/>
          <p:nvPr/>
        </p:nvSpPr>
        <p:spPr>
          <a:xfrm>
            <a:off x="2954394" y="490450"/>
            <a:ext cx="828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3D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 từng đoạn câu chuyện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B6D72A9-FA50-F742-1187-A7E177C39F74}"/>
              </a:ext>
            </a:extLst>
          </p:cNvPr>
          <p:cNvSpPr/>
          <p:nvPr/>
        </p:nvSpPr>
        <p:spPr>
          <a:xfrm>
            <a:off x="5377629" y="1838227"/>
            <a:ext cx="5604387" cy="36723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D8189-E17D-DA83-E9B5-FF8A0ECBC695}"/>
              </a:ext>
            </a:extLst>
          </p:cNvPr>
          <p:cNvSpPr txBox="1"/>
          <p:nvPr/>
        </p:nvSpPr>
        <p:spPr>
          <a:xfrm>
            <a:off x="5495616" y="2025266"/>
            <a:ext cx="54863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 xưa, có hai người khách du lịch đến nước Ê-ti-ô-pi-a. Họ đi khắp đất nước thăm đường sá, núi đồi, sông ngòi. Vua nước Ê-ti-ô-pi-a mời họ vào cung điện, mở tiệc chiêu đãi và tặng họ nhiều vật quý. Sau đó vua sai một viên quan đưa khách xuống tàu.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E572C9-39FF-4F21-E991-0B732181A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12" y="1943100"/>
            <a:ext cx="4474918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73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Ảnh động làm nền và tuyết rơi cho blogger">
            <a:extLst>
              <a:ext uri="{FF2B5EF4-FFF2-40B4-BE49-F238E27FC236}">
                <a16:creationId xmlns:a16="http://schemas.microsoft.com/office/drawing/2014/main" id="{5D09EBA9-14FD-43C0-B070-14176E4C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làm nền và tuyết rơi cho blogger">
            <a:extLst>
              <a:ext uri="{FF2B5EF4-FFF2-40B4-BE49-F238E27FC236}">
                <a16:creationId xmlns:a16="http://schemas.microsoft.com/office/drawing/2014/main" id="{AFDEECFA-2FB7-6ECF-88B1-9A6EAA7B9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27C202-8AD2-B0DD-3A02-5F19A4A96446}"/>
              </a:ext>
            </a:extLst>
          </p:cNvPr>
          <p:cNvSpPr/>
          <p:nvPr/>
        </p:nvSpPr>
        <p:spPr>
          <a:xfrm>
            <a:off x="351004" y="296790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8B1761A1-D576-3208-5301-13769E91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6" y="-31604"/>
            <a:ext cx="2438405" cy="1722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A76214-2AAF-A637-5CC1-0F5C7870947B}"/>
              </a:ext>
            </a:extLst>
          </p:cNvPr>
          <p:cNvSpPr txBox="1"/>
          <p:nvPr/>
        </p:nvSpPr>
        <p:spPr>
          <a:xfrm>
            <a:off x="2954394" y="490450"/>
            <a:ext cx="828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từng đoạn câu chuyện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B6D72A9-FA50-F742-1187-A7E177C39F74}"/>
              </a:ext>
            </a:extLst>
          </p:cNvPr>
          <p:cNvSpPr/>
          <p:nvPr/>
        </p:nvSpPr>
        <p:spPr>
          <a:xfrm>
            <a:off x="5377629" y="1838227"/>
            <a:ext cx="5604387" cy="31528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D8189-E17D-DA83-E9B5-FF8A0ECBC695}"/>
              </a:ext>
            </a:extLst>
          </p:cNvPr>
          <p:cNvSpPr txBox="1"/>
          <p:nvPr/>
        </p:nvSpPr>
        <p:spPr>
          <a:xfrm>
            <a:off x="5495616" y="2025266"/>
            <a:ext cx="5486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CC"/>
                </a:solidFill>
                <a:cs typeface="Arial" panose="020B0604020202020204" pitchFamily="34" charset="0"/>
              </a:rPr>
              <a:t>Lúc hai người khách định bước xuống tàu, viên quan bảo khách dừng lại, cởi giày ra. Ông sai người cạo sạch đất ở đế giày khách rồi mới để họ bước xuống tàu trở về nước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6BD311-9374-7AE1-FBDC-E7F2AA585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5" y="1905000"/>
            <a:ext cx="4656704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52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Ảnh động làm nền và tuyết rơi cho blogger">
            <a:extLst>
              <a:ext uri="{FF2B5EF4-FFF2-40B4-BE49-F238E27FC236}">
                <a16:creationId xmlns:a16="http://schemas.microsoft.com/office/drawing/2014/main" id="{5D09EBA9-14FD-43C0-B070-14176E4C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làm nền và tuyết rơi cho blogger">
            <a:extLst>
              <a:ext uri="{FF2B5EF4-FFF2-40B4-BE49-F238E27FC236}">
                <a16:creationId xmlns:a16="http://schemas.microsoft.com/office/drawing/2014/main" id="{AFDEECFA-2FB7-6ECF-88B1-9A6EAA7B9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27C202-8AD2-B0DD-3A02-5F19A4A96446}"/>
              </a:ext>
            </a:extLst>
          </p:cNvPr>
          <p:cNvSpPr/>
          <p:nvPr/>
        </p:nvSpPr>
        <p:spPr>
          <a:xfrm>
            <a:off x="351004" y="296790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8B1761A1-D576-3208-5301-13769E91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6" y="-31604"/>
            <a:ext cx="2438405" cy="1722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A76214-2AAF-A637-5CC1-0F5C7870947B}"/>
              </a:ext>
            </a:extLst>
          </p:cNvPr>
          <p:cNvSpPr txBox="1"/>
          <p:nvPr/>
        </p:nvSpPr>
        <p:spPr>
          <a:xfrm>
            <a:off x="2954394" y="490450"/>
            <a:ext cx="828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3D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 từng đoạn câu chuyện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B6D72A9-FA50-F742-1187-A7E177C39F74}"/>
              </a:ext>
            </a:extLst>
          </p:cNvPr>
          <p:cNvSpPr/>
          <p:nvPr/>
        </p:nvSpPr>
        <p:spPr>
          <a:xfrm>
            <a:off x="4943475" y="1352551"/>
            <a:ext cx="6848475" cy="53244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D8189-E17D-DA83-E9B5-FF8A0ECBC695}"/>
              </a:ext>
            </a:extLst>
          </p:cNvPr>
          <p:cNvSpPr txBox="1"/>
          <p:nvPr/>
        </p:nvSpPr>
        <p:spPr>
          <a:xfrm>
            <a:off x="5153025" y="1663316"/>
            <a:ext cx="64865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người khách rất ngạc nhiên, hỏi: </a:t>
            </a:r>
          </a:p>
          <a:p>
            <a:pPr lvl="0" algn="just"/>
            <a:r>
              <a:rPr lang="vi-V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Tại sao các ông lại phải làm như vậy ?</a:t>
            </a:r>
          </a:p>
          <a:p>
            <a:pPr lvl="0" algn="just"/>
            <a:r>
              <a:rPr lang="vi-V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 quan trả lời :</a:t>
            </a:r>
          </a:p>
          <a:p>
            <a:pPr lvl="0" algn="just"/>
            <a:r>
              <a:rPr lang="vi-V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Đây là mảnh đất yêu quý của chúng tôi. Chúng tôi sinh ra ở đây, chết cũng ở đây. Trên mảnh đất này, chúng tôi trồng trọt, chăn nuôi. Đất Ê-ti-ô-pi-a là cha, là mẹ, là anh em ruột thịt của chúng tôi. Chúng tôi đã tiếp các ông như những khách quý. Nhà vua đã tặng các ông nhiều sản vật hiếm. Song đất Ê-ti-ô-pi-a đối với chúng tôi là thiêng liêng, cao quý nhất. Chúng tôi không thể để các ông mang đi, dù chỉ là một hạt cát nhỏ.  </a:t>
            </a:r>
          </a:p>
          <a:p>
            <a:pPr lvl="0" algn="just"/>
            <a:endParaRPr lang="vi-VN"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F6F30-CD0B-FF81-FB55-D3A4E24AF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" y="2043112"/>
            <a:ext cx="4464605" cy="33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71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Ảnh động làm nền và tuyết rơi cho blogger">
            <a:extLst>
              <a:ext uri="{FF2B5EF4-FFF2-40B4-BE49-F238E27FC236}">
                <a16:creationId xmlns:a16="http://schemas.microsoft.com/office/drawing/2014/main" id="{5D09EBA9-14FD-43C0-B070-14176E4CE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làm nền và tuyết rơi cho blogger">
            <a:extLst>
              <a:ext uri="{FF2B5EF4-FFF2-40B4-BE49-F238E27FC236}">
                <a16:creationId xmlns:a16="http://schemas.microsoft.com/office/drawing/2014/main" id="{AFDEECFA-2FB7-6ECF-88B1-9A6EAA7B9D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27C202-8AD2-B0DD-3A02-5F19A4A96446}"/>
              </a:ext>
            </a:extLst>
          </p:cNvPr>
          <p:cNvSpPr/>
          <p:nvPr/>
        </p:nvSpPr>
        <p:spPr>
          <a:xfrm>
            <a:off x="351004" y="296790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8B1761A1-D576-3208-5301-13769E91E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6" y="-31604"/>
            <a:ext cx="2438405" cy="1722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A76214-2AAF-A637-5CC1-0F5C7870947B}"/>
              </a:ext>
            </a:extLst>
          </p:cNvPr>
          <p:cNvSpPr txBox="1"/>
          <p:nvPr/>
        </p:nvSpPr>
        <p:spPr>
          <a:xfrm>
            <a:off x="2954394" y="490450"/>
            <a:ext cx="828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3D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 từng đoạn câu chuyện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CB6D72A9-FA50-F742-1187-A7E177C39F74}"/>
              </a:ext>
            </a:extLst>
          </p:cNvPr>
          <p:cNvSpPr/>
          <p:nvPr/>
        </p:nvSpPr>
        <p:spPr>
          <a:xfrm>
            <a:off x="5377629" y="1838227"/>
            <a:ext cx="5604387" cy="367234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FD8189-E17D-DA83-E9B5-FF8A0ECBC695}"/>
              </a:ext>
            </a:extLst>
          </p:cNvPr>
          <p:cNvSpPr txBox="1"/>
          <p:nvPr/>
        </p:nvSpPr>
        <p:spPr>
          <a:xfrm>
            <a:off x="5495617" y="2025266"/>
            <a:ext cx="53819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CC"/>
                </a:solidFill>
                <a:cs typeface="Arial" panose="020B0604020202020204" pitchFamily="34" charset="0"/>
              </a:rPr>
              <a:t> Nghe những lời nói chân tình của viên quan, hai người khách càng thêm khâm phục tấm lòng yêu quý mảnh đất quê hương của người Ê- ti- ô- pi-a.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AED81-3DB2-01D1-8AF6-E887102CF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076451"/>
            <a:ext cx="4364654" cy="32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71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0" y="5858021"/>
            <a:ext cx="12192000" cy="999978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D58D64E-AA39-EC9C-0CE2-C3A591ACA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35" y="3390907"/>
            <a:ext cx="4958366" cy="3426149"/>
          </a:xfrm>
          <a:prstGeom prst="rect">
            <a:avLst/>
          </a:prstGeom>
        </p:spPr>
      </p:pic>
      <p:pic>
        <p:nvPicPr>
          <p:cNvPr id="4098" name="Picture 2" descr="Colorful flowers flat icon pa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4" t="56247" r="50194" b="995"/>
          <a:stretch/>
        </p:blipFill>
        <p:spPr bwMode="auto">
          <a:xfrm>
            <a:off x="9327088" y="2938866"/>
            <a:ext cx="1569493" cy="175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936543" y="510622"/>
            <a:ext cx="6919415" cy="226552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0BCF2296-CE90-4285-BF4D-822C0193E9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0313" y="3365789"/>
            <a:ext cx="5019184" cy="323754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0BCF2296-CE90-4285-BF4D-822C0193E9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73013" y="3390907"/>
            <a:ext cx="5518736" cy="323754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277768" y="4270187"/>
            <a:ext cx="382814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Trình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bày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>
                    <a:lumMod val="60000"/>
                    <a:lumOff val="40000"/>
                  </a:srgb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trước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lớp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55CF20-36CC-3F38-DB9E-E9737427BC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4845" y="722300"/>
            <a:ext cx="691956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3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Ảnh động làm nền và tuyết rơi cho blogger">
            <a:extLst>
              <a:ext uri="{FF2B5EF4-FFF2-40B4-BE49-F238E27FC236}">
                <a16:creationId xmlns:a16="http://schemas.microsoft.com/office/drawing/2014/main" id="{682F9DEC-10A0-92AB-66EE-6C2E49C9E1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động làm nền và tuyết rơi cho blogger">
            <a:extLst>
              <a:ext uri="{FF2B5EF4-FFF2-40B4-BE49-F238E27FC236}">
                <a16:creationId xmlns:a16="http://schemas.microsoft.com/office/drawing/2014/main" id="{99E72A68-8AD7-9C65-7480-5F62148344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A744E3-58D1-A7F6-D435-AE1755DAFFA2}"/>
              </a:ext>
            </a:extLst>
          </p:cNvPr>
          <p:cNvSpPr/>
          <p:nvPr/>
        </p:nvSpPr>
        <p:spPr>
          <a:xfrm>
            <a:off x="351004" y="296790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10" name="图片 19">
            <a:extLst>
              <a:ext uri="{FF2B5EF4-FFF2-40B4-BE49-F238E27FC236}">
                <a16:creationId xmlns:a16="http://schemas.microsoft.com/office/drawing/2014/main" id="{52D94B0E-9400-1D53-7142-6782118492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6" y="-31604"/>
            <a:ext cx="2438405" cy="1722124"/>
          </a:xfrm>
          <a:prstGeom prst="rect">
            <a:avLst/>
          </a:prstGeom>
        </p:spPr>
      </p:pic>
      <p:sp>
        <p:nvSpPr>
          <p:cNvPr id="11" name="Oval Callout 3">
            <a:extLst>
              <a:ext uri="{FF2B5EF4-FFF2-40B4-BE49-F238E27FC236}">
                <a16:creationId xmlns:a16="http://schemas.microsoft.com/office/drawing/2014/main" id="{34933123-F932-91DC-F4BD-B78AA3B7FD30}"/>
              </a:ext>
            </a:extLst>
          </p:cNvPr>
          <p:cNvSpPr/>
          <p:nvPr/>
        </p:nvSpPr>
        <p:spPr>
          <a:xfrm>
            <a:off x="1430594" y="486697"/>
            <a:ext cx="6415547" cy="1637072"/>
          </a:xfrm>
          <a:prstGeom prst="wedgeEllipseCallout">
            <a:avLst>
              <a:gd name="adj1" fmla="val -44997"/>
              <a:gd name="adj2" fmla="val 49614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6AA016-09D6-2EFF-7E1D-91FBE5726056}"/>
              </a:ext>
            </a:extLst>
          </p:cNvPr>
          <p:cNvSpPr txBox="1"/>
          <p:nvPr/>
        </p:nvSpPr>
        <p:spPr>
          <a:xfrm>
            <a:off x="2005778" y="752181"/>
            <a:ext cx="5397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i="1" dirty="0">
                <a:latin typeface="Arial" panose="020B0604020202020204" pitchFamily="34" charset="0"/>
                <a:cs typeface="Arial" panose="020B0604020202020204" pitchFamily="34" charset="0"/>
              </a:rPr>
              <a:t>Câu chuyện “Đất quý, đất yêu” nói về điều gì?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8B0DA86-EF03-3D87-02E9-68F7BEDF6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4" y="2012892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4F2BAD5-4D4F-AF44-6709-25B6ADC4ECA2}"/>
              </a:ext>
            </a:extLst>
          </p:cNvPr>
          <p:cNvGrpSpPr/>
          <p:nvPr/>
        </p:nvGrpSpPr>
        <p:grpSpPr>
          <a:xfrm>
            <a:off x="4762501" y="2536713"/>
            <a:ext cx="6520016" cy="2024281"/>
            <a:chOff x="5412657" y="2123769"/>
            <a:chExt cx="5869859" cy="2024281"/>
          </a:xfrm>
        </p:grpSpPr>
        <p:sp>
          <p:nvSpPr>
            <p:cNvPr id="18" name="Rounded Rectangular Callout 5">
              <a:extLst>
                <a:ext uri="{FF2B5EF4-FFF2-40B4-BE49-F238E27FC236}">
                  <a16:creationId xmlns:a16="http://schemas.microsoft.com/office/drawing/2014/main" id="{99E9121E-2F30-4BBE-03EA-F70B190841B6}"/>
                </a:ext>
              </a:extLst>
            </p:cNvPr>
            <p:cNvSpPr/>
            <p:nvPr/>
          </p:nvSpPr>
          <p:spPr>
            <a:xfrm>
              <a:off x="5412657" y="2123769"/>
              <a:ext cx="5869859" cy="1710812"/>
            </a:xfrm>
            <a:prstGeom prst="wedgeRoundRectCallout">
              <a:avLst>
                <a:gd name="adj1" fmla="val -33744"/>
                <a:gd name="adj2" fmla="val 7173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CB9718-4F13-DA68-3233-0E71CDAC7A87}"/>
                </a:ext>
              </a:extLst>
            </p:cNvPr>
            <p:cNvSpPr txBox="1"/>
            <p:nvPr/>
          </p:nvSpPr>
          <p:spPr>
            <a:xfrm>
              <a:off x="5412657" y="2332168"/>
              <a:ext cx="569287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lên tình cảm yêu quý và trân trọng của người Ê-ti-ô-pi-a đối với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quê hương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vi-VN" sz="2800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i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F449C0D8-0D03-64D9-EA65-F819D4C8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89941" l="87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62" y="4601008"/>
            <a:ext cx="210901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68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89" y="4118624"/>
            <a:ext cx="714606" cy="714607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8745" y="512833"/>
            <a:ext cx="714606" cy="714607"/>
          </a:xfrm>
          <a:prstGeom prst="rect">
            <a:avLst/>
          </a:prstGeom>
        </p:spPr>
      </p:pic>
      <p:pic>
        <p:nvPicPr>
          <p:cNvPr id="1026" name="Picture 2" descr="Cute girl smiling welcoming posture character cartoon logo hand drawn art illustratio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8" t="5797" r="24015"/>
          <a:stretch/>
        </p:blipFill>
        <p:spPr bwMode="auto">
          <a:xfrm>
            <a:off x="8499698" y="3404903"/>
            <a:ext cx="2552700" cy="35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65318A-3F70-F050-90D9-C6BA8BEE6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2126494"/>
            <a:ext cx="8734821" cy="225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5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8966">
            <a:off x="314161" y="1564055"/>
            <a:ext cx="4660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1. Nghe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kumimoji="0" lang="en-US" sz="6600" b="0" i="0" u="none" strike="noStrike" kern="1200" cap="none" spc="0" normalizeH="0" noProof="0" dirty="0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solidFill>
                    <a:srgbClr val="FFFF99"/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kumimoji="0" lang="en-US" sz="6600" b="0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prstClr val="white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7109" y="4232861"/>
            <a:ext cx="1314005" cy="761975"/>
          </a:xfrm>
          <a:prstGeom prst="rect">
            <a:avLst/>
          </a:prstGeom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043609">
            <a:off x="1132324" y="4442327"/>
            <a:ext cx="1314005" cy="761975"/>
          </a:xfrm>
          <a:prstGeom prst="rect">
            <a:avLst/>
          </a:prstGeom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492908">
            <a:off x="2310227" y="4677052"/>
            <a:ext cx="836637" cy="761975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31827"/>
          <a:stretch/>
        </p:blipFill>
        <p:spPr>
          <a:xfrm rot="21174200">
            <a:off x="3409666" y="4669329"/>
            <a:ext cx="1058173" cy="761975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167406">
            <a:off x="4350694" y="4541861"/>
            <a:ext cx="1314005" cy="761975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358396">
            <a:off x="5651978" y="4397141"/>
            <a:ext cx="1314005" cy="761975"/>
          </a:xfrm>
          <a:prstGeom prst="rect">
            <a:avLst/>
          </a:prstGeom>
        </p:spPr>
      </p:pic>
      <p:pic>
        <p:nvPicPr>
          <p:cNvPr id="18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693601">
            <a:off x="6808041" y="4497375"/>
            <a:ext cx="1314005" cy="761975"/>
          </a:xfrm>
          <a:prstGeom prst="rect">
            <a:avLst/>
          </a:prstGeom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7983237" y="4682028"/>
            <a:ext cx="1314005" cy="761975"/>
          </a:xfrm>
          <a:prstGeom prst="rect">
            <a:avLst/>
          </a:prstGeom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0959450">
            <a:off x="9162247" y="4627753"/>
            <a:ext cx="1314005" cy="761975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21076278">
            <a:off x="10339573" y="4442327"/>
            <a:ext cx="1314005" cy="761975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C50C2D4D-DF77-15C4-A19E-0480BD43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231" r="26522"/>
          <a:stretch/>
        </p:blipFill>
        <p:spPr>
          <a:xfrm rot="160934">
            <a:off x="11600798" y="4361706"/>
            <a:ext cx="603573" cy="761975"/>
          </a:xfrm>
          <a:prstGeom prst="rect">
            <a:avLst/>
          </a:prstGeom>
        </p:spPr>
      </p:pic>
      <p:pic>
        <p:nvPicPr>
          <p:cNvPr id="23" name="Picture 2" descr="Large set of colorful flowers on rocks and wood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3" b="50028"/>
          <a:stretch/>
        </p:blipFill>
        <p:spPr bwMode="auto">
          <a:xfrm>
            <a:off x="2220801" y="4752768"/>
            <a:ext cx="2219905" cy="14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pring elements collection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8" b="75994"/>
          <a:stretch/>
        </p:blipFill>
        <p:spPr bwMode="auto">
          <a:xfrm rot="19828604">
            <a:off x="3072471" y="4319206"/>
            <a:ext cx="994537" cy="79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31" y="1437094"/>
            <a:ext cx="714606" cy="714607"/>
          </a:xfrm>
          <a:prstGeom prst="rect">
            <a:avLst/>
          </a:prstGeom>
        </p:spPr>
      </p:pic>
      <p:pic>
        <p:nvPicPr>
          <p:cNvPr id="25" name="Picture 2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5859170" y="5904323"/>
            <a:ext cx="6362700" cy="9999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5759479" y="3039413"/>
            <a:ext cx="6898101" cy="34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3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869768" y="5600440"/>
            <a:ext cx="1322231" cy="1441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-1" y="5511540"/>
            <a:ext cx="1403797" cy="1530044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5711" y="513087"/>
            <a:ext cx="1252734" cy="1252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2E0A1-BB23-30CD-45B9-C7A82D9ED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084" y="339259"/>
            <a:ext cx="6494217" cy="595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31819" y="533400"/>
            <a:ext cx="11848563" cy="6324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Ảnh động làm nền và tuyết rơi cho blogger">
            <a:extLst>
              <a:ext uri="{FF2B5EF4-FFF2-40B4-BE49-F238E27FC236}">
                <a16:creationId xmlns:a16="http://schemas.microsoft.com/office/drawing/2014/main" id="{6A4CD56A-EC0D-ABA8-12B4-A3ED6B38D7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5" y="25096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Ảnh động làm nền và tuyết rơi cho blogger">
            <a:extLst>
              <a:ext uri="{FF2B5EF4-FFF2-40B4-BE49-F238E27FC236}">
                <a16:creationId xmlns:a16="http://schemas.microsoft.com/office/drawing/2014/main" id="{06E0FD2B-8DB0-A7DC-3C1A-1BDB28D4CA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99" y="120040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làm nền và tuyết rơi cho blogger">
            <a:extLst>
              <a:ext uri="{FF2B5EF4-FFF2-40B4-BE49-F238E27FC236}">
                <a16:creationId xmlns:a16="http://schemas.microsoft.com/office/drawing/2014/main" id="{3B058191-8680-EE24-ADA3-53897EB8D5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động làm nền và tuyết rơi cho blogger">
            <a:extLst>
              <a:ext uri="{FF2B5EF4-FFF2-40B4-BE49-F238E27FC236}">
                <a16:creationId xmlns:a16="http://schemas.microsoft.com/office/drawing/2014/main" id="{32FE6FE2-DC3B-3728-74E2-5BBB2516F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108" y="3993726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B4555B-4F80-BAA3-778F-FE122A4B5619}"/>
              </a:ext>
            </a:extLst>
          </p:cNvPr>
          <p:cNvSpPr/>
          <p:nvPr/>
        </p:nvSpPr>
        <p:spPr>
          <a:xfrm>
            <a:off x="351004" y="381000"/>
            <a:ext cx="11201400" cy="6226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085FA5AF-59BB-DA57-3D66-E5A505BCC0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97" y="4402199"/>
            <a:ext cx="2389052" cy="2510789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ECEC9F57-7822-F8CF-0BE3-E8972917E3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6" y="-31604"/>
            <a:ext cx="2438405" cy="17221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FBB7E3-36FD-DC93-94A7-E319DBAD9528}"/>
              </a:ext>
            </a:extLst>
          </p:cNvPr>
          <p:cNvGrpSpPr/>
          <p:nvPr/>
        </p:nvGrpSpPr>
        <p:grpSpPr>
          <a:xfrm>
            <a:off x="2300748" y="430905"/>
            <a:ext cx="7521678" cy="1325906"/>
            <a:chOff x="2442404" y="430905"/>
            <a:chExt cx="6426746" cy="1325906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5BF53D43-B2CC-ED53-09BA-0E922A5C6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404" y="430905"/>
              <a:ext cx="6426746" cy="132590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10EDAF-29F8-F499-B650-AA0052E89AF1}"/>
                </a:ext>
              </a:extLst>
            </p:cNvPr>
            <p:cNvSpPr txBox="1"/>
            <p:nvPr/>
          </p:nvSpPr>
          <p:spPr>
            <a:xfrm>
              <a:off x="2908659" y="813396"/>
              <a:ext cx="53430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D3D6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Giáo viên kể chuyện lần 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77D924-E102-92B6-A2E7-4CD3CBCC0905}"/>
              </a:ext>
            </a:extLst>
          </p:cNvPr>
          <p:cNvGrpSpPr/>
          <p:nvPr/>
        </p:nvGrpSpPr>
        <p:grpSpPr>
          <a:xfrm>
            <a:off x="707923" y="1607596"/>
            <a:ext cx="6046838" cy="3451122"/>
            <a:chOff x="1000126" y="2018167"/>
            <a:chExt cx="4530521" cy="1858298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2EF071D7-3687-9D69-EF4A-80871353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58704"/>
            <a:stretch>
              <a:fillRect/>
            </a:stretch>
          </p:blipFill>
          <p:spPr>
            <a:xfrm>
              <a:off x="1000126" y="2018167"/>
              <a:ext cx="4530521" cy="1858298"/>
            </a:xfrm>
            <a:custGeom>
              <a:avLst/>
              <a:gdLst>
                <a:gd name="connsiteX0" fmla="*/ 4165600 w 4840485"/>
                <a:gd name="connsiteY0" fmla="*/ 0 h 2832100"/>
                <a:gd name="connsiteX1" fmla="*/ 4840485 w 4840485"/>
                <a:gd name="connsiteY1" fmla="*/ 55093 h 2832100"/>
                <a:gd name="connsiteX2" fmla="*/ 4840485 w 4840485"/>
                <a:gd name="connsiteY2" fmla="*/ 2832100 h 2832100"/>
                <a:gd name="connsiteX3" fmla="*/ 343408 w 4840485"/>
                <a:gd name="connsiteY3" fmla="*/ 2832100 h 2832100"/>
                <a:gd name="connsiteX4" fmla="*/ 330200 w 4840485"/>
                <a:gd name="connsiteY4" fmla="*/ 2755900 h 2832100"/>
                <a:gd name="connsiteX5" fmla="*/ 0 w 4840485"/>
                <a:gd name="connsiteY5" fmla="*/ 1460500 h 2832100"/>
                <a:gd name="connsiteX6" fmla="*/ 355600 w 4840485"/>
                <a:gd name="connsiteY6" fmla="*/ 457200 h 2832100"/>
                <a:gd name="connsiteX7" fmla="*/ 2616200 w 4840485"/>
                <a:gd name="connsiteY7" fmla="*/ 431800 h 2832100"/>
                <a:gd name="connsiteX8" fmla="*/ 3022600 w 4840485"/>
                <a:gd name="connsiteY8" fmla="*/ 304800 h 2832100"/>
                <a:gd name="connsiteX9" fmla="*/ 3378200 w 4840485"/>
                <a:gd name="connsiteY9" fmla="*/ 114300 h 283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40485" h="2832100">
                  <a:moveTo>
                    <a:pt x="4165600" y="0"/>
                  </a:moveTo>
                  <a:lnTo>
                    <a:pt x="4840485" y="55093"/>
                  </a:lnTo>
                  <a:lnTo>
                    <a:pt x="4840485" y="2832100"/>
                  </a:lnTo>
                  <a:lnTo>
                    <a:pt x="343408" y="2832100"/>
                  </a:lnTo>
                  <a:lnTo>
                    <a:pt x="330200" y="2755900"/>
                  </a:lnTo>
                  <a:lnTo>
                    <a:pt x="0" y="1460500"/>
                  </a:lnTo>
                  <a:lnTo>
                    <a:pt x="355600" y="457200"/>
                  </a:lnTo>
                  <a:lnTo>
                    <a:pt x="2616200" y="431800"/>
                  </a:lnTo>
                  <a:lnTo>
                    <a:pt x="3022600" y="304800"/>
                  </a:lnTo>
                  <a:lnTo>
                    <a:pt x="3378200" y="114300"/>
                  </a:lnTo>
                  <a:close/>
                </a:path>
              </a:pathLst>
            </a:cu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B7F7BA-A7E5-AD75-9124-3F3A178BD709}"/>
                </a:ext>
              </a:extLst>
            </p:cNvPr>
            <p:cNvSpPr txBox="1"/>
            <p:nvPr/>
          </p:nvSpPr>
          <p:spPr>
            <a:xfrm>
              <a:off x="1663137" y="2595488"/>
              <a:ext cx="2585712" cy="580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Phỏng đoán nội dung câu chuyện.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439922-F19A-9CF4-7DC6-83B310E2E44C}"/>
              </a:ext>
            </a:extLst>
          </p:cNvPr>
          <p:cNvGrpSpPr/>
          <p:nvPr/>
        </p:nvGrpSpPr>
        <p:grpSpPr>
          <a:xfrm>
            <a:off x="5766620" y="2271252"/>
            <a:ext cx="5161936" cy="1725561"/>
            <a:chOff x="5584372" y="1971676"/>
            <a:chExt cx="3092903" cy="2101721"/>
          </a:xfrm>
        </p:grpSpPr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F391C4A7-6E77-5E47-BC66-D930FAB9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372" y="1971676"/>
              <a:ext cx="3092903" cy="210172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2FA51B-15DE-613D-7C33-149295C43B33}"/>
                </a:ext>
              </a:extLst>
            </p:cNvPr>
            <p:cNvSpPr txBox="1"/>
            <p:nvPr/>
          </p:nvSpPr>
          <p:spPr>
            <a:xfrm>
              <a:off x="5800725" y="2273370"/>
              <a:ext cx="26098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Ghi nhớ các tình tiết trong câu chuyện. </a:t>
              </a: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9FEE72EB-F6F5-DF87-2E3A-67033E1C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100000" l="3774" r="977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859" y="4395019"/>
            <a:ext cx="4067014" cy="210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07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ẤT QUÝ, ĐẤT YÊU">
            <a:hlinkClick r:id="" action="ppaction://media"/>
            <a:extLst>
              <a:ext uri="{FF2B5EF4-FFF2-40B4-BE49-F238E27FC236}">
                <a16:creationId xmlns:a16="http://schemas.microsoft.com/office/drawing/2014/main" id="{2D9FF0E2-0A88-E15A-31F0-333405D80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6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204716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66CA8-44DC-0D10-87E5-10F62933E861}"/>
              </a:ext>
            </a:extLst>
          </p:cNvPr>
          <p:cNvSpPr txBox="1"/>
          <p:nvPr/>
        </p:nvSpPr>
        <p:spPr>
          <a:xfrm>
            <a:off x="3196878" y="296790"/>
            <a:ext cx="6415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kể chuyện  lần 2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7078A3-4C64-99A0-A6C8-E0DC4309B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5" y="947737"/>
            <a:ext cx="6381750" cy="538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Blank sign template with cute boy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144" y="1013818"/>
            <a:ext cx="3657600" cy="46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96" y="-115201"/>
            <a:ext cx="714606" cy="71460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10331355" y="2718333"/>
            <a:ext cx="1860645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22"/>
          <a:stretch/>
        </p:blipFill>
        <p:spPr>
          <a:xfrm>
            <a:off x="0" y="2718333"/>
            <a:ext cx="1860645" cy="17277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616B02-9A74-BEF5-8992-5B78E0ACD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939" y="3933824"/>
            <a:ext cx="1488335" cy="1365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6AAE02-5717-C222-C0D9-172C61DFA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001" y="1886611"/>
            <a:ext cx="3603048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277058" y="148449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 descr="Ảnh động làm nền và tuyết rơi cho blogger">
            <a:extLst>
              <a:ext uri="{FF2B5EF4-FFF2-40B4-BE49-F238E27FC236}">
                <a16:creationId xmlns:a16="http://schemas.microsoft.com/office/drawing/2014/main" id="{B940D4A9-DBD8-E390-3157-7FAD10A387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2" y="4064680"/>
            <a:ext cx="5614855" cy="27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D2BFC4-5660-0D7D-A45E-1C1098BC78B3}"/>
              </a:ext>
            </a:extLst>
          </p:cNvPr>
          <p:cNvSpPr/>
          <p:nvPr/>
        </p:nvSpPr>
        <p:spPr>
          <a:xfrm>
            <a:off x="351004" y="296790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id="{C56D9331-C3B7-09A0-9057-AB9539106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86" y="-31604"/>
            <a:ext cx="2438405" cy="1722124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EB50E12-2FE1-D410-6F90-D531E704F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891" y="3910599"/>
            <a:ext cx="3177335" cy="347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306D646-07E5-86E8-FD10-C170057BD3DE}"/>
              </a:ext>
            </a:extLst>
          </p:cNvPr>
          <p:cNvSpPr txBox="1"/>
          <p:nvPr/>
        </p:nvSpPr>
        <p:spPr>
          <a:xfrm>
            <a:off x="1802716" y="281680"/>
            <a:ext cx="8297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>
                <a:solidFill>
                  <a:srgbClr val="FD3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từng đoạn câu chuyện theo nhóm </a:t>
            </a:r>
            <a:endParaRPr lang="en-US" sz="3200" b="1" dirty="0">
              <a:solidFill>
                <a:srgbClr val="FD3D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E98CEE0-B2E2-88FF-7CFB-34CDA29E5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476" y="1037764"/>
            <a:ext cx="5991224" cy="54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D2BFC4-5660-0D7D-A45E-1C1098BC78B3}"/>
              </a:ext>
            </a:extLst>
          </p:cNvPr>
          <p:cNvSpPr/>
          <p:nvPr/>
        </p:nvSpPr>
        <p:spPr>
          <a:xfrm>
            <a:off x="351004" y="296790"/>
            <a:ext cx="11201400" cy="6310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2F4C442-97A2-3846-B82D-0A82AD58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6" y="884903"/>
            <a:ext cx="11267768" cy="508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DA8805-6E10-C326-90B7-A14213B098DB}"/>
              </a:ext>
            </a:extLst>
          </p:cNvPr>
          <p:cNvSpPr/>
          <p:nvPr/>
        </p:nvSpPr>
        <p:spPr>
          <a:xfrm>
            <a:off x="2158179" y="3536730"/>
            <a:ext cx="8627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 kể  từng đoạn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chuyện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64581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376</Words>
  <Application>Microsoft Office PowerPoint</Application>
  <PresentationFormat>Widescreen</PresentationFormat>
  <Paragraphs>23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#9Slide05 Phobia</vt:lpstr>
      <vt:lpstr>Arial</vt:lpstr>
      <vt:lpstr>Calibri</vt:lpstr>
      <vt:lpstr>Calibri Light</vt:lpstr>
      <vt:lpstr>Cambria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2023-02-01T13:54:20Z</dcterms:created>
  <dcterms:modified xsi:type="dcterms:W3CDTF">2023-02-01T14:17:48Z</dcterms:modified>
</cp:coreProperties>
</file>