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8814" r:id="rId2"/>
    <p:sldId id="257" r:id="rId3"/>
    <p:sldId id="8803" r:id="rId4"/>
    <p:sldId id="8801" r:id="rId5"/>
    <p:sldId id="8802" r:id="rId6"/>
    <p:sldId id="8733" r:id="rId7"/>
    <p:sldId id="8730" r:id="rId8"/>
    <p:sldId id="8779" r:id="rId9"/>
    <p:sldId id="8780" r:id="rId10"/>
    <p:sldId id="8781" r:id="rId11"/>
    <p:sldId id="8789" r:id="rId12"/>
    <p:sldId id="8790" r:id="rId13"/>
    <p:sldId id="8791" r:id="rId14"/>
    <p:sldId id="8807" r:id="rId15"/>
    <p:sldId id="8786" r:id="rId16"/>
    <p:sldId id="8808" r:id="rId17"/>
    <p:sldId id="8799" r:id="rId18"/>
    <p:sldId id="8809" r:id="rId19"/>
    <p:sldId id="8810" r:id="rId20"/>
    <p:sldId id="8811" r:id="rId21"/>
    <p:sldId id="8812" r:id="rId22"/>
    <p:sldId id="8813" r:id="rId23"/>
    <p:sldId id="87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585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ABCD41E-1867-4FC8-B43B-B50CE0F7F7F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slide" Target="slide13.xml"/><Relationship Id="rId5" Type="http://schemas.openxmlformats.org/officeDocument/2006/relationships/image" Target="../media/image17.png"/><Relationship Id="rId10" Type="http://schemas.openxmlformats.org/officeDocument/2006/relationships/slide" Target="slide12.xml"/><Relationship Id="rId4" Type="http://schemas.openxmlformats.org/officeDocument/2006/relationships/image" Target="../media/image16.png"/><Relationship Id="rId9" Type="http://schemas.openxmlformats.org/officeDocument/2006/relationships/slide" Target="slide11.xm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068BC108-23A2-41B1-9EB9-0C6006922058}"/>
              </a:ext>
            </a:extLst>
          </p:cNvPr>
          <p:cNvSpPr txBox="1">
            <a:spLocks/>
          </p:cNvSpPr>
          <p:nvPr/>
        </p:nvSpPr>
        <p:spPr>
          <a:xfrm>
            <a:off x="1380148" y="1085311"/>
            <a:ext cx="9278327"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2B405C36-5707-CDD4-DC67-DF5B7EBBD81D}"/>
              </a:ext>
            </a:extLst>
          </p:cNvPr>
          <p:cNvSpPr txBox="1"/>
          <p:nvPr/>
        </p:nvSpPr>
        <p:spPr>
          <a:xfrm>
            <a:off x="1343025" y="2286219"/>
            <a:ext cx="10020299"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3295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09897162-4DBA-4CD7-AADD-8765ADE73B22}"/>
              </a:ext>
            </a:extLst>
          </p:cNvPr>
          <p:cNvSpPr txBox="1"/>
          <p:nvPr/>
        </p:nvSpPr>
        <p:spPr>
          <a:xfrm>
            <a:off x="3148580" y="841973"/>
            <a:ext cx="58948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750"/>
                                        <p:tgtEl>
                                          <p:spTgt spid="22"/>
                                        </p:tgtEl>
                                      </p:cBhvr>
                                    </p:animEffect>
                                  </p:childTnLst>
                                </p:cTn>
                              </p:par>
                            </p:childTnLst>
                          </p:cTn>
                        </p:par>
                        <p:par>
                          <p:cTn id="8" fill="hold">
                            <p:stCondLst>
                              <p:cond delay="2100"/>
                            </p:stCondLst>
                            <p:childTnLst>
                              <p:par>
                                <p:cTn id="9" presetID="47"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962</Words>
  <Application>Microsoft Office PowerPoint</Application>
  <PresentationFormat>Widescreen</PresentationFormat>
  <Paragraphs>87</Paragraphs>
  <Slides>23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LNTH-Purrfect</vt:lpstr>
      <vt:lpstr>字魂59号-创粗黑</vt:lpstr>
      <vt:lpstr>Arial</vt:lpstr>
      <vt:lpstr>Calibri</vt:lpstr>
      <vt:lpstr>Coiny</vt:lpstr>
      <vt:lpstr>Times New Roman</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2022-12-31T09:50:38Z</dcterms:created>
  <dcterms:modified xsi:type="dcterms:W3CDTF">2023-02-04T12:59:18Z</dcterms:modified>
</cp:coreProperties>
</file>