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2/4/2023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426</Words>
  <Application>Microsoft Office PowerPoint</Application>
  <PresentationFormat>Widescreen</PresentationFormat>
  <Paragraphs>75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inpin heiti</vt:lpstr>
      <vt:lpstr>OpenSans</vt:lpstr>
      <vt:lpstr>Titan One</vt:lpstr>
      <vt:lpstr>字魂64号-萌趣软糖体</vt:lpstr>
      <vt:lpstr>字魂80号-萌趣小鱼体</vt:lpstr>
      <vt:lpstr>Arial</vt:lpstr>
      <vt:lpstr>Calibri</vt:lpstr>
      <vt:lpstr>Calibri Light</vt:lpstr>
      <vt:lpstr>Livvic</vt:lpstr>
      <vt:lpstr>LNTH-Hoa Nho LNTH</vt:lpstr>
      <vt:lpstr>Nunito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2022-12-31T23:29:53Z</dcterms:created>
  <dcterms:modified xsi:type="dcterms:W3CDTF">2023-02-04T13:02:07Z</dcterms:modified>
</cp:coreProperties>
</file>