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933" r:id="rId3"/>
    <p:sldId id="943" r:id="rId4"/>
    <p:sldId id="983" r:id="rId5"/>
    <p:sldId id="901" r:id="rId6"/>
    <p:sldId id="985" r:id="rId7"/>
    <p:sldId id="984" r:id="rId8"/>
    <p:sldId id="368" r:id="rId9"/>
    <p:sldId id="946" r:id="rId10"/>
    <p:sldId id="947" r:id="rId11"/>
    <p:sldId id="949" r:id="rId12"/>
    <p:sldId id="948" r:id="rId13"/>
    <p:sldId id="986" r:id="rId14"/>
    <p:sldId id="987" r:id="rId15"/>
    <p:sldId id="988" r:id="rId16"/>
    <p:sldId id="989" r:id="rId17"/>
    <p:sldId id="990" r:id="rId18"/>
    <p:sldId id="9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0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88424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56054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77075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2828357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35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05032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3688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8126775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2805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168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3511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3280274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0949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83212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3238765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80208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8165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82693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7673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7770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41119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57872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8719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29606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166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74567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57103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3754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113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72681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0957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5600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8551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3973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65324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127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59226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5419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0403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1104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0248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85681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5897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9134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8585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7171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5579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26011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7679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2419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3408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1525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30467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08388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63553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2639938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659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941510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734444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8888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9292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32000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5816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670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75964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9259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98434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37021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0435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16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92311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0400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12750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5625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91781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7778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0850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1893198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2023/2/4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9749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5520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36875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4723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39038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14616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6747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1118360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66782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16377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87" Type="http://schemas.openxmlformats.org/officeDocument/2006/relationships/slideLayout" Target="../slideLayouts/slideLayout98.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90" Type="http://schemas.openxmlformats.org/officeDocument/2006/relationships/theme" Target="../theme/theme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pic>
        <p:nvPicPr>
          <p:cNvPr id="4" name="Picture 3" descr="A picture containing shape&#10;&#10;Description automatically generated">
            <a:extLst>
              <a:ext uri="{FF2B5EF4-FFF2-40B4-BE49-F238E27FC236}">
                <a16:creationId xmlns:a16="http://schemas.microsoft.com/office/drawing/2014/main" id="{B112B6F5-3ED1-5F5F-2FAF-AA15CB443EE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76400" y="361950"/>
            <a:ext cx="1295400" cy="1295400"/>
          </a:xfrm>
          <a:prstGeom prst="rect">
            <a:avLst/>
          </a:prstGeom>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0235B5C7-AD61-82C7-8733-E5F47E676F3D}"/>
              </a:ext>
            </a:extLst>
          </p:cNvPr>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1562100" y="133350"/>
            <a:ext cx="1238250" cy="1238250"/>
          </a:xfrm>
          <a:prstGeom prst="rect">
            <a:avLst/>
          </a:prstGeom>
        </p:spPr>
      </p:pic>
    </p:spTree>
    <p:extLst>
      <p:ext uri="{BB962C8B-B14F-4D97-AF65-F5344CB8AC3E}">
        <p14:creationId xmlns:p14="http://schemas.microsoft.com/office/powerpoint/2010/main" val="575512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jpg"/><Relationship Id="rId4" Type="http://schemas.openxmlformats.org/officeDocument/2006/relationships/image" Target="../media/image14.emf"/><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24" name="Picture 23"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r="39219" b="52509"/>
          <a:stretch>
            <a:fillRect/>
          </a:stretch>
        </p:blipFill>
        <p:spPr>
          <a:xfrm>
            <a:off x="3450130" y="524402"/>
            <a:ext cx="5576385" cy="1040578"/>
          </a:xfrm>
          <a:prstGeom prst="rect">
            <a:avLst/>
          </a:prstGeom>
        </p:spPr>
      </p:pic>
      <p:pic>
        <p:nvPicPr>
          <p:cNvPr id="25" name="Picture 24" descr="Text&#10;&#10;Description automatically generated"/>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l="62221" b="52509"/>
          <a:stretch>
            <a:fillRect/>
          </a:stretch>
        </p:blipFill>
        <p:spPr>
          <a:xfrm>
            <a:off x="4505320" y="1606585"/>
            <a:ext cx="3466004" cy="1040578"/>
          </a:xfrm>
          <a:prstGeom prst="rect">
            <a:avLst/>
          </a:prstGeom>
        </p:spPr>
      </p:pic>
      <p:pic>
        <p:nvPicPr>
          <p:cNvPr id="29" name="Picture 28" descr="A picture containing shape&#10;&#10;Description automatically generated">
            <a:extLst>
              <a:ext uri="{FF2B5EF4-FFF2-40B4-BE49-F238E27FC236}">
                <a16:creationId xmlns:a16="http://schemas.microsoft.com/office/drawing/2014/main" id="{AC23EB32-09F7-4AAA-E6EF-8254B2DAC3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30"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800" decel="100000"/>
                                        <p:tgtEl>
                                          <p:spTgt spid="64"/>
                                        </p:tgtEl>
                                      </p:cBhvr>
                                    </p:animEffect>
                                    <p:anim calcmode="lin" valueType="num">
                                      <p:cBhvr>
                                        <p:cTn id="28" dur="800" decel="100000" fill="hold"/>
                                        <p:tgtEl>
                                          <p:spTgt spid="64"/>
                                        </p:tgtEl>
                                        <p:attrNameLst>
                                          <p:attrName>style.rotation</p:attrName>
                                        </p:attrNameLst>
                                      </p:cBhvr>
                                      <p:tavLst>
                                        <p:tav tm="0">
                                          <p:val>
                                            <p:fltVal val="-90"/>
                                          </p:val>
                                        </p:tav>
                                        <p:tav tm="100000">
                                          <p:val>
                                            <p:fltVal val="0"/>
                                          </p:val>
                                        </p:tav>
                                      </p:tavLst>
                                    </p:anim>
                                    <p:anim calcmode="lin" valueType="num">
                                      <p:cBhvr>
                                        <p:cTn id="29" dur="800" decel="100000" fill="hold"/>
                                        <p:tgtEl>
                                          <p:spTgt spid="64"/>
                                        </p:tgtEl>
                                        <p:attrNameLst>
                                          <p:attrName>ppt_x</p:attrName>
                                        </p:attrNameLst>
                                      </p:cBhvr>
                                      <p:tavLst>
                                        <p:tav tm="0">
                                          <p:val>
                                            <p:strVal val="#ppt_x+0.4"/>
                                          </p:val>
                                        </p:tav>
                                        <p:tav tm="100000">
                                          <p:val>
                                            <p:strVal val="#ppt_x-0.05"/>
                                          </p:val>
                                        </p:tav>
                                      </p:tavLst>
                                    </p:anim>
                                    <p:anim calcmode="lin" valueType="num">
                                      <p:cBhvr>
                                        <p:cTn id="30" dur="800" decel="100000" fill="hold"/>
                                        <p:tgtEl>
                                          <p:spTgt spid="6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33" presetID="12" presetClass="entr" presetSubtype="2" fill="hold" nodeType="withEffect">
                                  <p:stCondLst>
                                    <p:cond delay="50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2250"/>
                                        <p:tgtEl>
                                          <p:spTgt spid="63"/>
                                        </p:tgtEl>
                                        <p:attrNameLst>
                                          <p:attrName>ppt_x</p:attrName>
                                        </p:attrNameLst>
                                      </p:cBhvr>
                                      <p:tavLst>
                                        <p:tav tm="0">
                                          <p:val>
                                            <p:strVal val="#ppt_x+#ppt_w*1.125000"/>
                                          </p:val>
                                        </p:tav>
                                        <p:tav tm="100000">
                                          <p:val>
                                            <p:strVal val="#ppt_x"/>
                                          </p:val>
                                        </p:tav>
                                      </p:tavLst>
                                    </p:anim>
                                    <p:animEffect transition="in" filter="wipe(left)">
                                      <p:cBhvr>
                                        <p:cTn id="36" dur="2250"/>
                                        <p:tgtEl>
                                          <p:spTgt spid="63"/>
                                        </p:tgtEl>
                                      </p:cBhvr>
                                    </p:animEffect>
                                  </p:childTnLst>
                                </p:cTn>
                              </p:par>
                            </p:childTnLst>
                          </p:cTn>
                        </p:par>
                        <p:par>
                          <p:cTn id="37" fill="hold">
                            <p:stCondLst>
                              <p:cond delay="2000"/>
                            </p:stCondLst>
                            <p:childTnLst>
                              <p:par>
                                <p:cTn id="38" presetID="14"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Calibri" panose="020F0502020204030204" pitchFamily="34" charset="0"/>
                <a:cs typeface="Calibri" panose="020F0502020204030204" pitchFamily="34" charset="0"/>
              </a:rPr>
              <a:t>Thực</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hành</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chơi</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theo</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cặp</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trong</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tổ</a:t>
            </a:r>
            <a:endParaRPr kumimoji="0" lang="en-US" sz="6000" b="1" i="0" u="none" strike="noStrike" kern="1200" normalizeH="0" baseline="0" noProof="0" dirty="0">
              <a:ln w="0"/>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a16="http://schemas.microsoft.com/office/drawing/2014/main"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Calibri" panose="020F0502020204030204" pitchFamily="34" charset="0"/>
                <a:cs typeface="Calibri" panose="020F0502020204030204" pitchFamily="34" charset="0"/>
              </a:rPr>
              <a:t>Khi đọc câu truyện trên em thấy thế nào?</a:t>
            </a:r>
            <a:endParaRPr lang="en-US" sz="4000" b="1" dirty="0">
              <a:latin typeface="Calibri" panose="020F0502020204030204" pitchFamily="34" charset="0"/>
              <a:cs typeface="Calibri" panose="020F0502020204030204" pitchFamily="34" charset="0"/>
            </a:endParaRPr>
          </a:p>
        </p:txBody>
      </p:sp>
      <p:pic>
        <p:nvPicPr>
          <p:cNvPr id="4" name="Picture 15">
            <a:extLst>
              <a:ext uri="{FF2B5EF4-FFF2-40B4-BE49-F238E27FC236}">
                <a16:creationId xmlns:a16="http://schemas.microsoft.com/office/drawing/2014/main"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a16="http://schemas.microsoft.com/office/drawing/2014/main"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Khi đọc câu truyện em thấy buồn cười</a:t>
            </a:r>
            <a:r>
              <a:rPr lang="en-US" sz="2800" b="1" dirty="0">
                <a:latin typeface="Calibri" panose="020F0502020204030204" pitchFamily="34" charset="0"/>
                <a:cs typeface="Calibri" panose="020F0502020204030204" pitchFamily="34" charset="0"/>
              </a:rPr>
              <a:t> v</a:t>
            </a:r>
            <a:r>
              <a:rPr lang="vi-VN" sz="2800" b="1" dirty="0">
                <a:latin typeface="Calibri" panose="020F0502020204030204" pitchFamily="34" charset="0"/>
                <a:cs typeface="Calibri" panose="020F0502020204030204" pitchFamily="34"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784D18D-8990-137B-F13C-D381999E10D1}"/>
              </a:ext>
            </a:extLst>
          </p:cNvPr>
          <p:cNvGraphicFramePr>
            <a:graphicFrameLocks noGrp="1"/>
          </p:cNvGraphicFramePr>
          <p:nvPr>
            <p:extLst>
              <p:ext uri="{D42A27DB-BD31-4B8C-83A1-F6EECF244321}">
                <p14:modId xmlns:p14="http://schemas.microsoft.com/office/powerpoint/2010/main" val="1469646112"/>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val="458246229"/>
                    </a:ext>
                  </a:extLst>
                </a:gridCol>
                <a:gridCol w="8724900">
                  <a:extLst>
                    <a:ext uri="{9D8B030D-6E8A-4147-A177-3AD203B41FA5}">
                      <a16:colId xmlns:a16="http://schemas.microsoft.com/office/drawing/2014/main" val="2585174741"/>
                    </a:ext>
                  </a:extLst>
                </a:gridCol>
              </a:tblGrid>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kể</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7018464"/>
                  </a:ext>
                </a:extLst>
              </a:tr>
              <a:tr h="1685768">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0283135"/>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0715743"/>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khiến</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53093"/>
                  </a:ext>
                </a:extLst>
              </a:tr>
            </a:tbl>
          </a:graphicData>
        </a:graphic>
      </p:graphicFrame>
      <p:sp>
        <p:nvSpPr>
          <p:cNvPr id="5" name="TextBox 4">
            <a:extLst>
              <a:ext uri="{FF2B5EF4-FFF2-40B4-BE49-F238E27FC236}">
                <a16:creationId xmlns:a16="http://schemas.microsoft.com/office/drawing/2014/main" id="{DF6CFE92-67AF-9177-1DEE-7A912F1F4C52}"/>
              </a:ext>
            </a:extLst>
          </p:cNvPr>
          <p:cNvSpPr txBox="1"/>
          <p:nvPr/>
        </p:nvSpPr>
        <p:spPr>
          <a:xfrm>
            <a:off x="3581400" y="1000125"/>
            <a:ext cx="73723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dàng</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4AC090EA-A43B-724A-56C8-2D4B8022802A}"/>
              </a:ext>
            </a:extLst>
          </p:cNvPr>
          <p:cNvSpPr txBox="1"/>
          <p:nvPr/>
        </p:nvSpPr>
        <p:spPr>
          <a:xfrm>
            <a:off x="3362325" y="2028825"/>
            <a:ext cx="73723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Sao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286ABB0D-82A2-300F-A2AD-100463927B50}"/>
              </a:ext>
            </a:extLst>
          </p:cNvPr>
          <p:cNvSpPr txBox="1"/>
          <p:nvPr/>
        </p:nvSpPr>
        <p:spPr>
          <a:xfrm>
            <a:off x="3343275" y="2600325"/>
            <a:ext cx="82105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Hay là anh cứ tưởng tượng em đã uống thuốc rồi, được không ạ?</a:t>
            </a:r>
          </a:p>
        </p:txBody>
      </p:sp>
      <p:sp>
        <p:nvSpPr>
          <p:cNvPr id="8" name="TextBox 7">
            <a:extLst>
              <a:ext uri="{FF2B5EF4-FFF2-40B4-BE49-F238E27FC236}">
                <a16:creationId xmlns:a16="http://schemas.microsoft.com/office/drawing/2014/main"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Thuốc đó đắng lắm!</a:t>
            </a:r>
          </a:p>
        </p:txBody>
      </p:sp>
      <p:sp>
        <p:nvSpPr>
          <p:cNvPr id="9" name="TextBox 8">
            <a:extLst>
              <a:ext uri="{FF2B5EF4-FFF2-40B4-BE49-F238E27FC236}">
                <a16:creationId xmlns:a16="http://schemas.microsoft.com/office/drawing/2014/main"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518A4D09-30B5-65D1-57B1-770029FE2686}"/>
              </a:ext>
            </a:extLst>
          </p:cNvPr>
          <p:cNvGrpSpPr/>
          <p:nvPr/>
        </p:nvGrpSpPr>
        <p:grpSpPr>
          <a:xfrm>
            <a:off x="39732" y="5706559"/>
            <a:ext cx="12152268" cy="1151441"/>
            <a:chOff x="-2055784" y="5706558"/>
            <a:chExt cx="12152268" cy="1151441"/>
          </a:xfrm>
        </p:grpSpPr>
        <p:pic>
          <p:nvPicPr>
            <p:cNvPr id="3" name="图片 10">
              <a:extLst>
                <a:ext uri="{FF2B5EF4-FFF2-40B4-BE49-F238E27FC236}">
                  <a16:creationId xmlns:a16="http://schemas.microsoft.com/office/drawing/2014/main" id="{98BAC697-BFDB-6052-8FC2-5425BC0AE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 name="图片 11">
              <a:extLst>
                <a:ext uri="{FF2B5EF4-FFF2-40B4-BE49-F238E27FC236}">
                  <a16:creationId xmlns:a16="http://schemas.microsoft.com/office/drawing/2014/main" id="{16AC09B2-4E77-90E4-D68D-19E30993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 name="图片 12">
              <a:extLst>
                <a:ext uri="{FF2B5EF4-FFF2-40B4-BE49-F238E27FC236}">
                  <a16:creationId xmlns:a16="http://schemas.microsoft.com/office/drawing/2014/main" id="{21EF9DB1-C5BA-BE4C-F534-EA694753DD3A}"/>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 name="图片 13">
              <a:extLst>
                <a:ext uri="{FF2B5EF4-FFF2-40B4-BE49-F238E27FC236}">
                  <a16:creationId xmlns:a16="http://schemas.microsoft.com/office/drawing/2014/main" id="{65666494-9278-CD13-8FEF-72668900F89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7" name="图片 14">
              <a:extLst>
                <a:ext uri="{FF2B5EF4-FFF2-40B4-BE49-F238E27FC236}">
                  <a16:creationId xmlns:a16="http://schemas.microsoft.com/office/drawing/2014/main" id="{B1272BEA-57D1-44CD-D0A4-A7C3DEC1A4D5}"/>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8" name="图片 15">
              <a:extLst>
                <a:ext uri="{FF2B5EF4-FFF2-40B4-BE49-F238E27FC236}">
                  <a16:creationId xmlns:a16="http://schemas.microsoft.com/office/drawing/2014/main" id="{7CCD0760-274D-42CB-FFF5-F3584CE8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9" name="图片 16">
              <a:extLst>
                <a:ext uri="{FF2B5EF4-FFF2-40B4-BE49-F238E27FC236}">
                  <a16:creationId xmlns:a16="http://schemas.microsoft.com/office/drawing/2014/main" id="{1E00A2ED-3569-1581-1D46-709CB2149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0" name="任意多边形: 形状 40">
            <a:extLst>
              <a:ext uri="{FF2B5EF4-FFF2-40B4-BE49-F238E27FC236}">
                <a16:creationId xmlns:a16="http://schemas.microsoft.com/office/drawing/2014/main" id="{2AD43505-EB66-37F9-49C8-7DE20FC8F002}"/>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TextBox 10">
            <a:extLst>
              <a:ext uri="{FF2B5EF4-FFF2-40B4-BE49-F238E27FC236}">
                <a16:creationId xmlns:a16="http://schemas.microsoft.com/office/drawing/2014/main" id="{4628D3A6-3AB1-E5D0-7C79-280E09D8F63A}"/>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B8D6792D-757E-E814-2239-74AA4DA4FAAC}"/>
              </a:ext>
            </a:extLst>
          </p:cNvPr>
          <p:cNvPicPr>
            <a:picLocks noChangeAspect="1"/>
          </p:cNvPicPr>
          <p:nvPr/>
        </p:nvPicPr>
        <p:blipFill>
          <a:blip r:embed="rId7"/>
          <a:stretch>
            <a:fillRect/>
          </a:stretch>
        </p:blipFill>
        <p:spPr>
          <a:xfrm rot="737208" flipH="1">
            <a:off x="964760" y="1974806"/>
            <a:ext cx="919996" cy="919996"/>
          </a:xfrm>
          <a:prstGeom prst="rect">
            <a:avLst/>
          </a:prstGeom>
        </p:spPr>
      </p:pic>
      <p:sp>
        <p:nvSpPr>
          <p:cNvPr id="13" name="TextBox 12">
            <a:extLst>
              <a:ext uri="{FF2B5EF4-FFF2-40B4-BE49-F238E27FC236}">
                <a16:creationId xmlns:a16="http://schemas.microsoft.com/office/drawing/2014/main" id="{053B5319-F1F6-AD54-1E6E-9E8851945E6D}"/>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582A7115-3018-FCE4-FF0E-8F5E85D93D33}"/>
              </a:ext>
            </a:extLst>
          </p:cNvPr>
          <p:cNvPicPr>
            <a:picLocks noChangeAspect="1"/>
          </p:cNvPicPr>
          <p:nvPr/>
        </p:nvPicPr>
        <p:blipFill>
          <a:blip r:embed="rId7"/>
          <a:stretch>
            <a:fillRect/>
          </a:stretch>
        </p:blipFill>
        <p:spPr>
          <a:xfrm rot="737208" flipH="1">
            <a:off x="964760" y="2955818"/>
            <a:ext cx="919996" cy="919996"/>
          </a:xfrm>
          <a:prstGeom prst="rect">
            <a:avLst/>
          </a:prstGeom>
        </p:spPr>
      </p:pic>
      <p:sp>
        <p:nvSpPr>
          <p:cNvPr id="15" name="TextBox 14">
            <a:extLst>
              <a:ext uri="{FF2B5EF4-FFF2-40B4-BE49-F238E27FC236}">
                <a16:creationId xmlns:a16="http://schemas.microsoft.com/office/drawing/2014/main" id="{E7A41B50-9709-63B6-B089-A18C57E32224}"/>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2FA9FA48-AC98-D97A-1C51-6C0F4341B063}"/>
              </a:ext>
            </a:extLst>
          </p:cNvPr>
          <p:cNvPicPr>
            <a:picLocks noChangeAspect="1"/>
          </p:cNvPicPr>
          <p:nvPr/>
        </p:nvPicPr>
        <p:blipFill>
          <a:blip r:embed="rId7"/>
          <a:stretch>
            <a:fillRect/>
          </a:stretch>
        </p:blipFill>
        <p:spPr>
          <a:xfrm rot="737208" flipH="1">
            <a:off x="964760" y="3936830"/>
            <a:ext cx="919996" cy="919996"/>
          </a:xfrm>
          <a:prstGeom prst="rect">
            <a:avLst/>
          </a:prstGeom>
        </p:spPr>
      </p:pic>
      <p:sp>
        <p:nvSpPr>
          <p:cNvPr id="17" name="TextBox 16">
            <a:extLst>
              <a:ext uri="{FF2B5EF4-FFF2-40B4-BE49-F238E27FC236}">
                <a16:creationId xmlns:a16="http://schemas.microsoft.com/office/drawing/2014/main" id="{103FB4EB-F427-C04C-98A7-9BA8B005AA56}"/>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5F8743B3-6C44-B3DA-4916-E6933FCDD241}"/>
              </a:ext>
            </a:extLst>
          </p:cNvPr>
          <p:cNvPicPr>
            <a:picLocks noChangeAspect="1"/>
          </p:cNvPicPr>
          <p:nvPr/>
        </p:nvPicPr>
        <p:blipFill>
          <a:blip r:embed="rId7"/>
          <a:stretch>
            <a:fillRect/>
          </a:stretch>
        </p:blipFill>
        <p:spPr>
          <a:xfrm rot="737208" flipH="1">
            <a:off x="964760" y="4917842"/>
            <a:ext cx="919996" cy="919996"/>
          </a:xfrm>
          <a:prstGeom prst="rect">
            <a:avLst/>
          </a:prstGeom>
        </p:spPr>
      </p:pic>
      <p:pic>
        <p:nvPicPr>
          <p:cNvPr id="19" name="Picture 18">
            <a:extLst>
              <a:ext uri="{FF2B5EF4-FFF2-40B4-BE49-F238E27FC236}">
                <a16:creationId xmlns:a16="http://schemas.microsoft.com/office/drawing/2014/main" id="{2A363A6F-FE7A-59A6-C6F9-1350469C0317}"/>
              </a:ext>
            </a:extLst>
          </p:cNvPr>
          <p:cNvPicPr>
            <a:picLocks noChangeAspect="1"/>
          </p:cNvPicPr>
          <p:nvPr/>
        </p:nvPicPr>
        <p:blipFill>
          <a:blip r:embed="rId8"/>
          <a:stretch>
            <a:fillRect/>
          </a:stretch>
        </p:blipFill>
        <p:spPr>
          <a:xfrm>
            <a:off x="3469884" y="138640"/>
            <a:ext cx="6090432" cy="1018120"/>
          </a:xfrm>
          <a:prstGeom prst="rect">
            <a:avLst/>
          </a:prstGeom>
        </p:spPr>
      </p:pic>
    </p:spTree>
    <p:extLst>
      <p:ext uri="{BB962C8B-B14F-4D97-AF65-F5344CB8AC3E}">
        <p14:creationId xmlns:p14="http://schemas.microsoft.com/office/powerpoint/2010/main" val="1196181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p:bldP spid="13" grpId="0" uiExpand="1" build="p"/>
      <p:bldP spid="15" grpId="0" uiExpand="1" build="p"/>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2379763" y="286751"/>
            <a:ext cx="6615872" cy="2510413"/>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E10E69FF-ECC2-E69F-1477-8E0C4591E3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800" decel="100000"/>
                                        <p:tgtEl>
                                          <p:spTgt spid="64"/>
                                        </p:tgtEl>
                                      </p:cBhvr>
                                    </p:animEffect>
                                    <p:anim calcmode="lin" valueType="num">
                                      <p:cBhvr>
                                        <p:cTn id="16" dur="800" decel="100000" fill="hold"/>
                                        <p:tgtEl>
                                          <p:spTgt spid="64"/>
                                        </p:tgtEl>
                                        <p:attrNameLst>
                                          <p:attrName>style.rotation</p:attrName>
                                        </p:attrNameLst>
                                      </p:cBhvr>
                                      <p:tavLst>
                                        <p:tav tm="0">
                                          <p:val>
                                            <p:fltVal val="-90"/>
                                          </p:val>
                                        </p:tav>
                                        <p:tav tm="100000">
                                          <p:val>
                                            <p:fltVal val="0"/>
                                          </p:val>
                                        </p:tav>
                                      </p:tavLst>
                                    </p:anim>
                                    <p:anim calcmode="lin" valueType="num">
                                      <p:cBhvr>
                                        <p:cTn id="17" dur="800" decel="100000" fill="hold"/>
                                        <p:tgtEl>
                                          <p:spTgt spid="64"/>
                                        </p:tgtEl>
                                        <p:attrNameLst>
                                          <p:attrName>ppt_x</p:attrName>
                                        </p:attrNameLst>
                                      </p:cBhvr>
                                      <p:tavLst>
                                        <p:tav tm="0">
                                          <p:val>
                                            <p:strVal val="#ppt_x+0.4"/>
                                          </p:val>
                                        </p:tav>
                                        <p:tav tm="100000">
                                          <p:val>
                                            <p:strVal val="#ppt_x-0.05"/>
                                          </p:val>
                                        </p:tav>
                                      </p:tavLst>
                                    </p:anim>
                                    <p:anim calcmode="lin" valueType="num">
                                      <p:cBhvr>
                                        <p:cTn id="18" dur="800" decel="100000" fill="hold"/>
                                        <p:tgtEl>
                                          <p:spTgt spid="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21" presetID="12" presetClass="entr" presetSubtype="2" fill="hold" nodeType="withEffect">
                                  <p:stCondLst>
                                    <p:cond delay="5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250"/>
                                        <p:tgtEl>
                                          <p:spTgt spid="63"/>
                                        </p:tgtEl>
                                        <p:attrNameLst>
                                          <p:attrName>ppt_x</p:attrName>
                                        </p:attrNameLst>
                                      </p:cBhvr>
                                      <p:tavLst>
                                        <p:tav tm="0">
                                          <p:val>
                                            <p:strVal val="#ppt_x+#ppt_w*1.125000"/>
                                          </p:val>
                                        </p:tav>
                                        <p:tav tm="100000">
                                          <p:val>
                                            <p:strVal val="#ppt_x"/>
                                          </p:val>
                                        </p:tav>
                                      </p:tavLst>
                                    </p:anim>
                                    <p:animEffect transition="in" filter="wipe(left)">
                                      <p:cBhvr>
                                        <p:cTn id="24" dur="1250"/>
                                        <p:tgtEl>
                                          <p:spTgt spid="63"/>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1" name="文本框 7"/>
          <p:cNvSpPr txBox="1"/>
          <p:nvPr/>
        </p:nvSpPr>
        <p:spPr>
          <a:xfrm>
            <a:off x="2505710" y="122809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Thứ</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ngày</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tháng</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năm</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a:t>
            </a: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21" grpId="0"/>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dirty="0">
                <a:solidFill>
                  <a:srgbClr val="0070C0"/>
                </a:solidFill>
                <a:latin typeface="Calibri" panose="020F0502020204030204" pitchFamily="34" charset="0"/>
                <a:cs typeface="Calibri" panose="020F0502020204030204" pitchFamily="34" charset="0"/>
              </a:rPr>
              <a:t>Bức trang 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id="{003CA21C-B2A5-FA63-36AE-308B0C4C5F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id="{55C154B8-AF63-D994-4CFA-565AC5CFC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a16="http://schemas.microsoft.com/office/drawing/2014/main"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74057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DF221D-D61F-455F-BB28-FD90B03FFC48}"/>
              </a:ext>
            </a:extLst>
          </p:cNvPr>
          <p:cNvSpPr>
            <a:spLocks noGrp="1"/>
          </p:cNvSpPr>
          <p:nvPr>
            <p:ph type="pic" sz="half" idx="4294967295"/>
          </p:nvPr>
        </p:nvSpPr>
        <p:spPr>
          <a:xfrm>
            <a:off x="7401770" y="-6275"/>
            <a:ext cx="4795752" cy="6870550"/>
          </a:xfrm>
          <a:prstGeom prst="rect">
            <a:avLst/>
          </a:prstGeom>
        </p:spPr>
      </p:sp>
      <p:pic>
        <p:nvPicPr>
          <p:cNvPr id="11" name="图片 1">
            <a:extLst>
              <a:ext uri="{FF2B5EF4-FFF2-40B4-BE49-F238E27FC236}">
                <a16:creationId xmlns:a16="http://schemas.microsoft.com/office/drawing/2014/main" id="{E0605DEE-C1A8-4684-B96A-166E3CE28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223" r="32642"/>
          <a:stretch/>
        </p:blipFill>
        <p:spPr>
          <a:xfrm>
            <a:off x="0" y="0"/>
            <a:ext cx="12192000" cy="6858000"/>
          </a:xfrm>
          <a:prstGeom prst="rect">
            <a:avLst/>
          </a:prstGeom>
        </p:spPr>
      </p:pic>
      <p:sp>
        <p:nvSpPr>
          <p:cNvPr id="3" name="Title 2">
            <a:extLst>
              <a:ext uri="{FF2B5EF4-FFF2-40B4-BE49-F238E27FC236}">
                <a16:creationId xmlns:a16="http://schemas.microsoft.com/office/drawing/2014/main" id="{8E9515A1-9E4C-42E6-8F5B-4BAEEF744ECE}"/>
              </a:ext>
            </a:extLst>
          </p:cNvPr>
          <p:cNvSpPr>
            <a:spLocks noGrp="1"/>
          </p:cNvSpPr>
          <p:nvPr>
            <p:ph type="title" idx="4294967295"/>
          </p:nvPr>
        </p:nvSpPr>
        <p:spPr>
          <a:xfrm>
            <a:off x="8320784" y="2439191"/>
            <a:ext cx="2122223" cy="1076770"/>
          </a:xfrm>
          <a:prstGeom prst="rect">
            <a:avLst/>
          </a:prstGeom>
        </p:spPr>
        <p:txBody>
          <a:bodyP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C727B4E-0F8D-4B3F-A5E7-35B24121D9CB}"/>
              </a:ext>
            </a:extLst>
          </p:cNvPr>
          <p:cNvGrpSpPr/>
          <p:nvPr/>
        </p:nvGrpSpPr>
        <p:grpSpPr>
          <a:xfrm>
            <a:off x="7626093" y="438002"/>
            <a:ext cx="3383280" cy="3383280"/>
            <a:chOff x="7066657" y="802141"/>
            <a:chExt cx="3383280" cy="3383280"/>
          </a:xfrm>
        </p:grpSpPr>
        <p:pic>
          <p:nvPicPr>
            <p:cNvPr id="5" name="Picture 4">
              <a:extLst>
                <a:ext uri="{FF2B5EF4-FFF2-40B4-BE49-F238E27FC236}">
                  <a16:creationId xmlns:a16="http://schemas.microsoft.com/office/drawing/2014/main" id="{AC5229AF-8268-4C9B-9CE9-8C1EDBA44E6F}"/>
                </a:ext>
              </a:extLst>
            </p:cNvPr>
            <p:cNvPicPr>
              <a:picLocks noChangeAspect="1"/>
            </p:cNvPicPr>
            <p:nvPr/>
          </p:nvPicPr>
          <p:blipFill>
            <a:blip r:embed="rId3"/>
            <a:stretch>
              <a:fillRect/>
            </a:stretch>
          </p:blipFill>
          <p:spPr>
            <a:xfrm>
              <a:off x="7066657" y="802141"/>
              <a:ext cx="3383280" cy="3383280"/>
            </a:xfrm>
            <a:prstGeom prst="rect">
              <a:avLst/>
            </a:prstGeom>
          </p:spPr>
        </p:pic>
        <p:sp>
          <p:nvSpPr>
            <p:cNvPr id="6" name="TextBox 5">
              <a:extLst>
                <a:ext uri="{FF2B5EF4-FFF2-40B4-BE49-F238E27FC236}">
                  <a16:creationId xmlns:a16="http://schemas.microsoft.com/office/drawing/2014/main" id="{637AE579-F7B1-4D9E-8C11-6759462CBE75}"/>
                </a:ext>
              </a:extLst>
            </p:cNvPr>
            <p:cNvSpPr txBox="1"/>
            <p:nvPr/>
          </p:nvSpPr>
          <p:spPr>
            <a:xfrm flipH="1">
              <a:off x="7212172" y="2062460"/>
              <a:ext cx="302974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Nhận</a:t>
              </a:r>
              <a:r>
                <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xét</a:t>
              </a:r>
              <a:endPar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14A3E8A5-65A7-4561-B331-7A01E81726AA}"/>
              </a:ext>
            </a:extLst>
          </p:cNvPr>
          <p:cNvSpPr txBox="1"/>
          <p:nvPr/>
        </p:nvSpPr>
        <p:spPr>
          <a:xfrm>
            <a:off x="6182082" y="72613"/>
            <a:ext cx="5771793"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Chia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sẻ</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trước</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8F3DAD5-4DEA-4EB3-BE86-32A987E07BEF}"/>
              </a:ext>
            </a:extLst>
          </p:cNvPr>
          <p:cNvGrpSpPr/>
          <p:nvPr/>
        </p:nvGrpSpPr>
        <p:grpSpPr>
          <a:xfrm>
            <a:off x="2554457" y="154936"/>
            <a:ext cx="3383280" cy="3383280"/>
            <a:chOff x="7066657" y="802141"/>
            <a:chExt cx="3383280" cy="3383280"/>
          </a:xfrm>
        </p:grpSpPr>
        <p:pic>
          <p:nvPicPr>
            <p:cNvPr id="9" name="Picture 8">
              <a:extLst>
                <a:ext uri="{FF2B5EF4-FFF2-40B4-BE49-F238E27FC236}">
                  <a16:creationId xmlns:a16="http://schemas.microsoft.com/office/drawing/2014/main" id="{E80FB3F8-CCA4-4EA0-9540-226522E09272}"/>
                </a:ext>
              </a:extLst>
            </p:cNvPr>
            <p:cNvPicPr>
              <a:picLocks noChangeAspect="1"/>
            </p:cNvPicPr>
            <p:nvPr/>
          </p:nvPicPr>
          <p:blipFill>
            <a:blip r:embed="rId3"/>
            <a:stretch>
              <a:fillRect/>
            </a:stretch>
          </p:blipFill>
          <p:spPr>
            <a:xfrm flipH="1">
              <a:off x="7066657" y="802141"/>
              <a:ext cx="3383280" cy="3383280"/>
            </a:xfrm>
            <a:prstGeom prst="rect">
              <a:avLst/>
            </a:prstGeom>
          </p:spPr>
        </p:pic>
        <p:sp>
          <p:nvSpPr>
            <p:cNvPr id="10" name="TextBox 9">
              <a:extLst>
                <a:ext uri="{FF2B5EF4-FFF2-40B4-BE49-F238E27FC236}">
                  <a16:creationId xmlns:a16="http://schemas.microsoft.com/office/drawing/2014/main" id="{DF285280-0089-4646-BEE0-C3A33731143F}"/>
                </a:ext>
              </a:extLst>
            </p:cNvPr>
            <p:cNvSpPr txBox="1"/>
            <p:nvPr/>
          </p:nvSpPr>
          <p:spPr>
            <a:xfrm flipH="1">
              <a:off x="7459822" y="1976735"/>
              <a:ext cx="28816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Trình</a:t>
              </a:r>
              <a:r>
                <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bày</a:t>
              </a:r>
              <a:endPar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endParaRPr>
            </a:p>
          </p:txBody>
        </p:sp>
      </p:grpSp>
      <p:pic>
        <p:nvPicPr>
          <p:cNvPr id="12" name="Picture 11" descr="Calendar&#10;&#10;Description automatically generated">
            <a:extLst>
              <a:ext uri="{FF2B5EF4-FFF2-40B4-BE49-F238E27FC236}">
                <a16:creationId xmlns:a16="http://schemas.microsoft.com/office/drawing/2014/main" id="{54EB5DB4-553B-49B1-823E-E33E0DEB14AC}"/>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3538846" y="1846576"/>
            <a:ext cx="5886135" cy="6062982"/>
          </a:xfrm>
          <a:prstGeom prst="rect">
            <a:avLst/>
          </a:prstGeom>
        </p:spPr>
      </p:pic>
    </p:spTree>
    <p:extLst>
      <p:ext uri="{BB962C8B-B14F-4D97-AF65-F5344CB8AC3E}">
        <p14:creationId xmlns:p14="http://schemas.microsoft.com/office/powerpoint/2010/main" val="3926272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id="{93C0E5D3-DA49-944F-E130-52734B018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a16="http://schemas.microsoft.com/office/drawing/2014/main"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a16="http://schemas.microsoft.com/office/drawing/2014/main"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Calibri" panose="020F0502020204030204" pitchFamily="34" charset="0"/>
                  <a:ea typeface="Cambria" panose="02040503050406030204" pitchFamily="18" charset="0"/>
                  <a:cs typeface="Calibri" panose="020F0502020204030204" pitchFamily="34" charset="0"/>
                </a:rPr>
                <a:t>C</a:t>
              </a:r>
              <a:r>
                <a:rPr lang="nl-NL" sz="3600" b="1" u="sng"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ách chơi:</a:t>
              </a:r>
              <a:r>
                <a:rPr lang="nl-NL" sz="36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 </a:t>
              </a:r>
              <a:r>
                <a:rPr lang="nl-NL" sz="3600" b="1" dirty="0">
                  <a:effectLst/>
                  <a:latin typeface="Calibri" panose="020F0502020204030204" pitchFamily="34" charset="0"/>
                  <a:ea typeface="Cambria" panose="02040503050406030204" pitchFamily="18" charset="0"/>
                  <a:cs typeface="Calibri" panose="020F0502020204030204" pitchFamily="34" charset="0"/>
                </a:rPr>
                <a:t>Bạn thứ nhất nêu từ chỉ sự vật, bạn thứ hai nêu từ chỉ đặc điểm hoặc hoạt động phù hợp.</a:t>
              </a:r>
              <a:endParaRPr lang="en-US" sz="36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451</Words>
  <Application>Microsoft Office PowerPoint</Application>
  <PresentationFormat>Widescreen</PresentationFormat>
  <Paragraphs>53</Paragraphs>
  <Slides>17</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Ikaros-Regular</vt:lpstr>
      <vt:lpstr>仓耳玄三M W05</vt:lpstr>
      <vt:lpstr>思源黑体 CN Bold</vt:lpstr>
      <vt:lpstr>方正静蕾简体</vt:lpstr>
      <vt:lpstr>Arial</vt:lpstr>
      <vt:lpstr>Calibri</vt:lpstr>
      <vt:lpstr>Helvetica</vt:lpstr>
      <vt:lpstr>Times New Roman</vt:lpstr>
      <vt:lpstr>Office 主题​​</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23</cp:revision>
  <dcterms:created xsi:type="dcterms:W3CDTF">2023-02-04T10:25:32Z</dcterms:created>
  <dcterms:modified xsi:type="dcterms:W3CDTF">2023-02-04T14:24:03Z</dcterms:modified>
</cp:coreProperties>
</file>