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65" r:id="rId2"/>
    <p:sldId id="259" r:id="rId3"/>
    <p:sldId id="264" r:id="rId4"/>
    <p:sldId id="269" r:id="rId5"/>
    <p:sldId id="303" r:id="rId6"/>
    <p:sldId id="304" r:id="rId7"/>
    <p:sldId id="305" r:id="rId8"/>
    <p:sldId id="306" r:id="rId9"/>
    <p:sldId id="307" r:id="rId10"/>
    <p:sldId id="308" r:id="rId11"/>
    <p:sldId id="266" r:id="rId12"/>
    <p:sldId id="260" r:id="rId13"/>
    <p:sldId id="267" r:id="rId14"/>
    <p:sldId id="261" r:id="rId15"/>
    <p:sldId id="284" r:id="rId16"/>
    <p:sldId id="294" r:id="rId17"/>
    <p:sldId id="301" r:id="rId18"/>
    <p:sldId id="30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3CD7C-AA1A-451F-B7C8-BBEC3E6C34EA}"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16155-BB7A-447C-ACF1-EFA5DEC06D25}" type="slidenum">
              <a:rPr lang="en-US" smtClean="0"/>
              <a:t>‹#›</a:t>
            </a:fld>
            <a:endParaRPr lang="en-US"/>
          </a:p>
        </p:txBody>
      </p:sp>
    </p:spTree>
    <p:extLst>
      <p:ext uri="{BB962C8B-B14F-4D97-AF65-F5344CB8AC3E}">
        <p14:creationId xmlns:p14="http://schemas.microsoft.com/office/powerpoint/2010/main" val="364596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A4816155-BB7A-447C-ACF1-EFA5DEC06D25}" type="slidenum">
              <a:rPr lang="en-US" smtClean="0"/>
              <a:t>3</a:t>
            </a:fld>
            <a:endParaRPr lang="en-US"/>
          </a:p>
        </p:txBody>
      </p:sp>
    </p:spTree>
    <p:extLst>
      <p:ext uri="{BB962C8B-B14F-4D97-AF65-F5344CB8AC3E}">
        <p14:creationId xmlns:p14="http://schemas.microsoft.com/office/powerpoint/2010/main" val="4095287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fld id="{A4816155-BB7A-447C-ACF1-EFA5DEC06D25}" type="slidenum">
              <a:rPr lang="en-US" smtClean="0"/>
              <a:t>6</a:t>
            </a:fld>
            <a:endParaRPr lang="en-US"/>
          </a:p>
        </p:txBody>
      </p:sp>
    </p:spTree>
    <p:extLst>
      <p:ext uri="{BB962C8B-B14F-4D97-AF65-F5344CB8AC3E}">
        <p14:creationId xmlns:p14="http://schemas.microsoft.com/office/powerpoint/2010/main" val="202154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đúng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816155-BB7A-447C-ACF1-EFA5DEC06D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69722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audio" Target="../media/audio2.wav"/><Relationship Id="rId4" Type="http://schemas.openxmlformats.org/officeDocument/2006/relationships/image" Target="../media/image5.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audio" Target="../media/audio2.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audio" Target="../media/audio2.wav"/><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audio" Target="../media/audio2.wav"/><Relationship Id="rId4" Type="http://schemas.openxmlformats.org/officeDocument/2006/relationships/image" Target="../media/image9.png"/><Relationship Id="rId9"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3"/>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1" name="Picture 130" descr="A picture containing accessory&#10;&#10;Description automatically generated">
            <a:extLst>
              <a:ext uri="{FF2B5EF4-FFF2-40B4-BE49-F238E27FC236}">
                <a16:creationId xmlns:a16="http://schemas.microsoft.com/office/drawing/2014/main" id="{7D53A2DD-7108-BCDF-750E-18174A07473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858" t="23820" r="14144" b="11131"/>
          <a:stretch/>
        </p:blipFill>
        <p:spPr>
          <a:xfrm rot="20918277">
            <a:off x="14167" y="-27210"/>
            <a:ext cx="8965412" cy="7200000"/>
          </a:xfrm>
          <a:prstGeom prst="rect">
            <a:avLst/>
          </a:prstGeom>
        </p:spPr>
      </p:pic>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spTree>
    <p:extLst>
      <p:ext uri="{BB962C8B-B14F-4D97-AF65-F5344CB8AC3E}">
        <p14:creationId xmlns:p14="http://schemas.microsoft.com/office/powerpoint/2010/main" val="21090670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1"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childTnLst>
                              </p:cTn>
                            </p:par>
                            <p:par>
                              <p:cTn id="27" fill="hold">
                                <p:stCondLst>
                                  <p:cond delay="1750"/>
                                </p:stCondLst>
                                <p:childTnLst>
                                  <p:par>
                                    <p:cTn id="28" presetID="22" presetClass="entr" presetSubtype="2" fill="hold" nodeType="after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wipe(right)">
                                          <p:cBhvr>
                                            <p:cTn id="30" dur="750"/>
                                            <p:tgtEl>
                                              <p:spTgt spid="131"/>
                                            </p:tgtEl>
                                          </p:cBhvr>
                                        </p:animEffect>
                                      </p:childTnLst>
                                      <p:subTnLst>
                                        <p:audio>
                                          <p:cMediaNode>
                                            <p:cTn display="0" masterRel="sameClick">
                                              <p:stCondLst>
                                                <p:cond evt="begin" delay="0">
                                                  <p:tn val="28"/>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7" name="Rectangle: Rounded Corners 76">
            <a:extLst>
              <a:ext uri="{FF2B5EF4-FFF2-40B4-BE49-F238E27FC236}">
                <a16:creationId xmlns:a16="http://schemas.microsoft.com/office/drawing/2014/main" id="{7A8E9F85-F1B8-D6A6-E4F6-333EC2BEDA85}"/>
              </a:ext>
            </a:extLst>
          </p:cNvPr>
          <p:cNvSpPr/>
          <p:nvPr userDrawn="1"/>
        </p:nvSpPr>
        <p:spPr>
          <a:xfrm>
            <a:off x="1017536" y="565451"/>
            <a:ext cx="10260000" cy="5940000"/>
          </a:xfrm>
          <a:prstGeom prst="roundRect">
            <a:avLst>
              <a:gd name="adj" fmla="val 17285"/>
            </a:avLst>
          </a:prstGeom>
          <a:solidFill>
            <a:schemeClr val="bg1"/>
          </a:solidFill>
          <a:ln w="76200" cap="rnd">
            <a:solidFill>
              <a:srgbClr val="ECD4FC"/>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78" name="Rectangle: Rounded Corners 77">
            <a:extLst>
              <a:ext uri="{FF2B5EF4-FFF2-40B4-BE49-F238E27FC236}">
                <a16:creationId xmlns:a16="http://schemas.microsoft.com/office/drawing/2014/main" id="{69AF74EC-8887-4F07-6884-1EB00FC85FD9}"/>
              </a:ext>
            </a:extLst>
          </p:cNvPr>
          <p:cNvSpPr/>
          <p:nvPr userDrawn="1"/>
        </p:nvSpPr>
        <p:spPr>
          <a:xfrm>
            <a:off x="3392745" y="157566"/>
            <a:ext cx="5400000" cy="900000"/>
          </a:xfrm>
          <a:prstGeom prst="roundRect">
            <a:avLst>
              <a:gd name="adj" fmla="val 50000"/>
            </a:avLst>
          </a:prstGeom>
          <a:solidFill>
            <a:srgbClr val="FAFEC1"/>
          </a:solidFill>
          <a:ln w="88900" cap="rnd" cmpd="thinThick">
            <a:solidFill>
              <a:srgbClr val="ECD4FC"/>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174087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30F46A-C2D6-89AE-CE57-81A17301C128}"/>
              </a:ext>
            </a:extLst>
          </p:cNvPr>
          <p:cNvSpPr/>
          <p:nvPr userDrawn="1"/>
        </p:nvSpPr>
        <p:spPr>
          <a:xfrm rot="5400000">
            <a:off x="2667002" y="-2666998"/>
            <a:ext cx="6858001" cy="1219200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6F15AB74-0B87-C612-EB7C-FAFCAC5FD0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331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35BE60F3-D481-A1D3-C830-42D563E8854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44" name="Group 43">
            <a:extLst>
              <a:ext uri="{FF2B5EF4-FFF2-40B4-BE49-F238E27FC236}">
                <a16:creationId xmlns:a16="http://schemas.microsoft.com/office/drawing/2014/main" id="{BE602289-254E-A4F0-E7D5-DB735012388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5" name="Group 44">
              <a:extLst>
                <a:ext uri="{FF2B5EF4-FFF2-40B4-BE49-F238E27FC236}">
                  <a16:creationId xmlns:a16="http://schemas.microsoft.com/office/drawing/2014/main" id="{3F1EBFC0-EDDA-E77B-FA3D-A28F5B182C9A}"/>
                </a:ext>
              </a:extLst>
            </p:cNvPr>
            <p:cNvGrpSpPr/>
            <p:nvPr/>
          </p:nvGrpSpPr>
          <p:grpSpPr>
            <a:xfrm>
              <a:off x="-676522" y="-381616"/>
              <a:ext cx="2235986" cy="1076984"/>
              <a:chOff x="10769791" y="-6153003"/>
              <a:chExt cx="6123464" cy="3537857"/>
            </a:xfrm>
          </p:grpSpPr>
          <p:grpSp>
            <p:nvGrpSpPr>
              <p:cNvPr id="82" name="Group 81">
                <a:extLst>
                  <a:ext uri="{FF2B5EF4-FFF2-40B4-BE49-F238E27FC236}">
                    <a16:creationId xmlns:a16="http://schemas.microsoft.com/office/drawing/2014/main" id="{F9644769-3E77-19ED-4E63-41C7A6383A07}"/>
                  </a:ext>
                </a:extLst>
              </p:cNvPr>
              <p:cNvGrpSpPr/>
              <p:nvPr/>
            </p:nvGrpSpPr>
            <p:grpSpPr>
              <a:xfrm>
                <a:off x="10769791" y="-6153003"/>
                <a:ext cx="6123464" cy="3537857"/>
                <a:chOff x="11038114" y="-5693229"/>
                <a:chExt cx="6123464" cy="3537857"/>
              </a:xfrm>
            </p:grpSpPr>
            <p:sp>
              <p:nvSpPr>
                <p:cNvPr id="84" name="Oval 83">
                  <a:extLst>
                    <a:ext uri="{FF2B5EF4-FFF2-40B4-BE49-F238E27FC236}">
                      <a16:creationId xmlns:a16="http://schemas.microsoft.com/office/drawing/2014/main" id="{373205FA-4FEA-1A65-5974-1AD466A1DE8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5" name="Oval 84">
                  <a:extLst>
                    <a:ext uri="{FF2B5EF4-FFF2-40B4-BE49-F238E27FC236}">
                      <a16:creationId xmlns:a16="http://schemas.microsoft.com/office/drawing/2014/main" id="{F0172C46-0DF5-A381-D8C8-2741A799073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6" name="Oval 85">
                  <a:extLst>
                    <a:ext uri="{FF2B5EF4-FFF2-40B4-BE49-F238E27FC236}">
                      <a16:creationId xmlns:a16="http://schemas.microsoft.com/office/drawing/2014/main" id="{96B5A505-8DB1-D8AB-8BB4-AAF540AF4C9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7" name="Oval 86">
                  <a:extLst>
                    <a:ext uri="{FF2B5EF4-FFF2-40B4-BE49-F238E27FC236}">
                      <a16:creationId xmlns:a16="http://schemas.microsoft.com/office/drawing/2014/main" id="{ECB3E8AD-F4C8-0C93-8DD7-9824DC6487B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8" name="Oval 87">
                  <a:extLst>
                    <a:ext uri="{FF2B5EF4-FFF2-40B4-BE49-F238E27FC236}">
                      <a16:creationId xmlns:a16="http://schemas.microsoft.com/office/drawing/2014/main" id="{B7748AD0-5DCB-6FF1-EE15-A3A53318EB7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9" name="Oval 88">
                  <a:extLst>
                    <a:ext uri="{FF2B5EF4-FFF2-40B4-BE49-F238E27FC236}">
                      <a16:creationId xmlns:a16="http://schemas.microsoft.com/office/drawing/2014/main" id="{FBFBB90E-BCEF-AFEC-E179-2EAE9672D4B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83" name="Oval 82">
                <a:extLst>
                  <a:ext uri="{FF2B5EF4-FFF2-40B4-BE49-F238E27FC236}">
                    <a16:creationId xmlns:a16="http://schemas.microsoft.com/office/drawing/2014/main" id="{E84B2CA2-9828-A968-9207-05F20742E7F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6" name="Group 45">
              <a:extLst>
                <a:ext uri="{FF2B5EF4-FFF2-40B4-BE49-F238E27FC236}">
                  <a16:creationId xmlns:a16="http://schemas.microsoft.com/office/drawing/2014/main" id="{65D5951C-E057-A674-F1F3-FA263D5AF4D2}"/>
                </a:ext>
              </a:extLst>
            </p:cNvPr>
            <p:cNvGrpSpPr/>
            <p:nvPr/>
          </p:nvGrpSpPr>
          <p:grpSpPr>
            <a:xfrm>
              <a:off x="4930725" y="-163011"/>
              <a:ext cx="1187273" cy="677247"/>
              <a:chOff x="10769791" y="-6153003"/>
              <a:chExt cx="6123464" cy="3537857"/>
            </a:xfrm>
          </p:grpSpPr>
          <p:grpSp>
            <p:nvGrpSpPr>
              <p:cNvPr id="74" name="Group 73">
                <a:extLst>
                  <a:ext uri="{FF2B5EF4-FFF2-40B4-BE49-F238E27FC236}">
                    <a16:creationId xmlns:a16="http://schemas.microsoft.com/office/drawing/2014/main" id="{1721F896-A1E4-437F-2518-72C0EAF17637}"/>
                  </a:ext>
                </a:extLst>
              </p:cNvPr>
              <p:cNvGrpSpPr/>
              <p:nvPr/>
            </p:nvGrpSpPr>
            <p:grpSpPr>
              <a:xfrm>
                <a:off x="10769791" y="-6153003"/>
                <a:ext cx="6123464" cy="3537857"/>
                <a:chOff x="11038114" y="-5693229"/>
                <a:chExt cx="6123464" cy="3537857"/>
              </a:xfrm>
            </p:grpSpPr>
            <p:sp>
              <p:nvSpPr>
                <p:cNvPr id="76" name="Oval 75">
                  <a:extLst>
                    <a:ext uri="{FF2B5EF4-FFF2-40B4-BE49-F238E27FC236}">
                      <a16:creationId xmlns:a16="http://schemas.microsoft.com/office/drawing/2014/main" id="{B9893080-4F28-ACE2-AF11-DF32E182C80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7" name="Oval 76">
                  <a:extLst>
                    <a:ext uri="{FF2B5EF4-FFF2-40B4-BE49-F238E27FC236}">
                      <a16:creationId xmlns:a16="http://schemas.microsoft.com/office/drawing/2014/main" id="{03EE5876-75DB-7958-56EA-2E8B566DE16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8" name="Oval 77">
                  <a:extLst>
                    <a:ext uri="{FF2B5EF4-FFF2-40B4-BE49-F238E27FC236}">
                      <a16:creationId xmlns:a16="http://schemas.microsoft.com/office/drawing/2014/main" id="{0693C750-6674-3B7F-06CA-FA9D6650B58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FE1C5B1F-3CE7-B2B8-67D0-6C9B13747AF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3FA2C5D0-3AC1-CFA5-FFE2-F217B3A2D15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C94B834D-146C-AB70-E01A-0AFAE161231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5" name="Oval 74">
                <a:extLst>
                  <a:ext uri="{FF2B5EF4-FFF2-40B4-BE49-F238E27FC236}">
                    <a16:creationId xmlns:a16="http://schemas.microsoft.com/office/drawing/2014/main" id="{2EB5847B-8AD7-AB55-1ADE-7AB2D9C65DF9}"/>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7" name="Group 46">
              <a:extLst>
                <a:ext uri="{FF2B5EF4-FFF2-40B4-BE49-F238E27FC236}">
                  <a16:creationId xmlns:a16="http://schemas.microsoft.com/office/drawing/2014/main" id="{6FD9656D-B838-9114-218E-F212A7E7EAB3}"/>
                </a:ext>
              </a:extLst>
            </p:cNvPr>
            <p:cNvGrpSpPr/>
            <p:nvPr/>
          </p:nvGrpSpPr>
          <p:grpSpPr>
            <a:xfrm>
              <a:off x="10987107" y="195601"/>
              <a:ext cx="1917292" cy="923482"/>
              <a:chOff x="10769791" y="-6153003"/>
              <a:chExt cx="6123464" cy="3537857"/>
            </a:xfrm>
          </p:grpSpPr>
          <p:grpSp>
            <p:nvGrpSpPr>
              <p:cNvPr id="66" name="Group 65">
                <a:extLst>
                  <a:ext uri="{FF2B5EF4-FFF2-40B4-BE49-F238E27FC236}">
                    <a16:creationId xmlns:a16="http://schemas.microsoft.com/office/drawing/2014/main" id="{8560938C-0E95-9746-81CC-B0603C15D09C}"/>
                  </a:ext>
                </a:extLst>
              </p:cNvPr>
              <p:cNvGrpSpPr/>
              <p:nvPr/>
            </p:nvGrpSpPr>
            <p:grpSpPr>
              <a:xfrm>
                <a:off x="10769791" y="-6153003"/>
                <a:ext cx="6123464" cy="3537857"/>
                <a:chOff x="11038114" y="-5693229"/>
                <a:chExt cx="6123464" cy="3537857"/>
              </a:xfrm>
            </p:grpSpPr>
            <p:sp>
              <p:nvSpPr>
                <p:cNvPr id="68" name="Oval 67">
                  <a:extLst>
                    <a:ext uri="{FF2B5EF4-FFF2-40B4-BE49-F238E27FC236}">
                      <a16:creationId xmlns:a16="http://schemas.microsoft.com/office/drawing/2014/main" id="{0B6D7F88-437B-9E7B-1922-6A161280BB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57F8E436-A192-3032-5BF0-6A94FBBD0FA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0" name="Oval 69">
                  <a:extLst>
                    <a:ext uri="{FF2B5EF4-FFF2-40B4-BE49-F238E27FC236}">
                      <a16:creationId xmlns:a16="http://schemas.microsoft.com/office/drawing/2014/main" id="{9C9A78A6-22B2-F966-6DC8-349FAD1D8B3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48960C5E-CB77-CBAC-0EDB-B6B74A8E6F01}"/>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242617E2-61AD-477C-BED0-D35A09F5C4A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CC8047E0-BA49-8666-6AA7-413D96CF6E8A}"/>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7" name="Oval 66">
                <a:extLst>
                  <a:ext uri="{FF2B5EF4-FFF2-40B4-BE49-F238E27FC236}">
                    <a16:creationId xmlns:a16="http://schemas.microsoft.com/office/drawing/2014/main" id="{BCDB13A4-E293-ECC8-46CA-BB10C451AC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8" name="Group 47">
              <a:extLst>
                <a:ext uri="{FF2B5EF4-FFF2-40B4-BE49-F238E27FC236}">
                  <a16:creationId xmlns:a16="http://schemas.microsoft.com/office/drawing/2014/main" id="{266E9CA8-E070-C0FF-E466-CD862EEB4AC8}"/>
                </a:ext>
              </a:extLst>
            </p:cNvPr>
            <p:cNvGrpSpPr/>
            <p:nvPr/>
          </p:nvGrpSpPr>
          <p:grpSpPr>
            <a:xfrm>
              <a:off x="2194382" y="125807"/>
              <a:ext cx="1384468" cy="696593"/>
              <a:chOff x="10769791" y="-6153003"/>
              <a:chExt cx="6123464" cy="3537857"/>
            </a:xfrm>
          </p:grpSpPr>
          <p:grpSp>
            <p:nvGrpSpPr>
              <p:cNvPr id="58" name="Group 57">
                <a:extLst>
                  <a:ext uri="{FF2B5EF4-FFF2-40B4-BE49-F238E27FC236}">
                    <a16:creationId xmlns:a16="http://schemas.microsoft.com/office/drawing/2014/main" id="{9083EFC1-30DC-806D-BAD5-D2764225579B}"/>
                  </a:ext>
                </a:extLst>
              </p:cNvPr>
              <p:cNvGrpSpPr/>
              <p:nvPr/>
            </p:nvGrpSpPr>
            <p:grpSpPr>
              <a:xfrm>
                <a:off x="10769791" y="-6153003"/>
                <a:ext cx="6123464" cy="3537857"/>
                <a:chOff x="11038114" y="-5693229"/>
                <a:chExt cx="6123464" cy="3537857"/>
              </a:xfrm>
            </p:grpSpPr>
            <p:sp>
              <p:nvSpPr>
                <p:cNvPr id="60" name="Oval 59">
                  <a:extLst>
                    <a:ext uri="{FF2B5EF4-FFF2-40B4-BE49-F238E27FC236}">
                      <a16:creationId xmlns:a16="http://schemas.microsoft.com/office/drawing/2014/main" id="{2E5E5ACD-ACF7-5EA0-95CA-DE309870FEC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9033BA91-DEC9-A120-A7A6-AEFCA125AF0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2" name="Oval 61">
                  <a:extLst>
                    <a:ext uri="{FF2B5EF4-FFF2-40B4-BE49-F238E27FC236}">
                      <a16:creationId xmlns:a16="http://schemas.microsoft.com/office/drawing/2014/main" id="{B05BED3F-39CF-548A-6251-84D37CFC44C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17807065-BE05-E537-3EDD-EB7C79ADA7C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E5123AE1-FE72-3696-5470-C9633BE1030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5A61B118-ED76-BA9B-1C50-2509EA555711}"/>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9" name="Oval 58">
                <a:extLst>
                  <a:ext uri="{FF2B5EF4-FFF2-40B4-BE49-F238E27FC236}">
                    <a16:creationId xmlns:a16="http://schemas.microsoft.com/office/drawing/2014/main" id="{F5B2D24C-5EA3-866C-D390-7A3C70E7675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9" name="Group 48">
              <a:extLst>
                <a:ext uri="{FF2B5EF4-FFF2-40B4-BE49-F238E27FC236}">
                  <a16:creationId xmlns:a16="http://schemas.microsoft.com/office/drawing/2014/main" id="{5E6C82A7-145A-8475-2BC6-28157ED85E1A}"/>
                </a:ext>
              </a:extLst>
            </p:cNvPr>
            <p:cNvGrpSpPr/>
            <p:nvPr/>
          </p:nvGrpSpPr>
          <p:grpSpPr>
            <a:xfrm>
              <a:off x="7198794" y="-884837"/>
              <a:ext cx="3045298" cy="1467815"/>
              <a:chOff x="10769791" y="-6153003"/>
              <a:chExt cx="6123464" cy="3537857"/>
            </a:xfrm>
          </p:grpSpPr>
          <p:grpSp>
            <p:nvGrpSpPr>
              <p:cNvPr id="50" name="Group 49">
                <a:extLst>
                  <a:ext uri="{FF2B5EF4-FFF2-40B4-BE49-F238E27FC236}">
                    <a16:creationId xmlns:a16="http://schemas.microsoft.com/office/drawing/2014/main" id="{5805ECE2-0022-A389-6551-6AC4758F1C33}"/>
                  </a:ext>
                </a:extLst>
              </p:cNvPr>
              <p:cNvGrpSpPr/>
              <p:nvPr/>
            </p:nvGrpSpPr>
            <p:grpSpPr>
              <a:xfrm>
                <a:off x="10769791" y="-6153003"/>
                <a:ext cx="6123464" cy="3537857"/>
                <a:chOff x="11038114" y="-5693229"/>
                <a:chExt cx="6123464" cy="3537857"/>
              </a:xfrm>
            </p:grpSpPr>
            <p:sp>
              <p:nvSpPr>
                <p:cNvPr id="52" name="Oval 51">
                  <a:extLst>
                    <a:ext uri="{FF2B5EF4-FFF2-40B4-BE49-F238E27FC236}">
                      <a16:creationId xmlns:a16="http://schemas.microsoft.com/office/drawing/2014/main" id="{67A23DC7-04AA-24FB-C084-FC1633CDAA14}"/>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B0C8F88C-2644-7459-9DD9-4546168D0F6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4" name="Oval 53">
                  <a:extLst>
                    <a:ext uri="{FF2B5EF4-FFF2-40B4-BE49-F238E27FC236}">
                      <a16:creationId xmlns:a16="http://schemas.microsoft.com/office/drawing/2014/main" id="{5A759E19-9E64-0C9F-2E4E-C447EE81468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80AA8F75-67DB-0715-0470-DB2479894FBF}"/>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1DE0AC35-8BCC-E153-6788-514D5BC5770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E9725F31-176D-AF1D-4FDD-FBA4334813C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1" name="Oval 50">
                <a:extLst>
                  <a:ext uri="{FF2B5EF4-FFF2-40B4-BE49-F238E27FC236}">
                    <a16:creationId xmlns:a16="http://schemas.microsoft.com/office/drawing/2014/main" id="{331A3773-2F87-9E3B-9FAF-80DEE27791F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90" name="Picture 89" descr="A picture containing room, gambling house, vector graphics&#10;&#10;Description automatically generated">
            <a:extLst>
              <a:ext uri="{FF2B5EF4-FFF2-40B4-BE49-F238E27FC236}">
                <a16:creationId xmlns:a16="http://schemas.microsoft.com/office/drawing/2014/main" id="{764B5080-5C61-33F6-BE4A-9C044B8428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91" name="Picture 90" descr="A rainbow in the sky&#10;&#10;Description automatically generated with medium confidence">
            <a:extLst>
              <a:ext uri="{FF2B5EF4-FFF2-40B4-BE49-F238E27FC236}">
                <a16:creationId xmlns:a16="http://schemas.microsoft.com/office/drawing/2014/main" id="{6EB7FF16-5FE9-5466-2ED4-BFAD725C414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93" name="Picture 92">
            <a:extLst>
              <a:ext uri="{FF2B5EF4-FFF2-40B4-BE49-F238E27FC236}">
                <a16:creationId xmlns:a16="http://schemas.microsoft.com/office/drawing/2014/main" id="{10F7F629-17D5-616F-5172-89DA3AA253C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42222">
            <a:off x="8884626" y="3925019"/>
            <a:ext cx="3780000" cy="3780000"/>
          </a:xfrm>
          <a:prstGeom prst="rect">
            <a:avLst/>
          </a:prstGeom>
          <a:effectLst>
            <a:innerShdw blurRad="63500" dist="12700" dir="16200000">
              <a:prstClr val="black">
                <a:alpha val="30000"/>
              </a:prstClr>
            </a:innerShdw>
          </a:effectLst>
        </p:spPr>
      </p:pic>
      <p:pic>
        <p:nvPicPr>
          <p:cNvPr id="94" name="Picture 93">
            <a:extLst>
              <a:ext uri="{FF2B5EF4-FFF2-40B4-BE49-F238E27FC236}">
                <a16:creationId xmlns:a16="http://schemas.microsoft.com/office/drawing/2014/main" id="{E8DC847B-75CC-D1C9-1C1D-0EDB5E6EEC4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69680" y="2737449"/>
            <a:ext cx="5400000" cy="5400000"/>
          </a:xfrm>
          <a:prstGeom prst="rect">
            <a:avLst/>
          </a:prstGeom>
          <a:effectLst>
            <a:innerShdw blurRad="63500" dist="12700" dir="16200000">
              <a:prstClr val="black">
                <a:alpha val="30000"/>
              </a:prstClr>
            </a:innerShdw>
          </a:effectLst>
        </p:spPr>
      </p:pic>
      <p:pic>
        <p:nvPicPr>
          <p:cNvPr id="95" name="Picture 94" descr="A picture containing calendar&#10;&#10;Description automatically generated">
            <a:extLst>
              <a:ext uri="{FF2B5EF4-FFF2-40B4-BE49-F238E27FC236}">
                <a16:creationId xmlns:a16="http://schemas.microsoft.com/office/drawing/2014/main" id="{D5BEF2EC-6883-2135-7307-95C5968F339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spTree>
    <p:extLst>
      <p:ext uri="{BB962C8B-B14F-4D97-AF65-F5344CB8AC3E}">
        <p14:creationId xmlns:p14="http://schemas.microsoft.com/office/powerpoint/2010/main" val="34632013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14:bounceEnd="60000">
                                          <p:cBhvr additive="base">
                                            <p:cTn id="21" dur="75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14:bounceEnd="60000">
                                          <p:cBhvr additive="base">
                                            <p:cTn id="25" dur="750" fill="hold"/>
                                            <p:tgtEl>
                                              <p:spTgt spid="9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91"/>
                                            </p:tgtEl>
                                            <p:attrNameLst>
                                              <p:attrName>style.visibility</p:attrName>
                                            </p:attrNameLst>
                                          </p:cBhvr>
                                          <p:to>
                                            <p:strVal val="visible"/>
                                          </p:to>
                                        </p:set>
                                        <p:animEffect transition="in" filter="wipe(left)">
                                          <p:cBhvr>
                                            <p:cTn id="12" dur="500"/>
                                            <p:tgtEl>
                                              <p:spTgt spid="91"/>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94"/>
                                            </p:tgtEl>
                                            <p:attrNameLst>
                                              <p:attrName>style.visibility</p:attrName>
                                            </p:attrNameLst>
                                          </p:cBhvr>
                                          <p:to>
                                            <p:strVal val="visible"/>
                                          </p:to>
                                        </p:set>
                                        <p:anim calcmode="lin" valueType="num">
                                          <p:cBhvr additive="base">
                                            <p:cTn id="21" dur="750" fill="hold"/>
                                            <p:tgtEl>
                                              <p:spTgt spid="94"/>
                                            </p:tgtEl>
                                            <p:attrNameLst>
                                              <p:attrName>ppt_x</p:attrName>
                                            </p:attrNameLst>
                                          </p:cBhvr>
                                          <p:tavLst>
                                            <p:tav tm="0">
                                              <p:val>
                                                <p:strVal val="#ppt_x"/>
                                              </p:val>
                                            </p:tav>
                                            <p:tav tm="100000">
                                              <p:val>
                                                <p:strVal val="#ppt_x"/>
                                              </p:val>
                                            </p:tav>
                                          </p:tavLst>
                                        </p:anim>
                                        <p:anim calcmode="lin" valueType="num">
                                          <p:cBhvr additive="base">
                                            <p:cTn id="22" dur="750" fill="hold"/>
                                            <p:tgtEl>
                                              <p:spTgt spid="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750" fill="hold"/>
                                            <p:tgtEl>
                                              <p:spTgt spid="93"/>
                                            </p:tgtEl>
                                            <p:attrNameLst>
                                              <p:attrName>ppt_x</p:attrName>
                                            </p:attrNameLst>
                                          </p:cBhvr>
                                          <p:tavLst>
                                            <p:tav tm="0">
                                              <p:val>
                                                <p:strVal val="#ppt_x"/>
                                              </p:val>
                                            </p:tav>
                                            <p:tav tm="100000">
                                              <p:val>
                                                <p:strVal val="#ppt_x"/>
                                              </p:val>
                                            </p:tav>
                                          </p:tavLst>
                                        </p:anim>
                                        <p:anim calcmode="lin" valueType="num">
                                          <p:cBhvr additive="base">
                                            <p:cTn id="26" dur="750" fill="hold"/>
                                            <p:tgtEl>
                                              <p:spTgt spid="93"/>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800" decel="100000"/>
                                            <p:tgtEl>
                                              <p:spTgt spid="90"/>
                                            </p:tgtEl>
                                          </p:cBhvr>
                                        </p:animEffect>
                                        <p:anim calcmode="lin" valueType="num">
                                          <p:cBhvr>
                                            <p:cTn id="31" dur="800" decel="100000" fill="hold"/>
                                            <p:tgtEl>
                                              <p:spTgt spid="90"/>
                                            </p:tgtEl>
                                            <p:attrNameLst>
                                              <p:attrName>style.rotation</p:attrName>
                                            </p:attrNameLst>
                                          </p:cBhvr>
                                          <p:tavLst>
                                            <p:tav tm="0">
                                              <p:val>
                                                <p:fltVal val="-90"/>
                                              </p:val>
                                            </p:tav>
                                            <p:tav tm="100000">
                                              <p:val>
                                                <p:fltVal val="0"/>
                                              </p:val>
                                            </p:tav>
                                          </p:tavLst>
                                        </p:anim>
                                        <p:anim calcmode="lin" valueType="num">
                                          <p:cBhvr>
                                            <p:cTn id="32" dur="800" decel="100000" fill="hold"/>
                                            <p:tgtEl>
                                              <p:spTgt spid="90"/>
                                            </p:tgtEl>
                                            <p:attrNameLst>
                                              <p:attrName>ppt_x</p:attrName>
                                            </p:attrNameLst>
                                          </p:cBhvr>
                                          <p:tavLst>
                                            <p:tav tm="0">
                                              <p:val>
                                                <p:strVal val="#ppt_x+0.4"/>
                                              </p:val>
                                            </p:tav>
                                            <p:tav tm="100000">
                                              <p:val>
                                                <p:strVal val="#ppt_x-0.05"/>
                                              </p:val>
                                            </p:tav>
                                          </p:tavLst>
                                        </p:anim>
                                        <p:anim calcmode="lin" valueType="num">
                                          <p:cBhvr>
                                            <p:cTn id="33" dur="800" decel="100000" fill="hold"/>
                                            <p:tgtEl>
                                              <p:spTgt spid="90"/>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90"/>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90"/>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fade">
                                          <p:cBhvr>
                                            <p:cTn id="38" dur="500"/>
                                            <p:tgtEl>
                                              <p:spTgt spid="95"/>
                                            </p:tgtEl>
                                          </p:cBhvr>
                                        </p:animEffect>
                                        <p:anim calcmode="lin" valueType="num">
                                          <p:cBhvr>
                                            <p:cTn id="39" dur="500" fill="hold"/>
                                            <p:tgtEl>
                                              <p:spTgt spid="95"/>
                                            </p:tgtEl>
                                            <p:attrNameLst>
                                              <p:attrName>ppt_x</p:attrName>
                                            </p:attrNameLst>
                                          </p:cBhvr>
                                          <p:tavLst>
                                            <p:tav tm="0">
                                              <p:val>
                                                <p:strVal val="#ppt_x"/>
                                              </p:val>
                                            </p:tav>
                                            <p:tav tm="100000">
                                              <p:val>
                                                <p:strVal val="#ppt_x"/>
                                              </p:val>
                                            </p:tav>
                                          </p:tavLst>
                                        </p:anim>
                                        <p:anim calcmode="lin" valueType="num">
                                          <p:cBhvr>
                                            <p:cTn id="40"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A6ADF546-A808-9716-EA04-0DE3C594E416}"/>
              </a:ext>
            </a:extLst>
          </p:cNvPr>
          <p:cNvSpPr/>
          <p:nvPr userDrawn="1"/>
        </p:nvSpPr>
        <p:spPr>
          <a:xfrm>
            <a:off x="1017536" y="565451"/>
            <a:ext cx="10260000" cy="5940000"/>
          </a:xfrm>
          <a:prstGeom prst="roundRect">
            <a:avLst>
              <a:gd name="adj" fmla="val 17285"/>
            </a:avLst>
          </a:prstGeom>
          <a:solidFill>
            <a:schemeClr val="bg1"/>
          </a:solidFill>
          <a:ln w="76200" cap="rnd">
            <a:solidFill>
              <a:srgbClr val="FFB8DB"/>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A683D2E0-B011-3DAD-C611-3F3EB5413840}"/>
              </a:ext>
            </a:extLst>
          </p:cNvPr>
          <p:cNvSpPr/>
          <p:nvPr userDrawn="1"/>
        </p:nvSpPr>
        <p:spPr>
          <a:xfrm>
            <a:off x="3390384" y="157796"/>
            <a:ext cx="5400000" cy="900000"/>
          </a:xfrm>
          <a:prstGeom prst="roundRect">
            <a:avLst>
              <a:gd name="adj" fmla="val 50000"/>
            </a:avLst>
          </a:prstGeom>
          <a:solidFill>
            <a:srgbClr val="E5FDDB"/>
          </a:solidFill>
          <a:ln w="88900" cap="rnd" cmpd="thinThick">
            <a:solidFill>
              <a:srgbClr val="FFB8DB"/>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3151390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659E92-67BE-E546-A871-AA1190A4B823}"/>
              </a:ext>
            </a:extLst>
          </p:cNvPr>
          <p:cNvSpPr/>
          <p:nvPr userDrawn="1"/>
        </p:nvSpPr>
        <p:spPr>
          <a:xfrm rot="5400000">
            <a:off x="2667002" y="-2666998"/>
            <a:ext cx="6858001" cy="12192000"/>
          </a:xfrm>
          <a:prstGeom prst="rect">
            <a:avLst/>
          </a:prstGeom>
          <a:solidFill>
            <a:srgbClr val="FF99CC">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flower, plant&#10;&#10;Description automatically generated">
            <a:extLst>
              <a:ext uri="{FF2B5EF4-FFF2-40B4-BE49-F238E27FC236}">
                <a16:creationId xmlns:a16="http://schemas.microsoft.com/office/drawing/2014/main" id="{55CAF9AE-308A-26D1-0A7F-505D022D4D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732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5603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3" name="Picture 82">
            <a:extLst>
              <a:ext uri="{FF2B5EF4-FFF2-40B4-BE49-F238E27FC236}">
                <a16:creationId xmlns:a16="http://schemas.microsoft.com/office/drawing/2014/main" id="{7CFA29A5-BE6F-BB14-011A-ABC343D86C4E}"/>
              </a:ext>
            </a:extLst>
          </p:cNvPr>
          <p:cNvPicPr>
            <a:picLocks noChangeAspect="1"/>
          </p:cNvPicPr>
          <p:nvPr userDrawn="1"/>
        </p:nvPicPr>
        <p:blipFill rotWithShape="1">
          <a:blip r:embed="rId2"/>
          <a:srcRect l="5556" r="5556"/>
          <a:stretch/>
        </p:blipFill>
        <p:spPr>
          <a:xfrm>
            <a:off x="0" y="0"/>
            <a:ext cx="12192000" cy="6858000"/>
          </a:xfrm>
          <a:prstGeom prst="rect">
            <a:avLst/>
          </a:prstGeom>
        </p:spPr>
      </p:pic>
      <p:pic>
        <p:nvPicPr>
          <p:cNvPr id="84" name="Picture 83" descr="A picture containing flower, plant&#10;&#10;Description automatically generated">
            <a:extLst>
              <a:ext uri="{FF2B5EF4-FFF2-40B4-BE49-F238E27FC236}">
                <a16:creationId xmlns:a16="http://schemas.microsoft.com/office/drawing/2014/main" id="{4C561D46-97E3-7E59-D50A-B3CB1F5474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6126"/>
          <a:stretch/>
        </p:blipFill>
        <p:spPr>
          <a:xfrm>
            <a:off x="0" y="4534916"/>
            <a:ext cx="12192000" cy="2323084"/>
          </a:xfrm>
          <a:prstGeom prst="rect">
            <a:avLst/>
          </a:prstGeom>
        </p:spPr>
      </p:pic>
      <p:grpSp>
        <p:nvGrpSpPr>
          <p:cNvPr id="85" name="Group 84">
            <a:extLst>
              <a:ext uri="{FF2B5EF4-FFF2-40B4-BE49-F238E27FC236}">
                <a16:creationId xmlns:a16="http://schemas.microsoft.com/office/drawing/2014/main" id="{9E9BD2DF-35DC-40E0-6DBD-3785366469DE}"/>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86" name="Group 85">
              <a:extLst>
                <a:ext uri="{FF2B5EF4-FFF2-40B4-BE49-F238E27FC236}">
                  <a16:creationId xmlns:a16="http://schemas.microsoft.com/office/drawing/2014/main" id="{FDE51C2C-38EC-2EBB-36A9-5346853E19F1}"/>
                </a:ext>
              </a:extLst>
            </p:cNvPr>
            <p:cNvGrpSpPr/>
            <p:nvPr/>
          </p:nvGrpSpPr>
          <p:grpSpPr>
            <a:xfrm>
              <a:off x="-676522" y="-381616"/>
              <a:ext cx="2235986" cy="1076984"/>
              <a:chOff x="10769791" y="-6153003"/>
              <a:chExt cx="6123464" cy="3537857"/>
            </a:xfrm>
          </p:grpSpPr>
          <p:grpSp>
            <p:nvGrpSpPr>
              <p:cNvPr id="123" name="Group 122">
                <a:extLst>
                  <a:ext uri="{FF2B5EF4-FFF2-40B4-BE49-F238E27FC236}">
                    <a16:creationId xmlns:a16="http://schemas.microsoft.com/office/drawing/2014/main" id="{04DCD670-D9DB-6906-6034-841F48FDEA1D}"/>
                  </a:ext>
                </a:extLst>
              </p:cNvPr>
              <p:cNvGrpSpPr/>
              <p:nvPr/>
            </p:nvGrpSpPr>
            <p:grpSpPr>
              <a:xfrm>
                <a:off x="10769791" y="-6153003"/>
                <a:ext cx="6123464" cy="3537857"/>
                <a:chOff x="11038114" y="-5693229"/>
                <a:chExt cx="6123464" cy="3537857"/>
              </a:xfrm>
            </p:grpSpPr>
            <p:sp>
              <p:nvSpPr>
                <p:cNvPr id="125" name="Oval 124">
                  <a:extLst>
                    <a:ext uri="{FF2B5EF4-FFF2-40B4-BE49-F238E27FC236}">
                      <a16:creationId xmlns:a16="http://schemas.microsoft.com/office/drawing/2014/main" id="{92C7E34D-D732-DF16-16ED-E21FED5B9F52}"/>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6" name="Oval 125">
                  <a:extLst>
                    <a:ext uri="{FF2B5EF4-FFF2-40B4-BE49-F238E27FC236}">
                      <a16:creationId xmlns:a16="http://schemas.microsoft.com/office/drawing/2014/main" id="{EB2700CE-BB51-A10C-C0B8-4ED1A30769A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7" name="Oval 126">
                  <a:extLst>
                    <a:ext uri="{FF2B5EF4-FFF2-40B4-BE49-F238E27FC236}">
                      <a16:creationId xmlns:a16="http://schemas.microsoft.com/office/drawing/2014/main" id="{06F48E0D-5484-6667-3CD9-B53551F7A1D6}"/>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8" name="Oval 127">
                  <a:extLst>
                    <a:ext uri="{FF2B5EF4-FFF2-40B4-BE49-F238E27FC236}">
                      <a16:creationId xmlns:a16="http://schemas.microsoft.com/office/drawing/2014/main" id="{307D1FE4-5CF7-88DE-5B0A-CD9B9F084FD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9" name="Oval 128">
                  <a:extLst>
                    <a:ext uri="{FF2B5EF4-FFF2-40B4-BE49-F238E27FC236}">
                      <a16:creationId xmlns:a16="http://schemas.microsoft.com/office/drawing/2014/main" id="{00126DDA-B67F-B75B-B8B0-EA576E48D15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30" name="Oval 129">
                  <a:extLst>
                    <a:ext uri="{FF2B5EF4-FFF2-40B4-BE49-F238E27FC236}">
                      <a16:creationId xmlns:a16="http://schemas.microsoft.com/office/drawing/2014/main" id="{F936E4B1-B0A3-8815-B581-16655580CFBD}"/>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24" name="Oval 123">
                <a:extLst>
                  <a:ext uri="{FF2B5EF4-FFF2-40B4-BE49-F238E27FC236}">
                    <a16:creationId xmlns:a16="http://schemas.microsoft.com/office/drawing/2014/main" id="{8274A6F0-204F-5DC2-4509-D9DB0972977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7" name="Group 86">
              <a:extLst>
                <a:ext uri="{FF2B5EF4-FFF2-40B4-BE49-F238E27FC236}">
                  <a16:creationId xmlns:a16="http://schemas.microsoft.com/office/drawing/2014/main" id="{06B8EE0A-9E66-AE97-0497-290C41B7BC01}"/>
                </a:ext>
              </a:extLst>
            </p:cNvPr>
            <p:cNvGrpSpPr/>
            <p:nvPr/>
          </p:nvGrpSpPr>
          <p:grpSpPr>
            <a:xfrm>
              <a:off x="4930725" y="-163011"/>
              <a:ext cx="1187273" cy="677247"/>
              <a:chOff x="10769791" y="-6153003"/>
              <a:chExt cx="6123464" cy="3537857"/>
            </a:xfrm>
          </p:grpSpPr>
          <p:grpSp>
            <p:nvGrpSpPr>
              <p:cNvPr id="115" name="Group 114">
                <a:extLst>
                  <a:ext uri="{FF2B5EF4-FFF2-40B4-BE49-F238E27FC236}">
                    <a16:creationId xmlns:a16="http://schemas.microsoft.com/office/drawing/2014/main" id="{F693F4B0-6C86-225C-869A-EA4FD35E6496}"/>
                  </a:ext>
                </a:extLst>
              </p:cNvPr>
              <p:cNvGrpSpPr/>
              <p:nvPr/>
            </p:nvGrpSpPr>
            <p:grpSpPr>
              <a:xfrm>
                <a:off x="10769791" y="-6153003"/>
                <a:ext cx="6123464" cy="3537857"/>
                <a:chOff x="11038114" y="-5693229"/>
                <a:chExt cx="6123464" cy="3537857"/>
              </a:xfrm>
            </p:grpSpPr>
            <p:sp>
              <p:nvSpPr>
                <p:cNvPr id="117" name="Oval 116">
                  <a:extLst>
                    <a:ext uri="{FF2B5EF4-FFF2-40B4-BE49-F238E27FC236}">
                      <a16:creationId xmlns:a16="http://schemas.microsoft.com/office/drawing/2014/main" id="{FE5390A8-CAD2-AF6C-E170-F81FEAC7402A}"/>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8" name="Oval 117">
                  <a:extLst>
                    <a:ext uri="{FF2B5EF4-FFF2-40B4-BE49-F238E27FC236}">
                      <a16:creationId xmlns:a16="http://schemas.microsoft.com/office/drawing/2014/main" id="{6E4A170B-2C4C-6D74-121A-56BF3C2ECC6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9" name="Oval 118">
                  <a:extLst>
                    <a:ext uri="{FF2B5EF4-FFF2-40B4-BE49-F238E27FC236}">
                      <a16:creationId xmlns:a16="http://schemas.microsoft.com/office/drawing/2014/main" id="{ACBD9EF5-C536-3BF9-227C-FF9B372FF11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0" name="Oval 119">
                  <a:extLst>
                    <a:ext uri="{FF2B5EF4-FFF2-40B4-BE49-F238E27FC236}">
                      <a16:creationId xmlns:a16="http://schemas.microsoft.com/office/drawing/2014/main" id="{2D633EA4-2036-5442-9A74-0549792AB4E0}"/>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1" name="Oval 120">
                  <a:extLst>
                    <a:ext uri="{FF2B5EF4-FFF2-40B4-BE49-F238E27FC236}">
                      <a16:creationId xmlns:a16="http://schemas.microsoft.com/office/drawing/2014/main" id="{3C159725-6D7C-A17F-FFA9-586131B0CF5C}"/>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22" name="Oval 121">
                  <a:extLst>
                    <a:ext uri="{FF2B5EF4-FFF2-40B4-BE49-F238E27FC236}">
                      <a16:creationId xmlns:a16="http://schemas.microsoft.com/office/drawing/2014/main" id="{1B68458D-F455-FC09-9DFA-AFD69B9C43E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16" name="Oval 115">
                <a:extLst>
                  <a:ext uri="{FF2B5EF4-FFF2-40B4-BE49-F238E27FC236}">
                    <a16:creationId xmlns:a16="http://schemas.microsoft.com/office/drawing/2014/main" id="{3ADB4DD9-A26B-D1D9-DCC8-424453F592D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8" name="Group 87">
              <a:extLst>
                <a:ext uri="{FF2B5EF4-FFF2-40B4-BE49-F238E27FC236}">
                  <a16:creationId xmlns:a16="http://schemas.microsoft.com/office/drawing/2014/main" id="{95307CF3-0A8B-FF87-875D-956217EC25B0}"/>
                </a:ext>
              </a:extLst>
            </p:cNvPr>
            <p:cNvGrpSpPr/>
            <p:nvPr/>
          </p:nvGrpSpPr>
          <p:grpSpPr>
            <a:xfrm>
              <a:off x="10987107" y="195601"/>
              <a:ext cx="1917292" cy="923482"/>
              <a:chOff x="10769791" y="-6153003"/>
              <a:chExt cx="6123464" cy="3537857"/>
            </a:xfrm>
          </p:grpSpPr>
          <p:grpSp>
            <p:nvGrpSpPr>
              <p:cNvPr id="107" name="Group 106">
                <a:extLst>
                  <a:ext uri="{FF2B5EF4-FFF2-40B4-BE49-F238E27FC236}">
                    <a16:creationId xmlns:a16="http://schemas.microsoft.com/office/drawing/2014/main" id="{B88CA235-8B9C-3E15-2C15-2EDBC2A146F7}"/>
                  </a:ext>
                </a:extLst>
              </p:cNvPr>
              <p:cNvGrpSpPr/>
              <p:nvPr/>
            </p:nvGrpSpPr>
            <p:grpSpPr>
              <a:xfrm>
                <a:off x="10769791" y="-6153003"/>
                <a:ext cx="6123464" cy="3537857"/>
                <a:chOff x="11038114" y="-5693229"/>
                <a:chExt cx="6123464" cy="3537857"/>
              </a:xfrm>
            </p:grpSpPr>
            <p:sp>
              <p:nvSpPr>
                <p:cNvPr id="109" name="Oval 108">
                  <a:extLst>
                    <a:ext uri="{FF2B5EF4-FFF2-40B4-BE49-F238E27FC236}">
                      <a16:creationId xmlns:a16="http://schemas.microsoft.com/office/drawing/2014/main" id="{3C27FFA0-D879-AC47-FBDC-BFED8AC50B6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0" name="Oval 109">
                  <a:extLst>
                    <a:ext uri="{FF2B5EF4-FFF2-40B4-BE49-F238E27FC236}">
                      <a16:creationId xmlns:a16="http://schemas.microsoft.com/office/drawing/2014/main" id="{572A36BC-E93E-2FEF-A8FE-54F0F5AE0A5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1" name="Oval 110">
                  <a:extLst>
                    <a:ext uri="{FF2B5EF4-FFF2-40B4-BE49-F238E27FC236}">
                      <a16:creationId xmlns:a16="http://schemas.microsoft.com/office/drawing/2014/main" id="{8E454E6C-FBE5-1D57-4199-F3FE2BAE21D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2" name="Oval 111">
                  <a:extLst>
                    <a:ext uri="{FF2B5EF4-FFF2-40B4-BE49-F238E27FC236}">
                      <a16:creationId xmlns:a16="http://schemas.microsoft.com/office/drawing/2014/main" id="{87F81405-B54A-8E3F-CF37-303795BB55A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3" name="Oval 112">
                  <a:extLst>
                    <a:ext uri="{FF2B5EF4-FFF2-40B4-BE49-F238E27FC236}">
                      <a16:creationId xmlns:a16="http://schemas.microsoft.com/office/drawing/2014/main" id="{AB611A59-A18C-4930-8819-3649C9533C1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14" name="Oval 113">
                  <a:extLst>
                    <a:ext uri="{FF2B5EF4-FFF2-40B4-BE49-F238E27FC236}">
                      <a16:creationId xmlns:a16="http://schemas.microsoft.com/office/drawing/2014/main" id="{A3264F9C-CBD3-75F3-20AB-A783E5258C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8" name="Oval 107">
                <a:extLst>
                  <a:ext uri="{FF2B5EF4-FFF2-40B4-BE49-F238E27FC236}">
                    <a16:creationId xmlns:a16="http://schemas.microsoft.com/office/drawing/2014/main" id="{3A6F009B-BDE5-54EE-1E4E-3C4787C381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89" name="Group 88">
              <a:extLst>
                <a:ext uri="{FF2B5EF4-FFF2-40B4-BE49-F238E27FC236}">
                  <a16:creationId xmlns:a16="http://schemas.microsoft.com/office/drawing/2014/main" id="{F14A1FEB-4CEA-7C35-8878-BFB0476BE1E1}"/>
                </a:ext>
              </a:extLst>
            </p:cNvPr>
            <p:cNvGrpSpPr/>
            <p:nvPr/>
          </p:nvGrpSpPr>
          <p:grpSpPr>
            <a:xfrm>
              <a:off x="2194382" y="125807"/>
              <a:ext cx="1384468" cy="696593"/>
              <a:chOff x="10769791" y="-6153003"/>
              <a:chExt cx="6123464" cy="3537857"/>
            </a:xfrm>
          </p:grpSpPr>
          <p:grpSp>
            <p:nvGrpSpPr>
              <p:cNvPr id="99" name="Group 98">
                <a:extLst>
                  <a:ext uri="{FF2B5EF4-FFF2-40B4-BE49-F238E27FC236}">
                    <a16:creationId xmlns:a16="http://schemas.microsoft.com/office/drawing/2014/main" id="{F483F1FB-C02D-508C-BD31-7D8F7E0035EB}"/>
                  </a:ext>
                </a:extLst>
              </p:cNvPr>
              <p:cNvGrpSpPr/>
              <p:nvPr/>
            </p:nvGrpSpPr>
            <p:grpSpPr>
              <a:xfrm>
                <a:off x="10769791" y="-6153003"/>
                <a:ext cx="6123464" cy="3537857"/>
                <a:chOff x="11038114" y="-5693229"/>
                <a:chExt cx="6123464" cy="3537857"/>
              </a:xfrm>
            </p:grpSpPr>
            <p:sp>
              <p:nvSpPr>
                <p:cNvPr id="101" name="Oval 100">
                  <a:extLst>
                    <a:ext uri="{FF2B5EF4-FFF2-40B4-BE49-F238E27FC236}">
                      <a16:creationId xmlns:a16="http://schemas.microsoft.com/office/drawing/2014/main" id="{3F1BF6B0-C8F4-7D11-1CBB-4222343DEF7D}"/>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2" name="Oval 101">
                  <a:extLst>
                    <a:ext uri="{FF2B5EF4-FFF2-40B4-BE49-F238E27FC236}">
                      <a16:creationId xmlns:a16="http://schemas.microsoft.com/office/drawing/2014/main" id="{1AD0A1D1-9906-F12C-2EFD-EC599D712CE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3" name="Oval 102">
                  <a:extLst>
                    <a:ext uri="{FF2B5EF4-FFF2-40B4-BE49-F238E27FC236}">
                      <a16:creationId xmlns:a16="http://schemas.microsoft.com/office/drawing/2014/main" id="{CFB821A9-9D83-46FD-C30E-AD1A81C2D0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4" name="Oval 103">
                  <a:extLst>
                    <a:ext uri="{FF2B5EF4-FFF2-40B4-BE49-F238E27FC236}">
                      <a16:creationId xmlns:a16="http://schemas.microsoft.com/office/drawing/2014/main" id="{9D32AC96-6B82-4D89-2A78-12FBDF96666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5" name="Oval 104">
                  <a:extLst>
                    <a:ext uri="{FF2B5EF4-FFF2-40B4-BE49-F238E27FC236}">
                      <a16:creationId xmlns:a16="http://schemas.microsoft.com/office/drawing/2014/main" id="{B70047C6-B610-8BDE-8DB0-25C33956CA49}"/>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106" name="Oval 105">
                  <a:extLst>
                    <a:ext uri="{FF2B5EF4-FFF2-40B4-BE49-F238E27FC236}">
                      <a16:creationId xmlns:a16="http://schemas.microsoft.com/office/drawing/2014/main" id="{B03B3DA2-57DB-446F-283A-8FBCC089667E}"/>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100" name="Oval 99">
                <a:extLst>
                  <a:ext uri="{FF2B5EF4-FFF2-40B4-BE49-F238E27FC236}">
                    <a16:creationId xmlns:a16="http://schemas.microsoft.com/office/drawing/2014/main" id="{E6FDF097-FEF8-5064-6BB7-FE665677A9C0}"/>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90" name="Group 89">
              <a:extLst>
                <a:ext uri="{FF2B5EF4-FFF2-40B4-BE49-F238E27FC236}">
                  <a16:creationId xmlns:a16="http://schemas.microsoft.com/office/drawing/2014/main" id="{06DDB11B-8F85-3AE4-0350-DDAE8D12971C}"/>
                </a:ext>
              </a:extLst>
            </p:cNvPr>
            <p:cNvGrpSpPr/>
            <p:nvPr/>
          </p:nvGrpSpPr>
          <p:grpSpPr>
            <a:xfrm>
              <a:off x="7198794" y="-884837"/>
              <a:ext cx="3045298" cy="1467815"/>
              <a:chOff x="10769791" y="-6153003"/>
              <a:chExt cx="6123464" cy="3537857"/>
            </a:xfrm>
          </p:grpSpPr>
          <p:grpSp>
            <p:nvGrpSpPr>
              <p:cNvPr id="91" name="Group 90">
                <a:extLst>
                  <a:ext uri="{FF2B5EF4-FFF2-40B4-BE49-F238E27FC236}">
                    <a16:creationId xmlns:a16="http://schemas.microsoft.com/office/drawing/2014/main" id="{6277FEA7-1F6B-5991-3BF9-58218DF0DB42}"/>
                  </a:ext>
                </a:extLst>
              </p:cNvPr>
              <p:cNvGrpSpPr/>
              <p:nvPr/>
            </p:nvGrpSpPr>
            <p:grpSpPr>
              <a:xfrm>
                <a:off x="10769791" y="-6153003"/>
                <a:ext cx="6123464" cy="3537857"/>
                <a:chOff x="11038114" y="-5693229"/>
                <a:chExt cx="6123464" cy="3537857"/>
              </a:xfrm>
            </p:grpSpPr>
            <p:sp>
              <p:nvSpPr>
                <p:cNvPr id="93" name="Oval 92">
                  <a:extLst>
                    <a:ext uri="{FF2B5EF4-FFF2-40B4-BE49-F238E27FC236}">
                      <a16:creationId xmlns:a16="http://schemas.microsoft.com/office/drawing/2014/main" id="{DFF28A85-ECE2-655D-6FFF-043E379BFAB0}"/>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4" name="Oval 93">
                  <a:extLst>
                    <a:ext uri="{FF2B5EF4-FFF2-40B4-BE49-F238E27FC236}">
                      <a16:creationId xmlns:a16="http://schemas.microsoft.com/office/drawing/2014/main" id="{95613792-7C8C-5217-6BCC-C394456F456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5" name="Oval 94">
                  <a:extLst>
                    <a:ext uri="{FF2B5EF4-FFF2-40B4-BE49-F238E27FC236}">
                      <a16:creationId xmlns:a16="http://schemas.microsoft.com/office/drawing/2014/main" id="{4E094A65-0DAA-98BF-108F-272717E3C0D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6" name="Oval 95">
                  <a:extLst>
                    <a:ext uri="{FF2B5EF4-FFF2-40B4-BE49-F238E27FC236}">
                      <a16:creationId xmlns:a16="http://schemas.microsoft.com/office/drawing/2014/main" id="{DA02CD53-B6AA-46EF-DBE8-15D5B25647E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7" name="Oval 96">
                  <a:extLst>
                    <a:ext uri="{FF2B5EF4-FFF2-40B4-BE49-F238E27FC236}">
                      <a16:creationId xmlns:a16="http://schemas.microsoft.com/office/drawing/2014/main" id="{3072CE0C-83A7-34D1-C7E1-5A482B1F4A1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98" name="Oval 97">
                  <a:extLst>
                    <a:ext uri="{FF2B5EF4-FFF2-40B4-BE49-F238E27FC236}">
                      <a16:creationId xmlns:a16="http://schemas.microsoft.com/office/drawing/2014/main" id="{74CA6557-38CC-8188-080E-A7626901C57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92" name="Oval 91">
                <a:extLst>
                  <a:ext uri="{FF2B5EF4-FFF2-40B4-BE49-F238E27FC236}">
                    <a16:creationId xmlns:a16="http://schemas.microsoft.com/office/drawing/2014/main" id="{BCDDC500-30E1-01D7-C64D-D286A9FABA4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132" name="Picture 131" descr="A picture containing background pattern&#10;&#10;Description automatically generated">
            <a:extLst>
              <a:ext uri="{FF2B5EF4-FFF2-40B4-BE49-F238E27FC236}">
                <a16:creationId xmlns:a16="http://schemas.microsoft.com/office/drawing/2014/main" id="{6AC7F555-EC34-73A8-B6A2-DA304A03872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9272" t="3961" r="24026" b="71711"/>
          <a:stretch/>
        </p:blipFill>
        <p:spPr>
          <a:xfrm flipH="1">
            <a:off x="-18325" y="1201"/>
            <a:ext cx="1778224" cy="1620000"/>
          </a:xfrm>
          <a:prstGeom prst="rect">
            <a:avLst/>
          </a:prstGeom>
          <a:effectLst>
            <a:innerShdw blurRad="38100" dist="12700" dir="13500000">
              <a:prstClr val="black">
                <a:alpha val="30000"/>
              </a:prstClr>
            </a:innerShdw>
          </a:effectLst>
        </p:spPr>
      </p:pic>
      <p:pic>
        <p:nvPicPr>
          <p:cNvPr id="3" name="Picture 2" descr="Icon&#10;&#10;Description automatically generated with medium confidence">
            <a:extLst>
              <a:ext uri="{FF2B5EF4-FFF2-40B4-BE49-F238E27FC236}">
                <a16:creationId xmlns:a16="http://schemas.microsoft.com/office/drawing/2014/main" id="{D5B982FE-696F-1CD0-81BC-B5B3CB23F25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grpSp>
        <p:nvGrpSpPr>
          <p:cNvPr id="133" name="Group 132">
            <a:extLst>
              <a:ext uri="{FF2B5EF4-FFF2-40B4-BE49-F238E27FC236}">
                <a16:creationId xmlns:a16="http://schemas.microsoft.com/office/drawing/2014/main" id="{A4025010-BD12-99A1-3EBD-0F7936E7DAB3}"/>
              </a:ext>
            </a:extLst>
          </p:cNvPr>
          <p:cNvGrpSpPr/>
          <p:nvPr userDrawn="1"/>
        </p:nvGrpSpPr>
        <p:grpSpPr>
          <a:xfrm>
            <a:off x="8054424" y="2573579"/>
            <a:ext cx="3483962" cy="4294995"/>
            <a:chOff x="8054424" y="2573579"/>
            <a:chExt cx="3483962" cy="4294995"/>
          </a:xfrm>
        </p:grpSpPr>
        <p:pic>
          <p:nvPicPr>
            <p:cNvPr id="134" name="Picture 133" descr="A picture containing background pattern&#10;&#10;Description automatically generated">
              <a:extLst>
                <a:ext uri="{FF2B5EF4-FFF2-40B4-BE49-F238E27FC236}">
                  <a16:creationId xmlns:a16="http://schemas.microsoft.com/office/drawing/2014/main" id="{B6FED8D5-033F-2501-680D-4E50FA3C3C0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09" t="4599" r="50682" b="50397"/>
            <a:stretch/>
          </p:blipFill>
          <p:spPr>
            <a:xfrm flipH="1">
              <a:off x="8054424" y="3808574"/>
              <a:ext cx="3033180" cy="3060000"/>
            </a:xfrm>
            <a:prstGeom prst="rect">
              <a:avLst/>
            </a:prstGeom>
            <a:effectLst>
              <a:innerShdw blurRad="38100" dist="12700">
                <a:prstClr val="black">
                  <a:alpha val="50000"/>
                </a:prstClr>
              </a:innerShdw>
            </a:effectLst>
          </p:spPr>
        </p:pic>
        <p:pic>
          <p:nvPicPr>
            <p:cNvPr id="135" name="Picture 134" descr="A picture containing background pattern&#10;&#10;Description automatically generated">
              <a:extLst>
                <a:ext uri="{FF2B5EF4-FFF2-40B4-BE49-F238E27FC236}">
                  <a16:creationId xmlns:a16="http://schemas.microsoft.com/office/drawing/2014/main" id="{8182765D-041F-2DF8-A172-E7B96DFFD3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93" t="52250" r="45787" b="14676"/>
            <a:stretch/>
          </p:blipFill>
          <p:spPr>
            <a:xfrm flipH="1">
              <a:off x="10279112" y="2573579"/>
              <a:ext cx="1259274" cy="2248776"/>
            </a:xfrm>
            <a:prstGeom prst="rect">
              <a:avLst/>
            </a:prstGeom>
            <a:effectLst>
              <a:innerShdw blurRad="38100" dist="12700" dir="13500000">
                <a:prstClr val="black">
                  <a:alpha val="50000"/>
                </a:prstClr>
              </a:innerShdw>
            </a:effectLst>
          </p:spPr>
        </p:pic>
      </p:grpSp>
      <p:pic>
        <p:nvPicPr>
          <p:cNvPr id="58" name="Picture 57" descr="A picture containing calendar&#10;&#10;Description automatically generated">
            <a:extLst>
              <a:ext uri="{FF2B5EF4-FFF2-40B4-BE49-F238E27FC236}">
                <a16:creationId xmlns:a16="http://schemas.microsoft.com/office/drawing/2014/main" id="{5834FC7C-F4F3-FDF6-15CC-08ED5A62D5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11887" r="73788" b="61878"/>
          <a:stretch/>
        </p:blipFill>
        <p:spPr>
          <a:xfrm rot="20777508">
            <a:off x="727584" y="2654039"/>
            <a:ext cx="1618594" cy="1620000"/>
          </a:xfrm>
          <a:prstGeom prst="rect">
            <a:avLst/>
          </a:prstGeom>
        </p:spPr>
      </p:pic>
    </p:spTree>
    <p:extLst>
      <p:ext uri="{BB962C8B-B14F-4D97-AF65-F5344CB8AC3E}">
        <p14:creationId xmlns:p14="http://schemas.microsoft.com/office/powerpoint/2010/main" val="8833634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14:presetBounceEnd="60000">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14:bounceEnd="60000">
                                          <p:cBhvr additive="base">
                                            <p:cTn id="25" dur="750" fill="hold"/>
                                            <p:tgtEl>
                                              <p:spTgt spid="133"/>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anim calcmode="lin" valueType="num">
                                          <p:cBhvr>
                                            <p:cTn id="8" dur="500" fill="hold"/>
                                            <p:tgtEl>
                                              <p:spTgt spid="85"/>
                                            </p:tgtEl>
                                            <p:attrNameLst>
                                              <p:attrName>ppt_x</p:attrName>
                                            </p:attrNameLst>
                                          </p:cBhvr>
                                          <p:tavLst>
                                            <p:tav tm="0">
                                              <p:val>
                                                <p:strVal val="#ppt_x"/>
                                              </p:val>
                                            </p:tav>
                                            <p:tav tm="100000">
                                              <p:val>
                                                <p:strVal val="#ppt_x"/>
                                              </p:val>
                                            </p:tav>
                                          </p:tavLst>
                                        </p:anim>
                                        <p:anim calcmode="lin" valueType="num">
                                          <p:cBhvr>
                                            <p:cTn id="9" dur="500" fill="hold"/>
                                            <p:tgtEl>
                                              <p:spTgt spid="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fade">
                                          <p:cBhvr>
                                            <p:cTn id="12" dur="500"/>
                                            <p:tgtEl>
                                              <p:spTgt spid="84"/>
                                            </p:tgtEl>
                                          </p:cBhvr>
                                        </p:animEffect>
                                        <p:anim calcmode="lin" valueType="num">
                                          <p:cBhvr>
                                            <p:cTn id="13" dur="500" fill="hold"/>
                                            <p:tgtEl>
                                              <p:spTgt spid="84"/>
                                            </p:tgtEl>
                                            <p:attrNameLst>
                                              <p:attrName>ppt_x</p:attrName>
                                            </p:attrNameLst>
                                          </p:cBhvr>
                                          <p:tavLst>
                                            <p:tav tm="0">
                                              <p:val>
                                                <p:strVal val="#ppt_x"/>
                                              </p:val>
                                            </p:tav>
                                            <p:tav tm="100000">
                                              <p:val>
                                                <p:strVal val="#ppt_x"/>
                                              </p:val>
                                            </p:tav>
                                          </p:tavLst>
                                        </p:anim>
                                        <p:anim calcmode="lin" valueType="num">
                                          <p:cBhvr>
                                            <p:cTn id="14" dur="500" fill="hold"/>
                                            <p:tgtEl>
                                              <p:spTgt spid="8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 calcmode="lin" valueType="num">
                                          <p:cBhvr>
                                            <p:cTn id="18" dur="500" fill="hold"/>
                                            <p:tgtEl>
                                              <p:spTgt spid="132"/>
                                            </p:tgtEl>
                                            <p:attrNameLst>
                                              <p:attrName>ppt_w</p:attrName>
                                            </p:attrNameLst>
                                          </p:cBhvr>
                                          <p:tavLst>
                                            <p:tav tm="0">
                                              <p:val>
                                                <p:fltVal val="0"/>
                                              </p:val>
                                            </p:tav>
                                            <p:tav tm="100000">
                                              <p:val>
                                                <p:strVal val="#ppt_w"/>
                                              </p:val>
                                            </p:tav>
                                          </p:tavLst>
                                        </p:anim>
                                        <p:anim calcmode="lin" valueType="num">
                                          <p:cBhvr>
                                            <p:cTn id="19" dur="500" fill="hold"/>
                                            <p:tgtEl>
                                              <p:spTgt spid="132"/>
                                            </p:tgtEl>
                                            <p:attrNameLst>
                                              <p:attrName>ppt_h</p:attrName>
                                            </p:attrNameLst>
                                          </p:cBhvr>
                                          <p:tavLst>
                                            <p:tav tm="0">
                                              <p:val>
                                                <p:fltVal val="0"/>
                                              </p:val>
                                            </p:tav>
                                            <p:tav tm="100000">
                                              <p:val>
                                                <p:strVal val="#ppt_h"/>
                                              </p:val>
                                            </p:tav>
                                          </p:tavLst>
                                        </p:anim>
                                        <p:anim calcmode="lin" valueType="num">
                                          <p:cBhvr>
                                            <p:cTn id="20" dur="500" fill="hold"/>
                                            <p:tgtEl>
                                              <p:spTgt spid="132"/>
                                            </p:tgtEl>
                                            <p:attrNameLst>
                                              <p:attrName>style.rotation</p:attrName>
                                            </p:attrNameLst>
                                          </p:cBhvr>
                                          <p:tavLst>
                                            <p:tav tm="0">
                                              <p:val>
                                                <p:fltVal val="90"/>
                                              </p:val>
                                            </p:tav>
                                            <p:tav tm="100000">
                                              <p:val>
                                                <p:fltVal val="0"/>
                                              </p:val>
                                            </p:tav>
                                          </p:tavLst>
                                        </p:anim>
                                        <p:animEffect transition="in" filter="fade">
                                          <p:cBhvr>
                                            <p:cTn id="21" dur="500"/>
                                            <p:tgtEl>
                                              <p:spTgt spid="132"/>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33"/>
                                            </p:tgtEl>
                                            <p:attrNameLst>
                                              <p:attrName>style.visibility</p:attrName>
                                            </p:attrNameLst>
                                          </p:cBhvr>
                                          <p:to>
                                            <p:strVal val="visible"/>
                                          </p:to>
                                        </p:set>
                                        <p:anim calcmode="lin" valueType="num">
                                          <p:cBhvr additive="base">
                                            <p:cTn id="25" dur="750" fill="hold"/>
                                            <p:tgtEl>
                                              <p:spTgt spid="133"/>
                                            </p:tgtEl>
                                            <p:attrNameLst>
                                              <p:attrName>ppt_x</p:attrName>
                                            </p:attrNameLst>
                                          </p:cBhvr>
                                          <p:tavLst>
                                            <p:tav tm="0">
                                              <p:val>
                                                <p:strVal val="#ppt_x"/>
                                              </p:val>
                                            </p:tav>
                                            <p:tav tm="100000">
                                              <p:val>
                                                <p:strVal val="#ppt_x"/>
                                              </p:val>
                                            </p:tav>
                                          </p:tavLst>
                                        </p:anim>
                                        <p:anim calcmode="lin" valueType="num">
                                          <p:cBhvr additive="base">
                                            <p:cTn id="26" dur="750" fill="hold"/>
                                            <p:tgtEl>
                                              <p:spTgt spid="133"/>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500"/>
                                            <p:tgtEl>
                                              <p:spTgt spid="58"/>
                                            </p:tgtEl>
                                          </p:cBhvr>
                                        </p:animEffect>
                                        <p:anim calcmode="lin" valueType="num">
                                          <p:cBhvr>
                                            <p:cTn id="30" dur="500" fill="hold"/>
                                            <p:tgtEl>
                                              <p:spTgt spid="58"/>
                                            </p:tgtEl>
                                            <p:attrNameLst>
                                              <p:attrName>ppt_x</p:attrName>
                                            </p:attrNameLst>
                                          </p:cBhvr>
                                          <p:tavLst>
                                            <p:tav tm="0">
                                              <p:val>
                                                <p:strVal val="#ppt_x"/>
                                              </p:val>
                                            </p:tav>
                                            <p:tav tm="100000">
                                              <p:val>
                                                <p:strVal val="#ppt_x"/>
                                              </p:val>
                                            </p:tav>
                                          </p:tavLst>
                                        </p:anim>
                                        <p:anim calcmode="lin" valueType="num">
                                          <p:cBhvr>
                                            <p:cTn id="31" dur="500" fill="hold"/>
                                            <p:tgtEl>
                                              <p:spTgt spid="58"/>
                                            </p:tgtEl>
                                            <p:attrNameLst>
                                              <p:attrName>ppt_y</p:attrName>
                                            </p:attrNameLst>
                                          </p:cBhvr>
                                          <p:tavLst>
                                            <p:tav tm="0">
                                              <p:val>
                                                <p:strVal val="#ppt_y+.1"/>
                                              </p:val>
                                            </p:tav>
                                            <p:tav tm="100000">
                                              <p:val>
                                                <p:strVal val="#ppt_y"/>
                                              </p:val>
                                            </p:tav>
                                          </p:tavLst>
                                        </p:anim>
                                      </p:childTnLst>
                                    </p:cTn>
                                  </p:par>
                                </p:childTnLst>
                              </p:cTn>
                            </p:par>
                            <p:par>
                              <p:cTn id="32" fill="hold">
                                <p:stCondLst>
                                  <p:cond delay="1750"/>
                                </p:stCondLst>
                                <p:childTnLst>
                                  <p:par>
                                    <p:cTn id="33" presetID="21" presetClass="entr" presetSubtype="2"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heel(2)">
                                          <p:cBhvr>
                                            <p:cTn id="35"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descr="A picture containing flower, plant&#10;&#10;Description automatically generated">
            <a:extLst>
              <a:ext uri="{FF2B5EF4-FFF2-40B4-BE49-F238E27FC236}">
                <a16:creationId xmlns:a16="http://schemas.microsoft.com/office/drawing/2014/main" id="{583ED0DC-2480-F366-2968-AD5FE9A16CC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1" name="Group 30">
            <a:extLst>
              <a:ext uri="{FF2B5EF4-FFF2-40B4-BE49-F238E27FC236}">
                <a16:creationId xmlns:a16="http://schemas.microsoft.com/office/drawing/2014/main" id="{ACC958F5-24D5-89FA-804E-43D290B1BAE9}"/>
              </a:ext>
            </a:extLst>
          </p:cNvPr>
          <p:cNvGrpSpPr/>
          <p:nvPr userDrawn="1"/>
        </p:nvGrpSpPr>
        <p:grpSpPr>
          <a:xfrm>
            <a:off x="8043313" y="2377449"/>
            <a:ext cx="6120000" cy="6120000"/>
            <a:chOff x="8043313" y="2377449"/>
            <a:chExt cx="6120000" cy="6120000"/>
          </a:xfrm>
        </p:grpSpPr>
        <p:pic>
          <p:nvPicPr>
            <p:cNvPr id="32" name="Picture 31" descr="A picture containing background pattern&#10;&#10;Description automatically generated">
              <a:extLst>
                <a:ext uri="{FF2B5EF4-FFF2-40B4-BE49-F238E27FC236}">
                  <a16:creationId xmlns:a16="http://schemas.microsoft.com/office/drawing/2014/main" id="{F9404BF0-CF9C-4F89-82CF-3F78E749D1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5693" t="52250" r="45787" b="14676"/>
            <a:stretch/>
          </p:blipFill>
          <p:spPr>
            <a:xfrm rot="9047205" flipH="1" flipV="1">
              <a:off x="9009721" y="4030156"/>
              <a:ext cx="1259274" cy="2248776"/>
            </a:xfrm>
            <a:prstGeom prst="rect">
              <a:avLst/>
            </a:prstGeom>
            <a:effectLst>
              <a:innerShdw blurRad="38100" dist="12700" dir="13500000">
                <a:prstClr val="black">
                  <a:alpha val="50000"/>
                </a:prstClr>
              </a:innerShdw>
            </a:effectLst>
          </p:spPr>
        </p:pic>
        <p:pic>
          <p:nvPicPr>
            <p:cNvPr id="44" name="Picture 43">
              <a:extLst>
                <a:ext uri="{FF2B5EF4-FFF2-40B4-BE49-F238E27FC236}">
                  <a16:creationId xmlns:a16="http://schemas.microsoft.com/office/drawing/2014/main" id="{06485309-DFD0-8CF1-33FA-CA86266AF24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43313" y="2377449"/>
              <a:ext cx="6120000" cy="6120000"/>
            </a:xfrm>
            <a:prstGeom prst="rect">
              <a:avLst/>
            </a:prstGeom>
            <a:effectLst>
              <a:innerShdw blurRad="63500" dist="12700" dir="16200000">
                <a:prstClr val="black">
                  <a:alpha val="30000"/>
                </a:prstClr>
              </a:innerShdw>
            </a:effectLst>
          </p:spPr>
        </p:pic>
      </p:grpSp>
      <p:grpSp>
        <p:nvGrpSpPr>
          <p:cNvPr id="33" name="Group 32">
            <a:extLst>
              <a:ext uri="{FF2B5EF4-FFF2-40B4-BE49-F238E27FC236}">
                <a16:creationId xmlns:a16="http://schemas.microsoft.com/office/drawing/2014/main" id="{47B9C612-07BD-F6F0-65F0-7B8B3034D179}"/>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4" name="Group 33">
              <a:extLst>
                <a:ext uri="{FF2B5EF4-FFF2-40B4-BE49-F238E27FC236}">
                  <a16:creationId xmlns:a16="http://schemas.microsoft.com/office/drawing/2014/main" id="{0F8362BF-DAFB-048A-7E0F-5569435D04F8}"/>
                </a:ext>
              </a:extLst>
            </p:cNvPr>
            <p:cNvGrpSpPr/>
            <p:nvPr/>
          </p:nvGrpSpPr>
          <p:grpSpPr>
            <a:xfrm>
              <a:off x="-676522" y="-381616"/>
              <a:ext cx="2235986" cy="1076984"/>
              <a:chOff x="10769791" y="-6153003"/>
              <a:chExt cx="6123464" cy="3537857"/>
            </a:xfrm>
          </p:grpSpPr>
          <p:grpSp>
            <p:nvGrpSpPr>
              <p:cNvPr id="76" name="Group 75">
                <a:extLst>
                  <a:ext uri="{FF2B5EF4-FFF2-40B4-BE49-F238E27FC236}">
                    <a16:creationId xmlns:a16="http://schemas.microsoft.com/office/drawing/2014/main" id="{31EA46C6-C998-9622-94C0-BF710A86CE3D}"/>
                  </a:ext>
                </a:extLst>
              </p:cNvPr>
              <p:cNvGrpSpPr/>
              <p:nvPr/>
            </p:nvGrpSpPr>
            <p:grpSpPr>
              <a:xfrm>
                <a:off x="10769791" y="-6153003"/>
                <a:ext cx="6123464" cy="3537857"/>
                <a:chOff x="11038114" y="-5693229"/>
                <a:chExt cx="6123464" cy="3537857"/>
              </a:xfrm>
            </p:grpSpPr>
            <p:sp>
              <p:nvSpPr>
                <p:cNvPr id="78" name="Oval 77">
                  <a:extLst>
                    <a:ext uri="{FF2B5EF4-FFF2-40B4-BE49-F238E27FC236}">
                      <a16:creationId xmlns:a16="http://schemas.microsoft.com/office/drawing/2014/main" id="{CDCD4F50-A34D-2935-0ABF-BBCEED5C4A8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9" name="Oval 78">
                  <a:extLst>
                    <a:ext uri="{FF2B5EF4-FFF2-40B4-BE49-F238E27FC236}">
                      <a16:creationId xmlns:a16="http://schemas.microsoft.com/office/drawing/2014/main" id="{4CF3D45E-8966-C09D-0E7E-EB7C75090188}"/>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69C9D852-C7FA-65F5-931A-61161AF5ED2B}"/>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33F29197-2931-C60D-60BB-1CF681280573}"/>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9CB505-FD4D-4F02-6100-0FF26E6A60E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291C3CF-D830-3E5E-9EAF-85CA74BE9153}"/>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7" name="Oval 76">
                <a:extLst>
                  <a:ext uri="{FF2B5EF4-FFF2-40B4-BE49-F238E27FC236}">
                    <a16:creationId xmlns:a16="http://schemas.microsoft.com/office/drawing/2014/main" id="{0B1FB80E-37C7-AECB-D99F-C862F3CD292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808C0BC1-F23C-5F04-9699-97C02509BDAB}"/>
                </a:ext>
              </a:extLst>
            </p:cNvPr>
            <p:cNvGrpSpPr/>
            <p:nvPr/>
          </p:nvGrpSpPr>
          <p:grpSpPr>
            <a:xfrm>
              <a:off x="4930725" y="-163011"/>
              <a:ext cx="1187273" cy="677247"/>
              <a:chOff x="10769791" y="-6153003"/>
              <a:chExt cx="6123464" cy="3537857"/>
            </a:xfrm>
          </p:grpSpPr>
          <p:grpSp>
            <p:nvGrpSpPr>
              <p:cNvPr id="68" name="Group 67">
                <a:extLst>
                  <a:ext uri="{FF2B5EF4-FFF2-40B4-BE49-F238E27FC236}">
                    <a16:creationId xmlns:a16="http://schemas.microsoft.com/office/drawing/2014/main" id="{F172565F-4DA1-7A33-14B1-24EC1E6F9722}"/>
                  </a:ext>
                </a:extLst>
              </p:cNvPr>
              <p:cNvGrpSpPr/>
              <p:nvPr/>
            </p:nvGrpSpPr>
            <p:grpSpPr>
              <a:xfrm>
                <a:off x="10769791" y="-6153003"/>
                <a:ext cx="6123464" cy="3537857"/>
                <a:chOff x="11038114" y="-5693229"/>
                <a:chExt cx="6123464" cy="3537857"/>
              </a:xfrm>
            </p:grpSpPr>
            <p:sp>
              <p:nvSpPr>
                <p:cNvPr id="70" name="Oval 69">
                  <a:extLst>
                    <a:ext uri="{FF2B5EF4-FFF2-40B4-BE49-F238E27FC236}">
                      <a16:creationId xmlns:a16="http://schemas.microsoft.com/office/drawing/2014/main" id="{153116E1-46FA-3CF8-072A-14CBF2D58FA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1" name="Oval 70">
                  <a:extLst>
                    <a:ext uri="{FF2B5EF4-FFF2-40B4-BE49-F238E27FC236}">
                      <a16:creationId xmlns:a16="http://schemas.microsoft.com/office/drawing/2014/main" id="{121E4B65-6CED-7889-1E49-074A4B768C8C}"/>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843E07C7-5BA6-89D4-1E31-E43DE7FB3167}"/>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84D35C49-E569-9182-20E9-A0BA801114F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0DDC455E-3686-4A9B-27CB-A415E10F59AE}"/>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69509B6C-DB23-E0E0-F0DC-8AB4E63B629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9" name="Oval 68">
                <a:extLst>
                  <a:ext uri="{FF2B5EF4-FFF2-40B4-BE49-F238E27FC236}">
                    <a16:creationId xmlns:a16="http://schemas.microsoft.com/office/drawing/2014/main" id="{110D25DF-A470-75E1-F5D4-FBA689191DF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E261E9D8-CCB3-40FC-1DFE-665BD20AEA4A}"/>
                </a:ext>
              </a:extLst>
            </p:cNvPr>
            <p:cNvGrpSpPr/>
            <p:nvPr/>
          </p:nvGrpSpPr>
          <p:grpSpPr>
            <a:xfrm>
              <a:off x="10987107" y="195601"/>
              <a:ext cx="1917292" cy="923482"/>
              <a:chOff x="10769791" y="-6153003"/>
              <a:chExt cx="6123464" cy="3537857"/>
            </a:xfrm>
          </p:grpSpPr>
          <p:grpSp>
            <p:nvGrpSpPr>
              <p:cNvPr id="60" name="Group 59">
                <a:extLst>
                  <a:ext uri="{FF2B5EF4-FFF2-40B4-BE49-F238E27FC236}">
                    <a16:creationId xmlns:a16="http://schemas.microsoft.com/office/drawing/2014/main" id="{86DB726E-E959-2024-6355-8CB060DD7FA0}"/>
                  </a:ext>
                </a:extLst>
              </p:cNvPr>
              <p:cNvGrpSpPr/>
              <p:nvPr/>
            </p:nvGrpSpPr>
            <p:grpSpPr>
              <a:xfrm>
                <a:off x="10769791" y="-6153003"/>
                <a:ext cx="6123464" cy="3537857"/>
                <a:chOff x="11038114" y="-5693229"/>
                <a:chExt cx="6123464" cy="3537857"/>
              </a:xfrm>
            </p:grpSpPr>
            <p:sp>
              <p:nvSpPr>
                <p:cNvPr id="62" name="Oval 61">
                  <a:extLst>
                    <a:ext uri="{FF2B5EF4-FFF2-40B4-BE49-F238E27FC236}">
                      <a16:creationId xmlns:a16="http://schemas.microsoft.com/office/drawing/2014/main" id="{F76DFD5A-1297-6902-7A7F-93444DF02D8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3" name="Oval 62">
                  <a:extLst>
                    <a:ext uri="{FF2B5EF4-FFF2-40B4-BE49-F238E27FC236}">
                      <a16:creationId xmlns:a16="http://schemas.microsoft.com/office/drawing/2014/main" id="{2940D5D3-77A0-3D0E-686C-E107C5F344A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6F0DED0A-BFEA-9D55-438A-68D8522EBE7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41951DD8-C455-2FF2-89EF-66712E619A14}"/>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11ECA3BD-166D-581E-1C78-A93B62D7E97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58C21DE8-A47E-25D3-63B9-0157281083D5}"/>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1" name="Oval 60">
                <a:extLst>
                  <a:ext uri="{FF2B5EF4-FFF2-40B4-BE49-F238E27FC236}">
                    <a16:creationId xmlns:a16="http://schemas.microsoft.com/office/drawing/2014/main" id="{CBBD734B-F022-A0CA-A33E-FA5A47B61DD1}"/>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615A3AB6-0A50-FD18-FE42-C14956AFCA61}"/>
                </a:ext>
              </a:extLst>
            </p:cNvPr>
            <p:cNvGrpSpPr/>
            <p:nvPr/>
          </p:nvGrpSpPr>
          <p:grpSpPr>
            <a:xfrm>
              <a:off x="2194382" y="125807"/>
              <a:ext cx="1384468" cy="696593"/>
              <a:chOff x="10769791" y="-6153003"/>
              <a:chExt cx="6123464" cy="3537857"/>
            </a:xfrm>
          </p:grpSpPr>
          <p:grpSp>
            <p:nvGrpSpPr>
              <p:cNvPr id="52" name="Group 51">
                <a:extLst>
                  <a:ext uri="{FF2B5EF4-FFF2-40B4-BE49-F238E27FC236}">
                    <a16:creationId xmlns:a16="http://schemas.microsoft.com/office/drawing/2014/main" id="{88991B72-2A03-F902-740A-BF80F29FF6BF}"/>
                  </a:ext>
                </a:extLst>
              </p:cNvPr>
              <p:cNvGrpSpPr/>
              <p:nvPr/>
            </p:nvGrpSpPr>
            <p:grpSpPr>
              <a:xfrm>
                <a:off x="10769791" y="-6153003"/>
                <a:ext cx="6123464" cy="3537857"/>
                <a:chOff x="11038114" y="-5693229"/>
                <a:chExt cx="6123464" cy="3537857"/>
              </a:xfrm>
            </p:grpSpPr>
            <p:sp>
              <p:nvSpPr>
                <p:cNvPr id="54" name="Oval 53">
                  <a:extLst>
                    <a:ext uri="{FF2B5EF4-FFF2-40B4-BE49-F238E27FC236}">
                      <a16:creationId xmlns:a16="http://schemas.microsoft.com/office/drawing/2014/main" id="{F2CCAD13-3393-A5DB-1C7D-AAB07AFA36E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5" name="Oval 54">
                  <a:extLst>
                    <a:ext uri="{FF2B5EF4-FFF2-40B4-BE49-F238E27FC236}">
                      <a16:creationId xmlns:a16="http://schemas.microsoft.com/office/drawing/2014/main" id="{1CADFCAA-606A-4DB4-C538-6634AE6A55BB}"/>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511E9CE1-B7CB-00E1-E20C-9E409D86CFD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C2264185-3452-20A7-1C87-ED968DAE6592}"/>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7219272D-566E-20D0-0B7F-AF4C6C4DFBB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588A74F9-752E-1F0D-DEB2-8AA28EF1211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3" name="Oval 52">
                <a:extLst>
                  <a:ext uri="{FF2B5EF4-FFF2-40B4-BE49-F238E27FC236}">
                    <a16:creationId xmlns:a16="http://schemas.microsoft.com/office/drawing/2014/main" id="{6D9B7F25-BD9A-3539-A7F7-1136ACF9A015}"/>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8" name="Group 37">
              <a:extLst>
                <a:ext uri="{FF2B5EF4-FFF2-40B4-BE49-F238E27FC236}">
                  <a16:creationId xmlns:a16="http://schemas.microsoft.com/office/drawing/2014/main" id="{BC961423-1F5C-17D6-9BCB-F9C0A87FF7D0}"/>
                </a:ext>
              </a:extLst>
            </p:cNvPr>
            <p:cNvGrpSpPr/>
            <p:nvPr/>
          </p:nvGrpSpPr>
          <p:grpSpPr>
            <a:xfrm>
              <a:off x="7198794" y="-884837"/>
              <a:ext cx="3045298" cy="1467815"/>
              <a:chOff x="10769791" y="-6153003"/>
              <a:chExt cx="6123464" cy="3537857"/>
            </a:xfrm>
          </p:grpSpPr>
          <p:grpSp>
            <p:nvGrpSpPr>
              <p:cNvPr id="39" name="Group 38">
                <a:extLst>
                  <a:ext uri="{FF2B5EF4-FFF2-40B4-BE49-F238E27FC236}">
                    <a16:creationId xmlns:a16="http://schemas.microsoft.com/office/drawing/2014/main" id="{5C5CEF35-6681-18B5-3255-31CCB3F1A245}"/>
                  </a:ext>
                </a:extLst>
              </p:cNvPr>
              <p:cNvGrpSpPr/>
              <p:nvPr/>
            </p:nvGrpSpPr>
            <p:grpSpPr>
              <a:xfrm>
                <a:off x="10769791" y="-6153003"/>
                <a:ext cx="6123464" cy="3537857"/>
                <a:chOff x="11038114" y="-5693229"/>
                <a:chExt cx="6123464" cy="3537857"/>
              </a:xfrm>
            </p:grpSpPr>
            <p:sp>
              <p:nvSpPr>
                <p:cNvPr id="46" name="Oval 45">
                  <a:extLst>
                    <a:ext uri="{FF2B5EF4-FFF2-40B4-BE49-F238E27FC236}">
                      <a16:creationId xmlns:a16="http://schemas.microsoft.com/office/drawing/2014/main" id="{C3A0D8DB-DDA8-8572-8A00-3E67618F1A77}"/>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7" name="Oval 46">
                  <a:extLst>
                    <a:ext uri="{FF2B5EF4-FFF2-40B4-BE49-F238E27FC236}">
                      <a16:creationId xmlns:a16="http://schemas.microsoft.com/office/drawing/2014/main" id="{819F0875-353D-6F29-A79F-C3CC6AE79485}"/>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1EE24F58-C8DD-F51A-460A-EAF7CCFBC153}"/>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4EC76054-A22B-0E5C-6D86-7DED0B9D40C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0F0728DB-CE39-C4B3-56FB-4BE97357F995}"/>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7EC9A3E2-6E12-5E8D-AD57-9B966DCBBBB6}"/>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0" name="Oval 39">
                <a:extLst>
                  <a:ext uri="{FF2B5EF4-FFF2-40B4-BE49-F238E27FC236}">
                    <a16:creationId xmlns:a16="http://schemas.microsoft.com/office/drawing/2014/main" id="{E86457D3-2859-D17D-A001-1CD7BCDAD18A}"/>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3" name="Picture 2" descr="A picture containing room, gambling house, vector graphics&#10;&#10;Description automatically generated">
            <a:extLst>
              <a:ext uri="{FF2B5EF4-FFF2-40B4-BE49-F238E27FC236}">
                <a16:creationId xmlns:a16="http://schemas.microsoft.com/office/drawing/2014/main" id="{C0CD4212-7FC2-F976-403A-F10D97C8D1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26" name="Picture 25" descr="A rainbow in the sky&#10;&#10;Description automatically generated with medium confidence">
            <a:extLst>
              <a:ext uri="{FF2B5EF4-FFF2-40B4-BE49-F238E27FC236}">
                <a16:creationId xmlns:a16="http://schemas.microsoft.com/office/drawing/2014/main" id="{5171DDF5-9C97-70E0-A8DD-3710F9BD6B7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30" name="Picture 29" descr="A picture containing calendar&#10;&#10;Description automatically generated">
            <a:extLst>
              <a:ext uri="{FF2B5EF4-FFF2-40B4-BE49-F238E27FC236}">
                <a16:creationId xmlns:a16="http://schemas.microsoft.com/office/drawing/2014/main" id="{400093C6-E524-0F39-EDB8-BEE2B508A237}"/>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6" name="Picture 85">
            <a:extLst>
              <a:ext uri="{FF2B5EF4-FFF2-40B4-BE49-F238E27FC236}">
                <a16:creationId xmlns:a16="http://schemas.microsoft.com/office/drawing/2014/main" id="{C918E685-9A19-CF6A-EC05-9BBAC21C3A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60302">
            <a:off x="-981912" y="3722228"/>
            <a:ext cx="4140000" cy="414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376970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14:bounceEnd="60000">
                                          <p:cBhvr additive="base">
                                            <p:cTn id="21" dur="750" fill="hold"/>
                                            <p:tgtEl>
                                              <p:spTgt spid="86"/>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14:bounceEnd="60000">
                                          <p:cBhvr additive="base">
                                            <p:cTn id="25" dur="75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42"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anim calcmode="lin" valueType="num">
                                          <p:cBhvr>
                                            <p:cTn id="16" dur="500" fill="hold"/>
                                            <p:tgtEl>
                                              <p:spTgt spid="43"/>
                                            </p:tgtEl>
                                            <p:attrNameLst>
                                              <p:attrName>ppt_x</p:attrName>
                                            </p:attrNameLst>
                                          </p:cBhvr>
                                          <p:tavLst>
                                            <p:tav tm="0">
                                              <p:val>
                                                <p:strVal val="#ppt_x"/>
                                              </p:val>
                                            </p:tav>
                                            <p:tav tm="100000">
                                              <p:val>
                                                <p:strVal val="#ppt_x"/>
                                              </p:val>
                                            </p:tav>
                                          </p:tavLst>
                                        </p:anim>
                                        <p:anim calcmode="lin" valueType="num">
                                          <p:cBhvr>
                                            <p:cTn id="17" dur="500" fill="hold"/>
                                            <p:tgtEl>
                                              <p:spTgt spid="43"/>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750" fill="hold"/>
                                            <p:tgtEl>
                                              <p:spTgt spid="86"/>
                                            </p:tgtEl>
                                            <p:attrNameLst>
                                              <p:attrName>ppt_x</p:attrName>
                                            </p:attrNameLst>
                                          </p:cBhvr>
                                          <p:tavLst>
                                            <p:tav tm="0">
                                              <p:val>
                                                <p:strVal val="#ppt_x"/>
                                              </p:val>
                                            </p:tav>
                                            <p:tav tm="100000">
                                              <p:val>
                                                <p:strVal val="#ppt_x"/>
                                              </p:val>
                                            </p:tav>
                                          </p:tavLst>
                                        </p:anim>
                                        <p:anim calcmode="lin" valueType="num">
                                          <p:cBhvr additive="base">
                                            <p:cTn id="22" dur="75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750" fill="hold"/>
                                            <p:tgtEl>
                                              <p:spTgt spid="31"/>
                                            </p:tgtEl>
                                            <p:attrNameLst>
                                              <p:attrName>ppt_x</p:attrName>
                                            </p:attrNameLst>
                                          </p:cBhvr>
                                          <p:tavLst>
                                            <p:tav tm="0">
                                              <p:val>
                                                <p:strVal val="#ppt_x"/>
                                              </p:val>
                                            </p:tav>
                                            <p:tav tm="100000">
                                              <p:val>
                                                <p:strVal val="#ppt_x"/>
                                              </p:val>
                                            </p:tav>
                                          </p:tavLst>
                                        </p:anim>
                                        <p:anim calcmode="lin" valueType="num">
                                          <p:cBhvr additive="base">
                                            <p:cTn id="26" dur="750" fill="hold"/>
                                            <p:tgtEl>
                                              <p:spTgt spid="31"/>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800" decel="100000"/>
                                            <p:tgtEl>
                                              <p:spTgt spid="3"/>
                                            </p:tgtEl>
                                          </p:cBhvr>
                                        </p:animEffect>
                                        <p:anim calcmode="lin" valueType="num">
                                          <p:cBhvr>
                                            <p:cTn id="31" dur="800" decel="100000" fill="hold"/>
                                            <p:tgtEl>
                                              <p:spTgt spid="3"/>
                                            </p:tgtEl>
                                            <p:attrNameLst>
                                              <p:attrName>style.rotation</p:attrName>
                                            </p:attrNameLst>
                                          </p:cBhvr>
                                          <p:tavLst>
                                            <p:tav tm="0">
                                              <p:val>
                                                <p:fltVal val="-90"/>
                                              </p:val>
                                            </p:tav>
                                            <p:tav tm="100000">
                                              <p:val>
                                                <p:fltVal val="0"/>
                                              </p:val>
                                            </p:tav>
                                          </p:tavLst>
                                        </p:anim>
                                        <p:anim calcmode="lin" valueType="num">
                                          <p:cBhvr>
                                            <p:cTn id="32" dur="800" decel="100000" fill="hold"/>
                                            <p:tgtEl>
                                              <p:spTgt spid="3"/>
                                            </p:tgtEl>
                                            <p:attrNameLst>
                                              <p:attrName>ppt_x</p:attrName>
                                            </p:attrNameLst>
                                          </p:cBhvr>
                                          <p:tavLst>
                                            <p:tav tm="0">
                                              <p:val>
                                                <p:strVal val="#ppt_x+0.4"/>
                                              </p:val>
                                            </p:tav>
                                            <p:tav tm="100000">
                                              <p:val>
                                                <p:strVal val="#ppt_x-0.05"/>
                                              </p:val>
                                            </p:tav>
                                          </p:tavLst>
                                        </p:anim>
                                        <p:anim calcmode="lin" valueType="num">
                                          <p:cBhvr>
                                            <p:cTn id="33" dur="800" decel="100000" fill="hold"/>
                                            <p:tgtEl>
                                              <p:spTgt spid="3"/>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anim calcmode="lin" valueType="num">
                                          <p:cBhvr>
                                            <p:cTn id="39" dur="500" fill="hold"/>
                                            <p:tgtEl>
                                              <p:spTgt spid="30"/>
                                            </p:tgtEl>
                                            <p:attrNameLst>
                                              <p:attrName>ppt_x</p:attrName>
                                            </p:attrNameLst>
                                          </p:cBhvr>
                                          <p:tavLst>
                                            <p:tav tm="0">
                                              <p:val>
                                                <p:strVal val="#ppt_x"/>
                                              </p:val>
                                            </p:tav>
                                            <p:tav tm="100000">
                                              <p:val>
                                                <p:strVal val="#ppt_x"/>
                                              </p:val>
                                            </p:tav>
                                          </p:tavLst>
                                        </p:anim>
                                        <p:anim calcmode="lin" valueType="num">
                                          <p:cBhvr>
                                            <p:cTn id="40"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C1FD4D-13EF-76B5-DC5A-A1149E01EE9A}"/>
              </a:ext>
            </a:extLst>
          </p:cNvPr>
          <p:cNvSpPr/>
          <p:nvPr/>
        </p:nvSpPr>
        <p:spPr>
          <a:xfrm>
            <a:off x="845408" y="-404535"/>
            <a:ext cx="692704" cy="72413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E23F6BC-D368-305B-CC17-1E95AD624671}"/>
              </a:ext>
            </a:extLst>
          </p:cNvPr>
          <p:cNvSpPr/>
          <p:nvPr/>
        </p:nvSpPr>
        <p:spPr>
          <a:xfrm>
            <a:off x="208435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BCEDDA5-F18A-A41F-BFB8-56A443A39822}"/>
              </a:ext>
            </a:extLst>
          </p:cNvPr>
          <p:cNvSpPr/>
          <p:nvPr/>
        </p:nvSpPr>
        <p:spPr>
          <a:xfrm>
            <a:off x="332329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7A8520-735B-B978-5375-85A4BB64CEF7}"/>
              </a:ext>
            </a:extLst>
          </p:cNvPr>
          <p:cNvSpPr/>
          <p:nvPr/>
        </p:nvSpPr>
        <p:spPr>
          <a:xfrm>
            <a:off x="4562240"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D3BBF79-36E7-C26D-7FCA-8966569A4CEB}"/>
              </a:ext>
            </a:extLst>
          </p:cNvPr>
          <p:cNvSpPr/>
          <p:nvPr/>
        </p:nvSpPr>
        <p:spPr>
          <a:xfrm>
            <a:off x="5801184"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CC27A3F-FDA1-16A1-2FC7-53909D58D267}"/>
              </a:ext>
            </a:extLst>
          </p:cNvPr>
          <p:cNvSpPr/>
          <p:nvPr/>
        </p:nvSpPr>
        <p:spPr>
          <a:xfrm>
            <a:off x="7040128"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0030C39-E999-4B47-0CF5-EA7A7ECB9944}"/>
              </a:ext>
            </a:extLst>
          </p:cNvPr>
          <p:cNvSpPr/>
          <p:nvPr/>
        </p:nvSpPr>
        <p:spPr>
          <a:xfrm>
            <a:off x="8279072"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0FC0BD8-C6BB-11B4-3554-6F4E60D7104F}"/>
              </a:ext>
            </a:extLst>
          </p:cNvPr>
          <p:cNvSpPr/>
          <p:nvPr/>
        </p:nvSpPr>
        <p:spPr>
          <a:xfrm>
            <a:off x="9518016"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0981802-42B4-85F3-255B-6A472653098F}"/>
              </a:ext>
            </a:extLst>
          </p:cNvPr>
          <p:cNvSpPr/>
          <p:nvPr/>
        </p:nvSpPr>
        <p:spPr>
          <a:xfrm>
            <a:off x="10756961" y="-404535"/>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1A35018-755F-4893-522A-355751328012}"/>
              </a:ext>
            </a:extLst>
          </p:cNvPr>
          <p:cNvSpPr/>
          <p:nvPr/>
        </p:nvSpPr>
        <p:spPr>
          <a:xfrm rot="5400000">
            <a:off x="5882998" y="-6674027"/>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C86DE5B-C388-9AD3-CB9D-B43B7AB37A9A}"/>
              </a:ext>
            </a:extLst>
          </p:cNvPr>
          <p:cNvSpPr/>
          <p:nvPr/>
        </p:nvSpPr>
        <p:spPr>
          <a:xfrm rot="5400000">
            <a:off x="5882998" y="-586908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4315D80-74E4-5B19-1F1E-403185322DF8}"/>
              </a:ext>
            </a:extLst>
          </p:cNvPr>
          <p:cNvSpPr/>
          <p:nvPr/>
        </p:nvSpPr>
        <p:spPr>
          <a:xfrm rot="5400000">
            <a:off x="5882998" y="-506414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5A062F8-F725-4B41-E929-1FB3788074EB}"/>
              </a:ext>
            </a:extLst>
          </p:cNvPr>
          <p:cNvSpPr/>
          <p:nvPr/>
        </p:nvSpPr>
        <p:spPr>
          <a:xfrm rot="5400000">
            <a:off x="5882996" y="-4259200"/>
            <a:ext cx="414777" cy="12953759"/>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1026DE8-4B84-9264-A0A1-FEF881ADA5CF}"/>
              </a:ext>
            </a:extLst>
          </p:cNvPr>
          <p:cNvSpPr/>
          <p:nvPr/>
        </p:nvSpPr>
        <p:spPr>
          <a:xfrm rot="5400000">
            <a:off x="5882998" y="-3454258"/>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851A854-70C8-1BDF-74C8-C6E77B4DA55D}"/>
              </a:ext>
            </a:extLst>
          </p:cNvPr>
          <p:cNvSpPr/>
          <p:nvPr/>
        </p:nvSpPr>
        <p:spPr>
          <a:xfrm rot="5400000">
            <a:off x="5882998" y="-2649316"/>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EDF4EC0-FBD1-2112-5217-47C09A072929}"/>
              </a:ext>
            </a:extLst>
          </p:cNvPr>
          <p:cNvSpPr/>
          <p:nvPr/>
        </p:nvSpPr>
        <p:spPr>
          <a:xfrm rot="5400000">
            <a:off x="5882998" y="-1844374"/>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A9CBAEA-9C19-933D-E2DA-D07D5C88FF68}"/>
              </a:ext>
            </a:extLst>
          </p:cNvPr>
          <p:cNvSpPr/>
          <p:nvPr/>
        </p:nvSpPr>
        <p:spPr>
          <a:xfrm rot="5400000">
            <a:off x="5882998" y="-1039432"/>
            <a:ext cx="414777" cy="12953762"/>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49FD228-FF73-330B-69F7-8693B3ED2308}"/>
              </a:ext>
            </a:extLst>
          </p:cNvPr>
          <p:cNvSpPr/>
          <p:nvPr/>
        </p:nvSpPr>
        <p:spPr>
          <a:xfrm rot="5400000">
            <a:off x="5882997" y="-234488"/>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700E5B2-2A29-82AE-0B2D-069F7ADEB945}"/>
              </a:ext>
            </a:extLst>
          </p:cNvPr>
          <p:cNvSpPr/>
          <p:nvPr userDrawn="1"/>
        </p:nvSpPr>
        <p:spPr>
          <a:xfrm rot="5400000">
            <a:off x="5882997" y="570454"/>
            <a:ext cx="414777" cy="129537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5A37D86-6C1D-00F9-EBA8-9DFE0B3271DD}"/>
              </a:ext>
            </a:extLst>
          </p:cNvPr>
          <p:cNvSpPr/>
          <p:nvPr/>
        </p:nvSpPr>
        <p:spPr>
          <a:xfrm>
            <a:off x="-386492" y="-389560"/>
            <a:ext cx="692704" cy="7229505"/>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709F24D-3D35-1D62-7438-256EA57D0082}"/>
              </a:ext>
            </a:extLst>
          </p:cNvPr>
          <p:cNvSpPr/>
          <p:nvPr/>
        </p:nvSpPr>
        <p:spPr>
          <a:xfrm>
            <a:off x="11874561" y="-392674"/>
            <a:ext cx="692704" cy="724136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0B558368-73AC-71C3-DC2A-C185AD1E2FFF}"/>
              </a:ext>
            </a:extLst>
          </p:cNvPr>
          <p:cNvSpPr/>
          <p:nvPr userDrawn="1"/>
        </p:nvSpPr>
        <p:spPr>
          <a:xfrm>
            <a:off x="1017536" y="565451"/>
            <a:ext cx="10260000" cy="5940000"/>
          </a:xfrm>
          <a:prstGeom prst="roundRect">
            <a:avLst>
              <a:gd name="adj" fmla="val 17285"/>
            </a:avLst>
          </a:prstGeom>
          <a:solidFill>
            <a:schemeClr val="bg1"/>
          </a:solidFill>
          <a:ln w="76200" cap="rnd">
            <a:solidFill>
              <a:srgbClr val="FFFF9A"/>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42" name="Rectangle: Rounded Corners 41">
            <a:extLst>
              <a:ext uri="{FF2B5EF4-FFF2-40B4-BE49-F238E27FC236}">
                <a16:creationId xmlns:a16="http://schemas.microsoft.com/office/drawing/2014/main" id="{C6102E4F-9C8E-3CA2-0D4A-B1ACA60D5533}"/>
              </a:ext>
            </a:extLst>
          </p:cNvPr>
          <p:cNvSpPr/>
          <p:nvPr userDrawn="1"/>
        </p:nvSpPr>
        <p:spPr>
          <a:xfrm>
            <a:off x="3390384" y="157796"/>
            <a:ext cx="5400000" cy="900000"/>
          </a:xfrm>
          <a:prstGeom prst="roundRect">
            <a:avLst>
              <a:gd name="adj" fmla="val 50000"/>
            </a:avLst>
          </a:prstGeom>
          <a:solidFill>
            <a:srgbClr val="D8CAFF"/>
          </a:solidFill>
          <a:ln w="88900" cap="rnd" cmpd="thinThick">
            <a:solidFill>
              <a:srgbClr val="FFFF9A"/>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solidFill>
                <a:srgbClr val="D8CAFF"/>
              </a:solidFill>
            </a:endParaRPr>
          </a:p>
        </p:txBody>
      </p:sp>
    </p:spTree>
    <p:extLst>
      <p:ext uri="{BB962C8B-B14F-4D97-AF65-F5344CB8AC3E}">
        <p14:creationId xmlns:p14="http://schemas.microsoft.com/office/powerpoint/2010/main" val="40183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0C3C26-846B-1CC6-D0A0-03ADF2088006}"/>
              </a:ext>
            </a:extLst>
          </p:cNvPr>
          <p:cNvSpPr/>
          <p:nvPr userDrawn="1"/>
        </p:nvSpPr>
        <p:spPr>
          <a:xfrm rot="5400000">
            <a:off x="2667001" y="-2666998"/>
            <a:ext cx="6858001" cy="12192000"/>
          </a:xfrm>
          <a:prstGeom prst="rect">
            <a:avLst/>
          </a:prstGeom>
          <a:solidFill>
            <a:srgbClr val="FFFF7D">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flower, plant&#10;&#10;Description automatically generated">
            <a:extLst>
              <a:ext uri="{FF2B5EF4-FFF2-40B4-BE49-F238E27FC236}">
                <a16:creationId xmlns:a16="http://schemas.microsoft.com/office/drawing/2014/main" id="{0871D566-0734-B5F8-5BBD-D9FDE80D3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405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descr="A picture containing flower, plant&#10;&#10;Description automatically generated">
            <a:extLst>
              <a:ext uri="{FF2B5EF4-FFF2-40B4-BE49-F238E27FC236}">
                <a16:creationId xmlns:a16="http://schemas.microsoft.com/office/drawing/2014/main" id="{FDBCFB5D-F378-4326-B18F-39E2165BBEC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9" name="Group 38">
            <a:extLst>
              <a:ext uri="{FF2B5EF4-FFF2-40B4-BE49-F238E27FC236}">
                <a16:creationId xmlns:a16="http://schemas.microsoft.com/office/drawing/2014/main" id="{772D2590-6EB1-8BA2-E367-841884FC0DC8}"/>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40" name="Group 39">
              <a:extLst>
                <a:ext uri="{FF2B5EF4-FFF2-40B4-BE49-F238E27FC236}">
                  <a16:creationId xmlns:a16="http://schemas.microsoft.com/office/drawing/2014/main" id="{007E0BE3-8CB7-7000-ABCA-1A2E90BA3E6F}"/>
                </a:ext>
              </a:extLst>
            </p:cNvPr>
            <p:cNvGrpSpPr/>
            <p:nvPr/>
          </p:nvGrpSpPr>
          <p:grpSpPr>
            <a:xfrm>
              <a:off x="-676522" y="-381616"/>
              <a:ext cx="2235986" cy="1076984"/>
              <a:chOff x="10769791" y="-6153003"/>
              <a:chExt cx="6123464" cy="3537857"/>
            </a:xfrm>
          </p:grpSpPr>
          <p:grpSp>
            <p:nvGrpSpPr>
              <p:cNvPr id="77" name="Group 76">
                <a:extLst>
                  <a:ext uri="{FF2B5EF4-FFF2-40B4-BE49-F238E27FC236}">
                    <a16:creationId xmlns:a16="http://schemas.microsoft.com/office/drawing/2014/main" id="{8464F11A-6F6E-B921-6147-1EF520E23E2C}"/>
                  </a:ext>
                </a:extLst>
              </p:cNvPr>
              <p:cNvGrpSpPr/>
              <p:nvPr/>
            </p:nvGrpSpPr>
            <p:grpSpPr>
              <a:xfrm>
                <a:off x="10769791" y="-6153003"/>
                <a:ext cx="6123464" cy="3537857"/>
                <a:chOff x="11038114" y="-5693229"/>
                <a:chExt cx="6123464" cy="3537857"/>
              </a:xfrm>
            </p:grpSpPr>
            <p:sp>
              <p:nvSpPr>
                <p:cNvPr id="79" name="Oval 78">
                  <a:extLst>
                    <a:ext uri="{FF2B5EF4-FFF2-40B4-BE49-F238E27FC236}">
                      <a16:creationId xmlns:a16="http://schemas.microsoft.com/office/drawing/2014/main" id="{EAC12A52-ABE9-3B70-C577-8A6BA89C403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0" name="Oval 79">
                  <a:extLst>
                    <a:ext uri="{FF2B5EF4-FFF2-40B4-BE49-F238E27FC236}">
                      <a16:creationId xmlns:a16="http://schemas.microsoft.com/office/drawing/2014/main" id="{AA1EF3F9-940D-268C-1005-B8D473C5E617}"/>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1" name="Oval 80">
                  <a:extLst>
                    <a:ext uri="{FF2B5EF4-FFF2-40B4-BE49-F238E27FC236}">
                      <a16:creationId xmlns:a16="http://schemas.microsoft.com/office/drawing/2014/main" id="{944AC4D3-36B8-0965-8DB6-C92D3B58CBD0}"/>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2E0078E-07ED-6219-8771-326249995DFE}"/>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C2EA9759-BF12-24E4-208B-8B31B75154FD}"/>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4" name="Oval 83">
                  <a:extLst>
                    <a:ext uri="{FF2B5EF4-FFF2-40B4-BE49-F238E27FC236}">
                      <a16:creationId xmlns:a16="http://schemas.microsoft.com/office/drawing/2014/main" id="{CA7C5547-D9BD-7A3F-2800-D91A0D025A4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8" name="Oval 77">
                <a:extLst>
                  <a:ext uri="{FF2B5EF4-FFF2-40B4-BE49-F238E27FC236}">
                    <a16:creationId xmlns:a16="http://schemas.microsoft.com/office/drawing/2014/main" id="{690A9A75-F0B0-337D-B543-5362F36002A3}"/>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1" name="Group 40">
              <a:extLst>
                <a:ext uri="{FF2B5EF4-FFF2-40B4-BE49-F238E27FC236}">
                  <a16:creationId xmlns:a16="http://schemas.microsoft.com/office/drawing/2014/main" id="{A819363A-C208-9D30-97FC-B00592984C7C}"/>
                </a:ext>
              </a:extLst>
            </p:cNvPr>
            <p:cNvGrpSpPr/>
            <p:nvPr/>
          </p:nvGrpSpPr>
          <p:grpSpPr>
            <a:xfrm>
              <a:off x="4930725" y="-163011"/>
              <a:ext cx="1187273" cy="677247"/>
              <a:chOff x="10769791" y="-6153003"/>
              <a:chExt cx="6123464" cy="3537857"/>
            </a:xfrm>
          </p:grpSpPr>
          <p:grpSp>
            <p:nvGrpSpPr>
              <p:cNvPr id="69" name="Group 68">
                <a:extLst>
                  <a:ext uri="{FF2B5EF4-FFF2-40B4-BE49-F238E27FC236}">
                    <a16:creationId xmlns:a16="http://schemas.microsoft.com/office/drawing/2014/main" id="{FE07370C-C066-88FB-0BE4-3FA99E39BF41}"/>
                  </a:ext>
                </a:extLst>
              </p:cNvPr>
              <p:cNvGrpSpPr/>
              <p:nvPr/>
            </p:nvGrpSpPr>
            <p:grpSpPr>
              <a:xfrm>
                <a:off x="10769791" y="-6153003"/>
                <a:ext cx="6123464" cy="3537857"/>
                <a:chOff x="11038114" y="-5693229"/>
                <a:chExt cx="6123464" cy="3537857"/>
              </a:xfrm>
            </p:grpSpPr>
            <p:sp>
              <p:nvSpPr>
                <p:cNvPr id="71" name="Oval 70">
                  <a:extLst>
                    <a:ext uri="{FF2B5EF4-FFF2-40B4-BE49-F238E27FC236}">
                      <a16:creationId xmlns:a16="http://schemas.microsoft.com/office/drawing/2014/main" id="{51A663A9-9171-793A-DBC7-BA3C7EC25C2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2" name="Oval 71">
                  <a:extLst>
                    <a:ext uri="{FF2B5EF4-FFF2-40B4-BE49-F238E27FC236}">
                      <a16:creationId xmlns:a16="http://schemas.microsoft.com/office/drawing/2014/main" id="{C6E686C2-EABB-8612-8615-4B1DBBB2D28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45C58DC6-BCB0-8D46-6A01-AD4598AC5B0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DA6FB836-7907-4398-2A55-571E13D233F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5A188F44-0131-3A3F-6D27-33AEE48FAD34}"/>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6" name="Oval 75">
                  <a:extLst>
                    <a:ext uri="{FF2B5EF4-FFF2-40B4-BE49-F238E27FC236}">
                      <a16:creationId xmlns:a16="http://schemas.microsoft.com/office/drawing/2014/main" id="{CB490DE0-C7D6-3990-0821-C19C2D9987D4}"/>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0" name="Oval 69">
                <a:extLst>
                  <a:ext uri="{FF2B5EF4-FFF2-40B4-BE49-F238E27FC236}">
                    <a16:creationId xmlns:a16="http://schemas.microsoft.com/office/drawing/2014/main" id="{D14784D4-BBCE-A493-4D6E-1AE31862BD8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2" name="Group 41">
              <a:extLst>
                <a:ext uri="{FF2B5EF4-FFF2-40B4-BE49-F238E27FC236}">
                  <a16:creationId xmlns:a16="http://schemas.microsoft.com/office/drawing/2014/main" id="{CB129F6A-52B2-05E2-A5AE-98E9A0A8560F}"/>
                </a:ext>
              </a:extLst>
            </p:cNvPr>
            <p:cNvGrpSpPr/>
            <p:nvPr/>
          </p:nvGrpSpPr>
          <p:grpSpPr>
            <a:xfrm>
              <a:off x="10987107" y="195601"/>
              <a:ext cx="1917292" cy="923482"/>
              <a:chOff x="10769791" y="-6153003"/>
              <a:chExt cx="6123464" cy="3537857"/>
            </a:xfrm>
          </p:grpSpPr>
          <p:grpSp>
            <p:nvGrpSpPr>
              <p:cNvPr id="61" name="Group 60">
                <a:extLst>
                  <a:ext uri="{FF2B5EF4-FFF2-40B4-BE49-F238E27FC236}">
                    <a16:creationId xmlns:a16="http://schemas.microsoft.com/office/drawing/2014/main" id="{355BB3C9-D318-AA93-55B1-67CDF041AB46}"/>
                  </a:ext>
                </a:extLst>
              </p:cNvPr>
              <p:cNvGrpSpPr/>
              <p:nvPr/>
            </p:nvGrpSpPr>
            <p:grpSpPr>
              <a:xfrm>
                <a:off x="10769791" y="-6153003"/>
                <a:ext cx="6123464" cy="3537857"/>
                <a:chOff x="11038114" y="-5693229"/>
                <a:chExt cx="6123464" cy="3537857"/>
              </a:xfrm>
            </p:grpSpPr>
            <p:sp>
              <p:nvSpPr>
                <p:cNvPr id="63" name="Oval 62">
                  <a:extLst>
                    <a:ext uri="{FF2B5EF4-FFF2-40B4-BE49-F238E27FC236}">
                      <a16:creationId xmlns:a16="http://schemas.microsoft.com/office/drawing/2014/main" id="{A5CDF676-20A0-C912-2F88-B73D30DDD87E}"/>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4" name="Oval 63">
                  <a:extLst>
                    <a:ext uri="{FF2B5EF4-FFF2-40B4-BE49-F238E27FC236}">
                      <a16:creationId xmlns:a16="http://schemas.microsoft.com/office/drawing/2014/main" id="{BD06A4F4-3DDB-AE3A-624A-93BCE197AD92}"/>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8A9BC095-1F16-3DFF-0D9A-1D4A884DAC62}"/>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6F453AAE-577B-69C3-F44A-0E3D3499E9A6}"/>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F97851D3-A17B-4DEE-4E56-5C04F97746CF}"/>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63562D7C-D85B-ED86-3113-6365B4754529}"/>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2" name="Oval 61">
                <a:extLst>
                  <a:ext uri="{FF2B5EF4-FFF2-40B4-BE49-F238E27FC236}">
                    <a16:creationId xmlns:a16="http://schemas.microsoft.com/office/drawing/2014/main" id="{D2BACC64-EAFB-CFA4-D401-CAC30C47BF76}"/>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3" name="Group 42">
              <a:extLst>
                <a:ext uri="{FF2B5EF4-FFF2-40B4-BE49-F238E27FC236}">
                  <a16:creationId xmlns:a16="http://schemas.microsoft.com/office/drawing/2014/main" id="{825938B7-8425-B653-23F7-918B66990F89}"/>
                </a:ext>
              </a:extLst>
            </p:cNvPr>
            <p:cNvGrpSpPr/>
            <p:nvPr/>
          </p:nvGrpSpPr>
          <p:grpSpPr>
            <a:xfrm>
              <a:off x="2194382" y="125807"/>
              <a:ext cx="1384468" cy="696593"/>
              <a:chOff x="10769791" y="-6153003"/>
              <a:chExt cx="6123464" cy="3537857"/>
            </a:xfrm>
          </p:grpSpPr>
          <p:grpSp>
            <p:nvGrpSpPr>
              <p:cNvPr id="53" name="Group 52">
                <a:extLst>
                  <a:ext uri="{FF2B5EF4-FFF2-40B4-BE49-F238E27FC236}">
                    <a16:creationId xmlns:a16="http://schemas.microsoft.com/office/drawing/2014/main" id="{D084F12D-BF55-B1EC-9174-25A7390EF869}"/>
                  </a:ext>
                </a:extLst>
              </p:cNvPr>
              <p:cNvGrpSpPr/>
              <p:nvPr/>
            </p:nvGrpSpPr>
            <p:grpSpPr>
              <a:xfrm>
                <a:off x="10769791" y="-6153003"/>
                <a:ext cx="6123464" cy="3537857"/>
                <a:chOff x="11038114" y="-5693229"/>
                <a:chExt cx="6123464" cy="3537857"/>
              </a:xfrm>
            </p:grpSpPr>
            <p:sp>
              <p:nvSpPr>
                <p:cNvPr id="55" name="Oval 54">
                  <a:extLst>
                    <a:ext uri="{FF2B5EF4-FFF2-40B4-BE49-F238E27FC236}">
                      <a16:creationId xmlns:a16="http://schemas.microsoft.com/office/drawing/2014/main" id="{5167F134-FEE3-5326-5CA1-DEE9FA033F5F}"/>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6" name="Oval 55">
                  <a:extLst>
                    <a:ext uri="{FF2B5EF4-FFF2-40B4-BE49-F238E27FC236}">
                      <a16:creationId xmlns:a16="http://schemas.microsoft.com/office/drawing/2014/main" id="{6A44AF4B-39B2-EB1A-0D75-F02E1E3B8C5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D8FF56E8-D469-3481-9F9D-DC6A339F0F7C}"/>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B121189B-A5CD-841F-069B-61E1BEDF6717}"/>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A243CD13-8220-9070-8350-F8C07217674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70454D74-5719-1B46-1AF9-B636EC90390B}"/>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4" name="Oval 53">
                <a:extLst>
                  <a:ext uri="{FF2B5EF4-FFF2-40B4-BE49-F238E27FC236}">
                    <a16:creationId xmlns:a16="http://schemas.microsoft.com/office/drawing/2014/main" id="{1C73AA7F-4783-CCD6-FEEF-2281553C8FB4}"/>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44" name="Group 43">
              <a:extLst>
                <a:ext uri="{FF2B5EF4-FFF2-40B4-BE49-F238E27FC236}">
                  <a16:creationId xmlns:a16="http://schemas.microsoft.com/office/drawing/2014/main" id="{89ACC7A1-4195-3DF1-9001-261A28491907}"/>
                </a:ext>
              </a:extLst>
            </p:cNvPr>
            <p:cNvGrpSpPr/>
            <p:nvPr/>
          </p:nvGrpSpPr>
          <p:grpSpPr>
            <a:xfrm>
              <a:off x="7198794" y="-884837"/>
              <a:ext cx="3045298" cy="1467815"/>
              <a:chOff x="10769791" y="-6153003"/>
              <a:chExt cx="6123464" cy="3537857"/>
            </a:xfrm>
          </p:grpSpPr>
          <p:grpSp>
            <p:nvGrpSpPr>
              <p:cNvPr id="45" name="Group 44">
                <a:extLst>
                  <a:ext uri="{FF2B5EF4-FFF2-40B4-BE49-F238E27FC236}">
                    <a16:creationId xmlns:a16="http://schemas.microsoft.com/office/drawing/2014/main" id="{BC936966-9FC2-6583-6E4A-63079238B07C}"/>
                  </a:ext>
                </a:extLst>
              </p:cNvPr>
              <p:cNvGrpSpPr/>
              <p:nvPr/>
            </p:nvGrpSpPr>
            <p:grpSpPr>
              <a:xfrm>
                <a:off x="10769791" y="-6153003"/>
                <a:ext cx="6123464" cy="3537857"/>
                <a:chOff x="11038114" y="-5693229"/>
                <a:chExt cx="6123464" cy="3537857"/>
              </a:xfrm>
            </p:grpSpPr>
            <p:sp>
              <p:nvSpPr>
                <p:cNvPr id="47" name="Oval 46">
                  <a:extLst>
                    <a:ext uri="{FF2B5EF4-FFF2-40B4-BE49-F238E27FC236}">
                      <a16:creationId xmlns:a16="http://schemas.microsoft.com/office/drawing/2014/main" id="{6C3B6B4C-8BA2-124C-6679-D89EE1768D4B}"/>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8" name="Oval 47">
                  <a:extLst>
                    <a:ext uri="{FF2B5EF4-FFF2-40B4-BE49-F238E27FC236}">
                      <a16:creationId xmlns:a16="http://schemas.microsoft.com/office/drawing/2014/main" id="{DD16BA99-FB6C-1812-A390-84817E1B74B0}"/>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3F950B9F-2D3B-A7A9-22F9-ECB1CF2B219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8F473D42-73E1-A298-09A3-349589F9455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DDBCE991-60F8-8C11-CCC4-86504D94BEE3}"/>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D412EF9D-2440-0A62-C3D7-A28D3FF24BB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6" name="Oval 45">
                <a:extLst>
                  <a:ext uri="{FF2B5EF4-FFF2-40B4-BE49-F238E27FC236}">
                    <a16:creationId xmlns:a16="http://schemas.microsoft.com/office/drawing/2014/main" id="{3991A6AF-2B94-3566-B208-3B9BE3FA817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5" name="Picture 84" descr="A picture containing room, gambling house, vector graphics&#10;&#10;Description automatically generated">
            <a:extLst>
              <a:ext uri="{FF2B5EF4-FFF2-40B4-BE49-F238E27FC236}">
                <a16:creationId xmlns:a16="http://schemas.microsoft.com/office/drawing/2014/main" id="{878E9B66-3411-7C2B-1C0E-73F0F2F500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6" name="Picture 85" descr="A rainbow in the sky&#10;&#10;Description automatically generated with medium confidence">
            <a:extLst>
              <a:ext uri="{FF2B5EF4-FFF2-40B4-BE49-F238E27FC236}">
                <a16:creationId xmlns:a16="http://schemas.microsoft.com/office/drawing/2014/main" id="{E3E0293E-E54B-3726-FEE9-ABF66BFC643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7" name="Picture 86" descr="A picture containing calendar&#10;&#10;Description automatically generated">
            <a:extLst>
              <a:ext uri="{FF2B5EF4-FFF2-40B4-BE49-F238E27FC236}">
                <a16:creationId xmlns:a16="http://schemas.microsoft.com/office/drawing/2014/main" id="{218A6880-11C3-6E0E-7EAC-CDA59CF5688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588445" y="2556514"/>
            <a:ext cx="1618594" cy="1620000"/>
          </a:xfrm>
          <a:prstGeom prst="rect">
            <a:avLst/>
          </a:prstGeom>
        </p:spPr>
      </p:pic>
      <p:pic>
        <p:nvPicPr>
          <p:cNvPr id="88" name="Picture 87">
            <a:extLst>
              <a:ext uri="{FF2B5EF4-FFF2-40B4-BE49-F238E27FC236}">
                <a16:creationId xmlns:a16="http://schemas.microsoft.com/office/drawing/2014/main" id="{79FD88AC-8041-063C-A2FC-7BCC9E68B85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89" name="Picture 88">
            <a:extLst>
              <a:ext uri="{FF2B5EF4-FFF2-40B4-BE49-F238E27FC236}">
                <a16:creationId xmlns:a16="http://schemas.microsoft.com/office/drawing/2014/main" id="{4FBE99CB-DD2D-4329-AD89-44D679FA5A3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spTree>
    <p:extLst>
      <p:ext uri="{BB962C8B-B14F-4D97-AF65-F5344CB8AC3E}">
        <p14:creationId xmlns:p14="http://schemas.microsoft.com/office/powerpoint/2010/main" val="141532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14:bounceEnd="60000">
                                          <p:cBhvr additive="base">
                                            <p:cTn id="25" dur="750" fill="hold"/>
                                            <p:tgtEl>
                                              <p:spTgt spid="89"/>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6"/>
                                            </p:tgtEl>
                                            <p:attrNameLst>
                                              <p:attrName>style.visibility</p:attrName>
                                            </p:attrNameLst>
                                          </p:cBhvr>
                                          <p:to>
                                            <p:strVal val="visible"/>
                                          </p:to>
                                        </p:set>
                                        <p:animEffect transition="in" filter="wipe(left)">
                                          <p:cBhvr>
                                            <p:cTn id="12" dur="500"/>
                                            <p:tgtEl>
                                              <p:spTgt spid="86"/>
                                            </p:tgtEl>
                                          </p:cBhvr>
                                        </p:animEffect>
                                      </p:childTnLst>
                                    </p:cTn>
                                  </p:par>
                                  <p:par>
                                    <p:cTn id="13" presetID="42"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anim calcmode="lin" valueType="num">
                                          <p:cBhvr additive="base">
                                            <p:cTn id="25" dur="750" fill="hold"/>
                                            <p:tgtEl>
                                              <p:spTgt spid="89"/>
                                            </p:tgtEl>
                                            <p:attrNameLst>
                                              <p:attrName>ppt_x</p:attrName>
                                            </p:attrNameLst>
                                          </p:cBhvr>
                                          <p:tavLst>
                                            <p:tav tm="0">
                                              <p:val>
                                                <p:strVal val="#ppt_x"/>
                                              </p:val>
                                            </p:tav>
                                            <p:tav tm="100000">
                                              <p:val>
                                                <p:strVal val="#ppt_x"/>
                                              </p:val>
                                            </p:tav>
                                          </p:tavLst>
                                        </p:anim>
                                        <p:anim calcmode="lin" valueType="num">
                                          <p:cBhvr additive="base">
                                            <p:cTn id="26" dur="750" fill="hold"/>
                                            <p:tgtEl>
                                              <p:spTgt spid="89"/>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800" decel="100000"/>
                                            <p:tgtEl>
                                              <p:spTgt spid="85"/>
                                            </p:tgtEl>
                                          </p:cBhvr>
                                        </p:animEffect>
                                        <p:anim calcmode="lin" valueType="num">
                                          <p:cBhvr>
                                            <p:cTn id="31" dur="800" decel="100000" fill="hold"/>
                                            <p:tgtEl>
                                              <p:spTgt spid="85"/>
                                            </p:tgtEl>
                                            <p:attrNameLst>
                                              <p:attrName>style.rotation</p:attrName>
                                            </p:attrNameLst>
                                          </p:cBhvr>
                                          <p:tavLst>
                                            <p:tav tm="0">
                                              <p:val>
                                                <p:fltVal val="-90"/>
                                              </p:val>
                                            </p:tav>
                                            <p:tav tm="100000">
                                              <p:val>
                                                <p:fltVal val="0"/>
                                              </p:val>
                                            </p:tav>
                                          </p:tavLst>
                                        </p:anim>
                                        <p:anim calcmode="lin" valueType="num">
                                          <p:cBhvr>
                                            <p:cTn id="32" dur="800" decel="100000" fill="hold"/>
                                            <p:tgtEl>
                                              <p:spTgt spid="85"/>
                                            </p:tgtEl>
                                            <p:attrNameLst>
                                              <p:attrName>ppt_x</p:attrName>
                                            </p:attrNameLst>
                                          </p:cBhvr>
                                          <p:tavLst>
                                            <p:tav tm="0">
                                              <p:val>
                                                <p:strVal val="#ppt_x+0.4"/>
                                              </p:val>
                                            </p:tav>
                                            <p:tav tm="100000">
                                              <p:val>
                                                <p:strVal val="#ppt_x-0.05"/>
                                              </p:val>
                                            </p:tav>
                                          </p:tavLst>
                                        </p:anim>
                                        <p:anim calcmode="lin" valueType="num">
                                          <p:cBhvr>
                                            <p:cTn id="33" dur="800" decel="100000" fill="hold"/>
                                            <p:tgtEl>
                                              <p:spTgt spid="85"/>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5"/>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9"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7"/>
                                            </p:tgtEl>
                                            <p:attrNameLst>
                                              <p:attrName>style.visibility</p:attrName>
                                            </p:attrNameLst>
                                          </p:cBhvr>
                                          <p:to>
                                            <p:strVal val="visible"/>
                                          </p:to>
                                        </p:set>
                                        <p:animEffect transition="in" filter="fade">
                                          <p:cBhvr>
                                            <p:cTn id="38" dur="500"/>
                                            <p:tgtEl>
                                              <p:spTgt spid="87"/>
                                            </p:tgtEl>
                                          </p:cBhvr>
                                        </p:animEffect>
                                        <p:anim calcmode="lin" valueType="num">
                                          <p:cBhvr>
                                            <p:cTn id="39" dur="500" fill="hold"/>
                                            <p:tgtEl>
                                              <p:spTgt spid="87"/>
                                            </p:tgtEl>
                                            <p:attrNameLst>
                                              <p:attrName>ppt_x</p:attrName>
                                            </p:attrNameLst>
                                          </p:cBhvr>
                                          <p:tavLst>
                                            <p:tav tm="0">
                                              <p:val>
                                                <p:strVal val="#ppt_x"/>
                                              </p:val>
                                            </p:tav>
                                            <p:tav tm="100000">
                                              <p:val>
                                                <p:strVal val="#ppt_x"/>
                                              </p:val>
                                            </p:tav>
                                          </p:tavLst>
                                        </p:anim>
                                        <p:anim calcmode="lin" valueType="num">
                                          <p:cBhvr>
                                            <p:cTn id="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4E5D950-988E-25DF-683D-E017A2BF52F8}"/>
              </a:ext>
            </a:extLst>
          </p:cNvPr>
          <p:cNvSpPr/>
          <p:nvPr userDrawn="1"/>
        </p:nvSpPr>
        <p:spPr>
          <a:xfrm>
            <a:off x="845408" y="-404535"/>
            <a:ext cx="692704" cy="72413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FEFE4DB-6528-D120-63B7-4A957237186E}"/>
              </a:ext>
            </a:extLst>
          </p:cNvPr>
          <p:cNvSpPr/>
          <p:nvPr userDrawn="1"/>
        </p:nvSpPr>
        <p:spPr>
          <a:xfrm>
            <a:off x="208435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CA73A4F-4178-2567-A016-0B8AC07AFC2C}"/>
              </a:ext>
            </a:extLst>
          </p:cNvPr>
          <p:cNvSpPr/>
          <p:nvPr userDrawn="1"/>
        </p:nvSpPr>
        <p:spPr>
          <a:xfrm>
            <a:off x="332329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25E951D-0E77-DBFE-3840-3970C23EFEC0}"/>
              </a:ext>
            </a:extLst>
          </p:cNvPr>
          <p:cNvSpPr/>
          <p:nvPr userDrawn="1"/>
        </p:nvSpPr>
        <p:spPr>
          <a:xfrm>
            <a:off x="4562240"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15D724-8E8E-E248-EA5C-6A60A352B65C}"/>
              </a:ext>
            </a:extLst>
          </p:cNvPr>
          <p:cNvSpPr/>
          <p:nvPr userDrawn="1"/>
        </p:nvSpPr>
        <p:spPr>
          <a:xfrm>
            <a:off x="5801184"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6D8EC0C-B9C1-2259-08BF-CD345A0E74A6}"/>
              </a:ext>
            </a:extLst>
          </p:cNvPr>
          <p:cNvSpPr/>
          <p:nvPr userDrawn="1"/>
        </p:nvSpPr>
        <p:spPr>
          <a:xfrm>
            <a:off x="7040128"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5978FFC-9E96-BFF3-0633-8892FC9B5268}"/>
              </a:ext>
            </a:extLst>
          </p:cNvPr>
          <p:cNvSpPr/>
          <p:nvPr userDrawn="1"/>
        </p:nvSpPr>
        <p:spPr>
          <a:xfrm>
            <a:off x="8279072"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62C46F3-9696-8691-A495-32C41D8F9AAC}"/>
              </a:ext>
            </a:extLst>
          </p:cNvPr>
          <p:cNvSpPr/>
          <p:nvPr userDrawn="1"/>
        </p:nvSpPr>
        <p:spPr>
          <a:xfrm>
            <a:off x="9518016"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8F9C5B-EC71-A2C4-ED6A-DD8C4EC76B6C}"/>
              </a:ext>
            </a:extLst>
          </p:cNvPr>
          <p:cNvSpPr/>
          <p:nvPr userDrawn="1"/>
        </p:nvSpPr>
        <p:spPr>
          <a:xfrm>
            <a:off x="10756961" y="-404535"/>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5103922-6534-51BF-B75F-F898DE5CDA4A}"/>
              </a:ext>
            </a:extLst>
          </p:cNvPr>
          <p:cNvSpPr/>
          <p:nvPr userDrawn="1"/>
        </p:nvSpPr>
        <p:spPr>
          <a:xfrm rot="5400000">
            <a:off x="5882998" y="-6674027"/>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AE23E401-557F-3C5D-48EB-7A36B7C891B0}"/>
              </a:ext>
            </a:extLst>
          </p:cNvPr>
          <p:cNvSpPr/>
          <p:nvPr userDrawn="1"/>
        </p:nvSpPr>
        <p:spPr>
          <a:xfrm rot="5400000">
            <a:off x="5882998" y="-586908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D06C0-89F7-9D36-5A43-31EFCB0237F3}"/>
              </a:ext>
            </a:extLst>
          </p:cNvPr>
          <p:cNvSpPr/>
          <p:nvPr userDrawn="1"/>
        </p:nvSpPr>
        <p:spPr>
          <a:xfrm rot="5400000">
            <a:off x="5882998" y="-506414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3E2C102-31FD-1E33-47F7-CDDB7A735BB2}"/>
              </a:ext>
            </a:extLst>
          </p:cNvPr>
          <p:cNvSpPr/>
          <p:nvPr userDrawn="1"/>
        </p:nvSpPr>
        <p:spPr>
          <a:xfrm rot="5400000">
            <a:off x="5882996" y="-4259200"/>
            <a:ext cx="414777" cy="12953759"/>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570939A-4829-7A73-6FAE-C1B06F8DDC49}"/>
              </a:ext>
            </a:extLst>
          </p:cNvPr>
          <p:cNvSpPr/>
          <p:nvPr userDrawn="1"/>
        </p:nvSpPr>
        <p:spPr>
          <a:xfrm rot="5400000">
            <a:off x="5882998" y="-3454258"/>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A2A01A-2D12-8028-A189-B6F7AD322AAA}"/>
              </a:ext>
            </a:extLst>
          </p:cNvPr>
          <p:cNvSpPr/>
          <p:nvPr userDrawn="1"/>
        </p:nvSpPr>
        <p:spPr>
          <a:xfrm rot="5400000">
            <a:off x="5882998" y="-2649316"/>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8983F2D-A487-0870-6687-FB83D64037C9}"/>
              </a:ext>
            </a:extLst>
          </p:cNvPr>
          <p:cNvSpPr/>
          <p:nvPr userDrawn="1"/>
        </p:nvSpPr>
        <p:spPr>
          <a:xfrm rot="5400000">
            <a:off x="5882998" y="-1844374"/>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076D61F-DC95-7318-E855-BA96B3CEF07D}"/>
              </a:ext>
            </a:extLst>
          </p:cNvPr>
          <p:cNvSpPr/>
          <p:nvPr userDrawn="1"/>
        </p:nvSpPr>
        <p:spPr>
          <a:xfrm rot="5400000">
            <a:off x="5882998" y="-1039432"/>
            <a:ext cx="414777" cy="12953762"/>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ED43618-F7B9-5794-DDE4-4F7ACF4223D7}"/>
              </a:ext>
            </a:extLst>
          </p:cNvPr>
          <p:cNvSpPr/>
          <p:nvPr userDrawn="1"/>
        </p:nvSpPr>
        <p:spPr>
          <a:xfrm rot="5400000">
            <a:off x="5882997" y="-234488"/>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8CCFC52-7ADF-FBA8-1A34-F5BCD8453358}"/>
              </a:ext>
            </a:extLst>
          </p:cNvPr>
          <p:cNvSpPr/>
          <p:nvPr userDrawn="1"/>
        </p:nvSpPr>
        <p:spPr>
          <a:xfrm rot="5400000">
            <a:off x="5882997" y="570454"/>
            <a:ext cx="414777" cy="129537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8F590FF4-2C22-FE30-1EAC-4E1F68C1D491}"/>
              </a:ext>
            </a:extLst>
          </p:cNvPr>
          <p:cNvSpPr/>
          <p:nvPr userDrawn="1"/>
        </p:nvSpPr>
        <p:spPr>
          <a:xfrm>
            <a:off x="-386492" y="-389560"/>
            <a:ext cx="692704" cy="7229505"/>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8CFC7D2-5A4A-46BA-407C-AE3A9D1DD016}"/>
              </a:ext>
            </a:extLst>
          </p:cNvPr>
          <p:cNvSpPr/>
          <p:nvPr userDrawn="1"/>
        </p:nvSpPr>
        <p:spPr>
          <a:xfrm>
            <a:off x="11874561" y="-392674"/>
            <a:ext cx="692704" cy="724136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Rounded Corners 31">
            <a:extLst>
              <a:ext uri="{FF2B5EF4-FFF2-40B4-BE49-F238E27FC236}">
                <a16:creationId xmlns:a16="http://schemas.microsoft.com/office/drawing/2014/main" id="{3AE06BAE-508C-1D13-5660-1B92A5BAD680}"/>
              </a:ext>
            </a:extLst>
          </p:cNvPr>
          <p:cNvSpPr/>
          <p:nvPr userDrawn="1"/>
        </p:nvSpPr>
        <p:spPr>
          <a:xfrm>
            <a:off x="1017536" y="565451"/>
            <a:ext cx="10260000" cy="5940000"/>
          </a:xfrm>
          <a:prstGeom prst="roundRect">
            <a:avLst>
              <a:gd name="adj" fmla="val 17285"/>
            </a:avLst>
          </a:prstGeom>
          <a:solidFill>
            <a:schemeClr val="bg1"/>
          </a:solidFill>
          <a:ln w="76200" cap="rnd">
            <a:solidFill>
              <a:srgbClr val="B8FFB8"/>
            </a:solidFill>
            <a:prstDash val="solid"/>
            <a:round/>
            <a:extLst>
              <a:ext uri="{C807C97D-BFC1-408E-A445-0C87EB9F89A2}">
                <ask:lineSketchStyleProps xmlns:ask="http://schemas.microsoft.com/office/drawing/2018/sketchyshapes" sd="1219033472">
                  <a:custGeom>
                    <a:avLst/>
                    <a:gdLst>
                      <a:gd name="connsiteX0" fmla="*/ 0 w 10080000"/>
                      <a:gd name="connsiteY0" fmla="*/ 995616 h 5760000"/>
                      <a:gd name="connsiteX1" fmla="*/ 995616 w 10080000"/>
                      <a:gd name="connsiteY1" fmla="*/ 0 h 5760000"/>
                      <a:gd name="connsiteX2" fmla="*/ 1427017 w 10080000"/>
                      <a:gd name="connsiteY2" fmla="*/ 0 h 5760000"/>
                      <a:gd name="connsiteX3" fmla="*/ 2020193 w 10080000"/>
                      <a:gd name="connsiteY3" fmla="*/ 0 h 5760000"/>
                      <a:gd name="connsiteX4" fmla="*/ 2775145 w 10080000"/>
                      <a:gd name="connsiteY4" fmla="*/ 0 h 5760000"/>
                      <a:gd name="connsiteX5" fmla="*/ 3287434 w 10080000"/>
                      <a:gd name="connsiteY5" fmla="*/ 0 h 5760000"/>
                      <a:gd name="connsiteX6" fmla="*/ 3961498 w 10080000"/>
                      <a:gd name="connsiteY6" fmla="*/ 0 h 5760000"/>
                      <a:gd name="connsiteX7" fmla="*/ 4392899 w 10080000"/>
                      <a:gd name="connsiteY7" fmla="*/ 0 h 5760000"/>
                      <a:gd name="connsiteX8" fmla="*/ 5228738 w 10080000"/>
                      <a:gd name="connsiteY8" fmla="*/ 0 h 5760000"/>
                      <a:gd name="connsiteX9" fmla="*/ 5902802 w 10080000"/>
                      <a:gd name="connsiteY9" fmla="*/ 0 h 5760000"/>
                      <a:gd name="connsiteX10" fmla="*/ 6738641 w 10080000"/>
                      <a:gd name="connsiteY10" fmla="*/ 0 h 5760000"/>
                      <a:gd name="connsiteX11" fmla="*/ 7331818 w 10080000"/>
                      <a:gd name="connsiteY11" fmla="*/ 0 h 5760000"/>
                      <a:gd name="connsiteX12" fmla="*/ 7844106 w 10080000"/>
                      <a:gd name="connsiteY12" fmla="*/ 0 h 5760000"/>
                      <a:gd name="connsiteX13" fmla="*/ 9084384 w 10080000"/>
                      <a:gd name="connsiteY13" fmla="*/ 0 h 5760000"/>
                      <a:gd name="connsiteX14" fmla="*/ 10080000 w 10080000"/>
                      <a:gd name="connsiteY14" fmla="*/ 995616 h 5760000"/>
                      <a:gd name="connsiteX15" fmla="*/ 10080000 w 10080000"/>
                      <a:gd name="connsiteY15" fmla="*/ 1623744 h 5760000"/>
                      <a:gd name="connsiteX16" fmla="*/ 10080000 w 10080000"/>
                      <a:gd name="connsiteY16" fmla="*/ 2327247 h 5760000"/>
                      <a:gd name="connsiteX17" fmla="*/ 10080000 w 10080000"/>
                      <a:gd name="connsiteY17" fmla="*/ 2993063 h 5760000"/>
                      <a:gd name="connsiteX18" fmla="*/ 10080000 w 10080000"/>
                      <a:gd name="connsiteY18" fmla="*/ 3545816 h 5760000"/>
                      <a:gd name="connsiteX19" fmla="*/ 10080000 w 10080000"/>
                      <a:gd name="connsiteY19" fmla="*/ 4211631 h 5760000"/>
                      <a:gd name="connsiteX20" fmla="*/ 10080000 w 10080000"/>
                      <a:gd name="connsiteY20" fmla="*/ 4764384 h 5760000"/>
                      <a:gd name="connsiteX21" fmla="*/ 9084384 w 10080000"/>
                      <a:gd name="connsiteY21" fmla="*/ 5760000 h 5760000"/>
                      <a:gd name="connsiteX22" fmla="*/ 8491208 w 10080000"/>
                      <a:gd name="connsiteY22" fmla="*/ 5760000 h 5760000"/>
                      <a:gd name="connsiteX23" fmla="*/ 7978919 w 10080000"/>
                      <a:gd name="connsiteY23" fmla="*/ 5760000 h 5760000"/>
                      <a:gd name="connsiteX24" fmla="*/ 7304855 w 10080000"/>
                      <a:gd name="connsiteY24" fmla="*/ 5760000 h 5760000"/>
                      <a:gd name="connsiteX25" fmla="*/ 6630791 w 10080000"/>
                      <a:gd name="connsiteY25" fmla="*/ 5760000 h 5760000"/>
                      <a:gd name="connsiteX26" fmla="*/ 6037615 w 10080000"/>
                      <a:gd name="connsiteY26" fmla="*/ 5760000 h 5760000"/>
                      <a:gd name="connsiteX27" fmla="*/ 5201775 w 10080000"/>
                      <a:gd name="connsiteY27" fmla="*/ 5760000 h 5760000"/>
                      <a:gd name="connsiteX28" fmla="*/ 4689487 w 10080000"/>
                      <a:gd name="connsiteY28" fmla="*/ 5760000 h 5760000"/>
                      <a:gd name="connsiteX29" fmla="*/ 3853647 w 10080000"/>
                      <a:gd name="connsiteY29" fmla="*/ 5760000 h 5760000"/>
                      <a:gd name="connsiteX30" fmla="*/ 3341359 w 10080000"/>
                      <a:gd name="connsiteY30" fmla="*/ 5760000 h 5760000"/>
                      <a:gd name="connsiteX31" fmla="*/ 2586407 w 10080000"/>
                      <a:gd name="connsiteY31" fmla="*/ 5760000 h 5760000"/>
                      <a:gd name="connsiteX32" fmla="*/ 1750568 w 10080000"/>
                      <a:gd name="connsiteY32" fmla="*/ 5760000 h 5760000"/>
                      <a:gd name="connsiteX33" fmla="*/ 995616 w 10080000"/>
                      <a:gd name="connsiteY33" fmla="*/ 5760000 h 5760000"/>
                      <a:gd name="connsiteX34" fmla="*/ 0 w 10080000"/>
                      <a:gd name="connsiteY34" fmla="*/ 4764384 h 5760000"/>
                      <a:gd name="connsiteX35" fmla="*/ 0 w 10080000"/>
                      <a:gd name="connsiteY35" fmla="*/ 4173944 h 5760000"/>
                      <a:gd name="connsiteX36" fmla="*/ 0 w 10080000"/>
                      <a:gd name="connsiteY36" fmla="*/ 3545816 h 5760000"/>
                      <a:gd name="connsiteX37" fmla="*/ 0 w 10080000"/>
                      <a:gd name="connsiteY37" fmla="*/ 2955375 h 5760000"/>
                      <a:gd name="connsiteX38" fmla="*/ 0 w 10080000"/>
                      <a:gd name="connsiteY38" fmla="*/ 2364935 h 5760000"/>
                      <a:gd name="connsiteX39" fmla="*/ 0 w 10080000"/>
                      <a:gd name="connsiteY39" fmla="*/ 1774495 h 5760000"/>
                      <a:gd name="connsiteX40" fmla="*/ 0 w 10080000"/>
                      <a:gd name="connsiteY40" fmla="*/ 995616 h 57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80000" h="5760000" fill="none" extrusionOk="0">
                        <a:moveTo>
                          <a:pt x="0" y="995616"/>
                        </a:moveTo>
                        <a:cubicBezTo>
                          <a:pt x="-15038" y="418892"/>
                          <a:pt x="373447" y="33604"/>
                          <a:pt x="995616" y="0"/>
                        </a:cubicBezTo>
                        <a:cubicBezTo>
                          <a:pt x="1186105" y="-4175"/>
                          <a:pt x="1293096" y="2797"/>
                          <a:pt x="1427017" y="0"/>
                        </a:cubicBezTo>
                        <a:cubicBezTo>
                          <a:pt x="1560938" y="-2797"/>
                          <a:pt x="1786216" y="-22863"/>
                          <a:pt x="2020193" y="0"/>
                        </a:cubicBezTo>
                        <a:cubicBezTo>
                          <a:pt x="2254170" y="22863"/>
                          <a:pt x="2533339" y="-15996"/>
                          <a:pt x="2775145" y="0"/>
                        </a:cubicBezTo>
                        <a:cubicBezTo>
                          <a:pt x="3016951" y="15996"/>
                          <a:pt x="3152480" y="-7005"/>
                          <a:pt x="3287434" y="0"/>
                        </a:cubicBezTo>
                        <a:cubicBezTo>
                          <a:pt x="3422388" y="7005"/>
                          <a:pt x="3772850" y="-8253"/>
                          <a:pt x="3961498" y="0"/>
                        </a:cubicBezTo>
                        <a:cubicBezTo>
                          <a:pt x="4150146" y="8253"/>
                          <a:pt x="4282239" y="79"/>
                          <a:pt x="4392899" y="0"/>
                        </a:cubicBezTo>
                        <a:cubicBezTo>
                          <a:pt x="4503559" y="-79"/>
                          <a:pt x="4884949" y="-34492"/>
                          <a:pt x="5228738" y="0"/>
                        </a:cubicBezTo>
                        <a:cubicBezTo>
                          <a:pt x="5572527" y="34492"/>
                          <a:pt x="5601637" y="-31581"/>
                          <a:pt x="5902802" y="0"/>
                        </a:cubicBezTo>
                        <a:cubicBezTo>
                          <a:pt x="6203967" y="31581"/>
                          <a:pt x="6485998" y="-28997"/>
                          <a:pt x="6738641" y="0"/>
                        </a:cubicBezTo>
                        <a:cubicBezTo>
                          <a:pt x="6991284" y="28997"/>
                          <a:pt x="7112816" y="-21556"/>
                          <a:pt x="7331818" y="0"/>
                        </a:cubicBezTo>
                        <a:cubicBezTo>
                          <a:pt x="7550820" y="21556"/>
                          <a:pt x="7614751" y="5419"/>
                          <a:pt x="7844106" y="0"/>
                        </a:cubicBezTo>
                        <a:cubicBezTo>
                          <a:pt x="8073461" y="-5419"/>
                          <a:pt x="8785890" y="-4967"/>
                          <a:pt x="9084384" y="0"/>
                        </a:cubicBezTo>
                        <a:cubicBezTo>
                          <a:pt x="9569089" y="22857"/>
                          <a:pt x="10079374" y="414512"/>
                          <a:pt x="10080000" y="995616"/>
                        </a:cubicBezTo>
                        <a:cubicBezTo>
                          <a:pt x="10073738" y="1186268"/>
                          <a:pt x="10062397" y="1424068"/>
                          <a:pt x="10080000" y="1623744"/>
                        </a:cubicBezTo>
                        <a:cubicBezTo>
                          <a:pt x="10097603" y="1823420"/>
                          <a:pt x="10074801" y="2179525"/>
                          <a:pt x="10080000" y="2327247"/>
                        </a:cubicBezTo>
                        <a:cubicBezTo>
                          <a:pt x="10085199" y="2474969"/>
                          <a:pt x="10100665" y="2744222"/>
                          <a:pt x="10080000" y="2993063"/>
                        </a:cubicBezTo>
                        <a:cubicBezTo>
                          <a:pt x="10059335" y="3241904"/>
                          <a:pt x="10076392" y="3428967"/>
                          <a:pt x="10080000" y="3545816"/>
                        </a:cubicBezTo>
                        <a:cubicBezTo>
                          <a:pt x="10083608" y="3662665"/>
                          <a:pt x="10083048" y="4006315"/>
                          <a:pt x="10080000" y="4211631"/>
                        </a:cubicBezTo>
                        <a:cubicBezTo>
                          <a:pt x="10076952" y="4416948"/>
                          <a:pt x="10059191" y="4524838"/>
                          <a:pt x="10080000" y="4764384"/>
                        </a:cubicBezTo>
                        <a:cubicBezTo>
                          <a:pt x="9966290" y="5341568"/>
                          <a:pt x="9642789" y="5783425"/>
                          <a:pt x="9084384" y="5760000"/>
                        </a:cubicBezTo>
                        <a:cubicBezTo>
                          <a:pt x="8863282" y="5754427"/>
                          <a:pt x="8618632" y="5769393"/>
                          <a:pt x="8491208" y="5760000"/>
                        </a:cubicBezTo>
                        <a:cubicBezTo>
                          <a:pt x="8363784" y="5750607"/>
                          <a:pt x="8138655" y="5748051"/>
                          <a:pt x="7978919" y="5760000"/>
                        </a:cubicBezTo>
                        <a:cubicBezTo>
                          <a:pt x="7819183" y="5771949"/>
                          <a:pt x="7485067" y="5730982"/>
                          <a:pt x="7304855" y="5760000"/>
                        </a:cubicBezTo>
                        <a:cubicBezTo>
                          <a:pt x="7124643" y="5789018"/>
                          <a:pt x="6821455" y="5772531"/>
                          <a:pt x="6630791" y="5760000"/>
                        </a:cubicBezTo>
                        <a:cubicBezTo>
                          <a:pt x="6440127" y="5747469"/>
                          <a:pt x="6301670" y="5753900"/>
                          <a:pt x="6037615" y="5760000"/>
                        </a:cubicBezTo>
                        <a:cubicBezTo>
                          <a:pt x="5773560" y="5766100"/>
                          <a:pt x="5441414" y="5736547"/>
                          <a:pt x="5201775" y="5760000"/>
                        </a:cubicBezTo>
                        <a:cubicBezTo>
                          <a:pt x="4962136" y="5783453"/>
                          <a:pt x="4887336" y="5757487"/>
                          <a:pt x="4689487" y="5760000"/>
                        </a:cubicBezTo>
                        <a:cubicBezTo>
                          <a:pt x="4491638" y="5762513"/>
                          <a:pt x="4258429" y="5722969"/>
                          <a:pt x="3853647" y="5760000"/>
                        </a:cubicBezTo>
                        <a:cubicBezTo>
                          <a:pt x="3448865" y="5797031"/>
                          <a:pt x="3538296" y="5763209"/>
                          <a:pt x="3341359" y="5760000"/>
                        </a:cubicBezTo>
                        <a:cubicBezTo>
                          <a:pt x="3144422" y="5756791"/>
                          <a:pt x="2747148" y="5787188"/>
                          <a:pt x="2586407" y="5760000"/>
                        </a:cubicBezTo>
                        <a:cubicBezTo>
                          <a:pt x="2425666" y="5732812"/>
                          <a:pt x="2123208" y="5732019"/>
                          <a:pt x="1750568" y="5760000"/>
                        </a:cubicBezTo>
                        <a:cubicBezTo>
                          <a:pt x="1377928" y="5787981"/>
                          <a:pt x="1196966" y="5762436"/>
                          <a:pt x="995616" y="5760000"/>
                        </a:cubicBezTo>
                        <a:cubicBezTo>
                          <a:pt x="450080" y="5815274"/>
                          <a:pt x="-118230" y="5269833"/>
                          <a:pt x="0" y="4764384"/>
                        </a:cubicBezTo>
                        <a:cubicBezTo>
                          <a:pt x="9712" y="4540979"/>
                          <a:pt x="-11841" y="4449935"/>
                          <a:pt x="0" y="4173944"/>
                        </a:cubicBezTo>
                        <a:cubicBezTo>
                          <a:pt x="11841" y="3897953"/>
                          <a:pt x="-25984" y="3725193"/>
                          <a:pt x="0" y="3545816"/>
                        </a:cubicBezTo>
                        <a:cubicBezTo>
                          <a:pt x="25984" y="3366439"/>
                          <a:pt x="-4099" y="3196482"/>
                          <a:pt x="0" y="2955375"/>
                        </a:cubicBezTo>
                        <a:cubicBezTo>
                          <a:pt x="4099" y="2714268"/>
                          <a:pt x="-29471" y="2548007"/>
                          <a:pt x="0" y="2364935"/>
                        </a:cubicBezTo>
                        <a:cubicBezTo>
                          <a:pt x="29471" y="2181863"/>
                          <a:pt x="-20222" y="1944642"/>
                          <a:pt x="0" y="1774495"/>
                        </a:cubicBezTo>
                        <a:cubicBezTo>
                          <a:pt x="20222" y="1604348"/>
                          <a:pt x="12683" y="1173866"/>
                          <a:pt x="0" y="995616"/>
                        </a:cubicBezTo>
                        <a:close/>
                      </a:path>
                      <a:path w="10080000" h="5760000" stroke="0" extrusionOk="0">
                        <a:moveTo>
                          <a:pt x="0" y="995616"/>
                        </a:moveTo>
                        <a:cubicBezTo>
                          <a:pt x="-99912" y="384124"/>
                          <a:pt x="320373" y="47057"/>
                          <a:pt x="995616" y="0"/>
                        </a:cubicBezTo>
                        <a:cubicBezTo>
                          <a:pt x="1174361" y="-23699"/>
                          <a:pt x="1505544" y="-4143"/>
                          <a:pt x="1831455" y="0"/>
                        </a:cubicBezTo>
                        <a:cubicBezTo>
                          <a:pt x="2157366" y="4143"/>
                          <a:pt x="2258099" y="-22594"/>
                          <a:pt x="2424632" y="0"/>
                        </a:cubicBezTo>
                        <a:cubicBezTo>
                          <a:pt x="2591165" y="22594"/>
                          <a:pt x="2766158" y="6859"/>
                          <a:pt x="2936920" y="0"/>
                        </a:cubicBezTo>
                        <a:cubicBezTo>
                          <a:pt x="3107682" y="-6859"/>
                          <a:pt x="3411682" y="14939"/>
                          <a:pt x="3691872" y="0"/>
                        </a:cubicBezTo>
                        <a:cubicBezTo>
                          <a:pt x="3972062" y="-14939"/>
                          <a:pt x="4025687" y="-8557"/>
                          <a:pt x="4285048" y="0"/>
                        </a:cubicBezTo>
                        <a:cubicBezTo>
                          <a:pt x="4544409" y="8557"/>
                          <a:pt x="4904316" y="5911"/>
                          <a:pt x="5120888" y="0"/>
                        </a:cubicBezTo>
                        <a:cubicBezTo>
                          <a:pt x="5337460" y="-5911"/>
                          <a:pt x="5462912" y="-4318"/>
                          <a:pt x="5633176" y="0"/>
                        </a:cubicBezTo>
                        <a:cubicBezTo>
                          <a:pt x="5803440" y="4318"/>
                          <a:pt x="6147210" y="-27109"/>
                          <a:pt x="6469016" y="0"/>
                        </a:cubicBezTo>
                        <a:cubicBezTo>
                          <a:pt x="6790822" y="27109"/>
                          <a:pt x="6741988" y="4881"/>
                          <a:pt x="6900417" y="0"/>
                        </a:cubicBezTo>
                        <a:cubicBezTo>
                          <a:pt x="7058846" y="-4881"/>
                          <a:pt x="7350811" y="10581"/>
                          <a:pt x="7574481" y="0"/>
                        </a:cubicBezTo>
                        <a:cubicBezTo>
                          <a:pt x="7798151" y="-10581"/>
                          <a:pt x="8004770" y="-18044"/>
                          <a:pt x="8248545" y="0"/>
                        </a:cubicBezTo>
                        <a:cubicBezTo>
                          <a:pt x="8492320" y="18044"/>
                          <a:pt x="8805268" y="11737"/>
                          <a:pt x="9084384" y="0"/>
                        </a:cubicBezTo>
                        <a:cubicBezTo>
                          <a:pt x="9673218" y="47735"/>
                          <a:pt x="10106429" y="422612"/>
                          <a:pt x="10080000" y="995616"/>
                        </a:cubicBezTo>
                        <a:cubicBezTo>
                          <a:pt x="10074019" y="1265768"/>
                          <a:pt x="10091307" y="1342172"/>
                          <a:pt x="10080000" y="1623744"/>
                        </a:cubicBezTo>
                        <a:cubicBezTo>
                          <a:pt x="10068693" y="1905316"/>
                          <a:pt x="10078331" y="2030925"/>
                          <a:pt x="10080000" y="2251872"/>
                        </a:cubicBezTo>
                        <a:cubicBezTo>
                          <a:pt x="10081669" y="2472819"/>
                          <a:pt x="10108521" y="2701002"/>
                          <a:pt x="10080000" y="2955375"/>
                        </a:cubicBezTo>
                        <a:cubicBezTo>
                          <a:pt x="10051479" y="3209748"/>
                          <a:pt x="10082300" y="3349253"/>
                          <a:pt x="10080000" y="3583503"/>
                        </a:cubicBezTo>
                        <a:cubicBezTo>
                          <a:pt x="10077700" y="3817753"/>
                          <a:pt x="10060728" y="3982074"/>
                          <a:pt x="10080000" y="4098568"/>
                        </a:cubicBezTo>
                        <a:cubicBezTo>
                          <a:pt x="10099272" y="4215063"/>
                          <a:pt x="10060509" y="4571345"/>
                          <a:pt x="10080000" y="4764384"/>
                        </a:cubicBezTo>
                        <a:cubicBezTo>
                          <a:pt x="10149303" y="5273139"/>
                          <a:pt x="9568375" y="5864577"/>
                          <a:pt x="9084384" y="5760000"/>
                        </a:cubicBezTo>
                        <a:cubicBezTo>
                          <a:pt x="8841882" y="5731120"/>
                          <a:pt x="8726012" y="5770578"/>
                          <a:pt x="8491208" y="5760000"/>
                        </a:cubicBezTo>
                        <a:cubicBezTo>
                          <a:pt x="8256404" y="5749422"/>
                          <a:pt x="8047026" y="5733812"/>
                          <a:pt x="7817144" y="5760000"/>
                        </a:cubicBezTo>
                        <a:cubicBezTo>
                          <a:pt x="7587262" y="5786188"/>
                          <a:pt x="7484146" y="5755356"/>
                          <a:pt x="7385743" y="5760000"/>
                        </a:cubicBezTo>
                        <a:cubicBezTo>
                          <a:pt x="7287340" y="5764644"/>
                          <a:pt x="7130350" y="5745594"/>
                          <a:pt x="6954342" y="5760000"/>
                        </a:cubicBezTo>
                        <a:cubicBezTo>
                          <a:pt x="6778334" y="5774406"/>
                          <a:pt x="6421720" y="5728268"/>
                          <a:pt x="6280278" y="5760000"/>
                        </a:cubicBezTo>
                        <a:cubicBezTo>
                          <a:pt x="6138836" y="5791732"/>
                          <a:pt x="6010046" y="5759116"/>
                          <a:pt x="5767989" y="5760000"/>
                        </a:cubicBezTo>
                        <a:cubicBezTo>
                          <a:pt x="5525932" y="5760884"/>
                          <a:pt x="5334897" y="5772587"/>
                          <a:pt x="5013037" y="5760000"/>
                        </a:cubicBezTo>
                        <a:cubicBezTo>
                          <a:pt x="4691177" y="5747413"/>
                          <a:pt x="4734661" y="5765957"/>
                          <a:pt x="4500749" y="5760000"/>
                        </a:cubicBezTo>
                        <a:cubicBezTo>
                          <a:pt x="4266837" y="5754043"/>
                          <a:pt x="4093538" y="5740272"/>
                          <a:pt x="3745797" y="5760000"/>
                        </a:cubicBezTo>
                        <a:cubicBezTo>
                          <a:pt x="3398056" y="5779728"/>
                          <a:pt x="3424047" y="5752767"/>
                          <a:pt x="3314396" y="5760000"/>
                        </a:cubicBezTo>
                        <a:cubicBezTo>
                          <a:pt x="3204745" y="5767233"/>
                          <a:pt x="2778769" y="5797028"/>
                          <a:pt x="2559444" y="5760000"/>
                        </a:cubicBezTo>
                        <a:cubicBezTo>
                          <a:pt x="2340119" y="5722972"/>
                          <a:pt x="2215709" y="5776744"/>
                          <a:pt x="2047156" y="5760000"/>
                        </a:cubicBezTo>
                        <a:cubicBezTo>
                          <a:pt x="1878603" y="5743256"/>
                          <a:pt x="1768607" y="5770720"/>
                          <a:pt x="1615755" y="5760000"/>
                        </a:cubicBezTo>
                        <a:cubicBezTo>
                          <a:pt x="1462903" y="5749280"/>
                          <a:pt x="1230415" y="5744880"/>
                          <a:pt x="995616" y="5760000"/>
                        </a:cubicBezTo>
                        <a:cubicBezTo>
                          <a:pt x="437143" y="5792214"/>
                          <a:pt x="113882" y="5346912"/>
                          <a:pt x="0" y="4764384"/>
                        </a:cubicBezTo>
                        <a:cubicBezTo>
                          <a:pt x="16395" y="4583998"/>
                          <a:pt x="-31954" y="4375516"/>
                          <a:pt x="0" y="4098568"/>
                        </a:cubicBezTo>
                        <a:cubicBezTo>
                          <a:pt x="31954" y="3821620"/>
                          <a:pt x="2563" y="3702248"/>
                          <a:pt x="0" y="3545816"/>
                        </a:cubicBezTo>
                        <a:cubicBezTo>
                          <a:pt x="-2563" y="3389384"/>
                          <a:pt x="-8588" y="3154500"/>
                          <a:pt x="0" y="2955375"/>
                        </a:cubicBezTo>
                        <a:cubicBezTo>
                          <a:pt x="8588" y="2756250"/>
                          <a:pt x="-13440" y="2560553"/>
                          <a:pt x="0" y="2327247"/>
                        </a:cubicBezTo>
                        <a:cubicBezTo>
                          <a:pt x="13440" y="2093941"/>
                          <a:pt x="16333" y="2006699"/>
                          <a:pt x="0" y="1774495"/>
                        </a:cubicBezTo>
                        <a:cubicBezTo>
                          <a:pt x="-16333" y="1542291"/>
                          <a:pt x="23278" y="1304363"/>
                          <a:pt x="0" y="995616"/>
                        </a:cubicBezTo>
                        <a:close/>
                      </a:path>
                    </a:pathLst>
                  </a:custGeom>
                  <ask:type>
                    <ask:lineSketchNone/>
                  </ask:type>
                </ask:lineSketchStyleProps>
              </a:ext>
            </a:extLst>
          </a:ln>
          <a:effectLst>
            <a:innerShdw blurRad="889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w="76200">
                <a:solidFill>
                  <a:schemeClr val="tx1"/>
                </a:solid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0B2D706A-F0CD-8E6D-45FA-20E2E0F4B874}"/>
              </a:ext>
            </a:extLst>
          </p:cNvPr>
          <p:cNvSpPr/>
          <p:nvPr userDrawn="1"/>
        </p:nvSpPr>
        <p:spPr>
          <a:xfrm>
            <a:off x="3390384" y="157796"/>
            <a:ext cx="5400000" cy="900000"/>
          </a:xfrm>
          <a:prstGeom prst="roundRect">
            <a:avLst>
              <a:gd name="adj" fmla="val 50000"/>
            </a:avLst>
          </a:prstGeom>
          <a:solidFill>
            <a:srgbClr val="FEB6E5"/>
          </a:solidFill>
          <a:ln w="88900" cap="rnd" cmpd="thinThick">
            <a:solidFill>
              <a:srgbClr val="B8FFB8"/>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innerShdw blurRad="1270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B8FFB8"/>
                </a:solidFill>
              </a:ln>
              <a:solidFill>
                <a:srgbClr val="D8CAFF"/>
              </a:solidFill>
            </a:endParaRPr>
          </a:p>
        </p:txBody>
      </p:sp>
    </p:spTree>
    <p:extLst>
      <p:ext uri="{BB962C8B-B14F-4D97-AF65-F5344CB8AC3E}">
        <p14:creationId xmlns:p14="http://schemas.microsoft.com/office/powerpoint/2010/main" val="1619367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9B5838-800A-5667-6D80-CB11972E67CC}"/>
              </a:ext>
            </a:extLst>
          </p:cNvPr>
          <p:cNvSpPr/>
          <p:nvPr userDrawn="1"/>
        </p:nvSpPr>
        <p:spPr>
          <a:xfrm rot="5400000">
            <a:off x="2667002" y="-2666997"/>
            <a:ext cx="6858000" cy="12192000"/>
          </a:xfrm>
          <a:prstGeom prst="rect">
            <a:avLst/>
          </a:prstGeom>
          <a:solidFill>
            <a:srgbClr val="99FF99">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flower, plant&#10;&#10;Description automatically generated">
            <a:extLst>
              <a:ext uri="{FF2B5EF4-FFF2-40B4-BE49-F238E27FC236}">
                <a16:creationId xmlns:a16="http://schemas.microsoft.com/office/drawing/2014/main" id="{4F02F585-87E8-9DD4-A163-8523EDC999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348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87296AB6-2BE2-9F38-936C-E230479523A0}"/>
              </a:ext>
            </a:extLst>
          </p:cNvPr>
          <p:cNvGrpSpPr/>
          <p:nvPr userDrawn="1"/>
        </p:nvGrpSpPr>
        <p:grpSpPr>
          <a:xfrm>
            <a:off x="-386495" y="-404535"/>
            <a:ext cx="12953763" cy="7659257"/>
            <a:chOff x="-386495" y="-404535"/>
            <a:chExt cx="12953763" cy="7659257"/>
          </a:xfrm>
        </p:grpSpPr>
        <p:sp>
          <p:nvSpPr>
            <p:cNvPr id="8" name="Rectangle 7">
              <a:extLst>
                <a:ext uri="{FF2B5EF4-FFF2-40B4-BE49-F238E27FC236}">
                  <a16:creationId xmlns:a16="http://schemas.microsoft.com/office/drawing/2014/main" id="{0803F8B3-E29B-24E3-3176-099C4E8507E0}"/>
                </a:ext>
              </a:extLst>
            </p:cNvPr>
            <p:cNvSpPr/>
            <p:nvPr/>
          </p:nvSpPr>
          <p:spPr>
            <a:xfrm>
              <a:off x="845408" y="-404535"/>
              <a:ext cx="692704" cy="72413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8C10FC0-47EB-761B-BE0A-ABCD74C699E3}"/>
                </a:ext>
              </a:extLst>
            </p:cNvPr>
            <p:cNvSpPr/>
            <p:nvPr/>
          </p:nvSpPr>
          <p:spPr>
            <a:xfrm>
              <a:off x="208435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21F59EE2-FF78-C878-824E-51EC9961EE4F}"/>
                </a:ext>
              </a:extLst>
            </p:cNvPr>
            <p:cNvSpPr/>
            <p:nvPr/>
          </p:nvSpPr>
          <p:spPr>
            <a:xfrm>
              <a:off x="332329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9B43E0C-C0AE-6B84-5386-EBE7EE4B0593}"/>
                </a:ext>
              </a:extLst>
            </p:cNvPr>
            <p:cNvSpPr/>
            <p:nvPr/>
          </p:nvSpPr>
          <p:spPr>
            <a:xfrm>
              <a:off x="4562240"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0E251C7-CAF6-48DB-4305-00DE9B4B0451}"/>
                </a:ext>
              </a:extLst>
            </p:cNvPr>
            <p:cNvSpPr/>
            <p:nvPr/>
          </p:nvSpPr>
          <p:spPr>
            <a:xfrm>
              <a:off x="5801184"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972FE73-24A5-34EA-4D06-93357D536F58}"/>
                </a:ext>
              </a:extLst>
            </p:cNvPr>
            <p:cNvSpPr/>
            <p:nvPr/>
          </p:nvSpPr>
          <p:spPr>
            <a:xfrm>
              <a:off x="7040128"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C075A5-3BFB-A44A-42FC-5C08BA08AD48}"/>
                </a:ext>
              </a:extLst>
            </p:cNvPr>
            <p:cNvSpPr/>
            <p:nvPr/>
          </p:nvSpPr>
          <p:spPr>
            <a:xfrm>
              <a:off x="8279072"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D4FB998-DF1C-1F8A-A870-55E569C2D62A}"/>
                </a:ext>
              </a:extLst>
            </p:cNvPr>
            <p:cNvSpPr/>
            <p:nvPr/>
          </p:nvSpPr>
          <p:spPr>
            <a:xfrm>
              <a:off x="9518016"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CA188C13-5C19-0ED7-7FE5-F126F2D741B7}"/>
                </a:ext>
              </a:extLst>
            </p:cNvPr>
            <p:cNvSpPr/>
            <p:nvPr/>
          </p:nvSpPr>
          <p:spPr>
            <a:xfrm>
              <a:off x="10756961" y="-404535"/>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A55810-5B04-E669-4F64-81CA5F519852}"/>
                </a:ext>
              </a:extLst>
            </p:cNvPr>
            <p:cNvSpPr/>
            <p:nvPr/>
          </p:nvSpPr>
          <p:spPr>
            <a:xfrm rot="5400000">
              <a:off x="5882998" y="-6674027"/>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C92905-8C16-9E6A-43D1-905CF9DFC11F}"/>
                </a:ext>
              </a:extLst>
            </p:cNvPr>
            <p:cNvSpPr/>
            <p:nvPr/>
          </p:nvSpPr>
          <p:spPr>
            <a:xfrm rot="5400000">
              <a:off x="5882998" y="-586908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844BFD7-13B3-F851-9AA8-3739BD21BD88}"/>
                </a:ext>
              </a:extLst>
            </p:cNvPr>
            <p:cNvSpPr/>
            <p:nvPr/>
          </p:nvSpPr>
          <p:spPr>
            <a:xfrm rot="5400000">
              <a:off x="5882998" y="-506414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2C3FEC-C64D-5EDF-89D1-7D78B031BD84}"/>
                </a:ext>
              </a:extLst>
            </p:cNvPr>
            <p:cNvSpPr/>
            <p:nvPr/>
          </p:nvSpPr>
          <p:spPr>
            <a:xfrm rot="5400000">
              <a:off x="5882996" y="-4259200"/>
              <a:ext cx="414777" cy="12953759"/>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744E6AD-5E30-6555-8582-6C7E8DB129E8}"/>
                </a:ext>
              </a:extLst>
            </p:cNvPr>
            <p:cNvSpPr/>
            <p:nvPr/>
          </p:nvSpPr>
          <p:spPr>
            <a:xfrm rot="5400000">
              <a:off x="5882998" y="-3454258"/>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78D87CF-CB74-0E7F-C246-D28E5E7ABAAB}"/>
                </a:ext>
              </a:extLst>
            </p:cNvPr>
            <p:cNvSpPr/>
            <p:nvPr/>
          </p:nvSpPr>
          <p:spPr>
            <a:xfrm rot="5400000">
              <a:off x="5882998" y="-2649316"/>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00D7EC6-BD90-5A20-9292-143074DCDBB7}"/>
                </a:ext>
              </a:extLst>
            </p:cNvPr>
            <p:cNvSpPr/>
            <p:nvPr/>
          </p:nvSpPr>
          <p:spPr>
            <a:xfrm rot="5400000">
              <a:off x="5882998" y="-1844374"/>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46F0311-27CA-9D88-1F8C-704772C2A227}"/>
                </a:ext>
              </a:extLst>
            </p:cNvPr>
            <p:cNvSpPr/>
            <p:nvPr/>
          </p:nvSpPr>
          <p:spPr>
            <a:xfrm rot="5400000">
              <a:off x="5882998" y="-1039432"/>
              <a:ext cx="414777" cy="12953762"/>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8A18297-90F4-DCF5-0469-2BECDF5046AE}"/>
                </a:ext>
              </a:extLst>
            </p:cNvPr>
            <p:cNvSpPr/>
            <p:nvPr/>
          </p:nvSpPr>
          <p:spPr>
            <a:xfrm rot="5400000">
              <a:off x="5882997" y="-234488"/>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3088222-1A65-647A-E8C9-06764E8A8F80}"/>
                </a:ext>
              </a:extLst>
            </p:cNvPr>
            <p:cNvSpPr/>
            <p:nvPr userDrawn="1"/>
          </p:nvSpPr>
          <p:spPr>
            <a:xfrm rot="5400000">
              <a:off x="5882997" y="570454"/>
              <a:ext cx="414777" cy="129537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7E61A2A-5B9B-6DCC-9210-3F10A4FF60FA}"/>
                </a:ext>
              </a:extLst>
            </p:cNvPr>
            <p:cNvSpPr/>
            <p:nvPr/>
          </p:nvSpPr>
          <p:spPr>
            <a:xfrm>
              <a:off x="-386492" y="-389560"/>
              <a:ext cx="692704" cy="7229505"/>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21CB225-CCEE-7DE3-7FD2-0E55EFC0A6F1}"/>
                </a:ext>
              </a:extLst>
            </p:cNvPr>
            <p:cNvSpPr/>
            <p:nvPr/>
          </p:nvSpPr>
          <p:spPr>
            <a:xfrm>
              <a:off x="11874561" y="-392674"/>
              <a:ext cx="692704" cy="7241360"/>
            </a:xfrm>
            <a:prstGeom prst="rect">
              <a:avLst/>
            </a:prstGeom>
            <a:solidFill>
              <a:srgbClr val="E4C2FB">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16520" rtl="0" eaLnBrk="1" fontAlgn="auto" latinLnBrk="0" hangingPunct="1">
                <a:lnSpc>
                  <a:spcPct val="100000"/>
                </a:lnSpc>
                <a:spcBef>
                  <a:spcPts val="0"/>
                </a:spcBef>
                <a:spcAft>
                  <a:spcPts val="0"/>
                </a:spcAft>
                <a:buClrTx/>
                <a:buSzTx/>
                <a:buFontTx/>
                <a:buNone/>
                <a:tabLst/>
                <a:defRPr/>
              </a:pPr>
              <a:endParaRPr kumimoji="0" lang="en-US" sz="1246"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1" name="Picture 30" descr="A picture containing flower, plant&#10;&#10;Description automatically generated">
            <a:extLst>
              <a:ext uri="{FF2B5EF4-FFF2-40B4-BE49-F238E27FC236}">
                <a16:creationId xmlns:a16="http://schemas.microsoft.com/office/drawing/2014/main" id="{53E48A28-6553-BB9C-56FF-67BEAEDF40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grpSp>
        <p:nvGrpSpPr>
          <p:cNvPr id="32" name="Group 31">
            <a:extLst>
              <a:ext uri="{FF2B5EF4-FFF2-40B4-BE49-F238E27FC236}">
                <a16:creationId xmlns:a16="http://schemas.microsoft.com/office/drawing/2014/main" id="{B0849E39-3E35-A675-9847-AFD0422D8943}"/>
              </a:ext>
            </a:extLst>
          </p:cNvPr>
          <p:cNvGrpSpPr/>
          <p:nvPr userDrawn="1"/>
        </p:nvGrpSpPr>
        <p:grpSpPr>
          <a:xfrm>
            <a:off x="-694461" y="114478"/>
            <a:ext cx="13580921" cy="2003920"/>
            <a:chOff x="-676522" y="-884837"/>
            <a:chExt cx="13580921" cy="2003920"/>
          </a:xfrm>
          <a:effectLst>
            <a:outerShdw blurRad="50800" dist="38100" dir="18900000" algn="bl" rotWithShape="0">
              <a:prstClr val="black">
                <a:alpha val="40000"/>
              </a:prstClr>
            </a:outerShdw>
          </a:effectLst>
        </p:grpSpPr>
        <p:grpSp>
          <p:nvGrpSpPr>
            <p:cNvPr id="33" name="Group 32">
              <a:extLst>
                <a:ext uri="{FF2B5EF4-FFF2-40B4-BE49-F238E27FC236}">
                  <a16:creationId xmlns:a16="http://schemas.microsoft.com/office/drawing/2014/main" id="{CE2244DF-E170-0EBF-DB93-8D771CC11650}"/>
                </a:ext>
              </a:extLst>
            </p:cNvPr>
            <p:cNvGrpSpPr/>
            <p:nvPr/>
          </p:nvGrpSpPr>
          <p:grpSpPr>
            <a:xfrm>
              <a:off x="-676522" y="-381616"/>
              <a:ext cx="2235986" cy="1076984"/>
              <a:chOff x="10769791" y="-6153003"/>
              <a:chExt cx="6123464" cy="3537857"/>
            </a:xfrm>
          </p:grpSpPr>
          <p:grpSp>
            <p:nvGrpSpPr>
              <p:cNvPr id="70" name="Group 69">
                <a:extLst>
                  <a:ext uri="{FF2B5EF4-FFF2-40B4-BE49-F238E27FC236}">
                    <a16:creationId xmlns:a16="http://schemas.microsoft.com/office/drawing/2014/main" id="{DA764155-BE4F-E328-944B-29160BD1AE3B}"/>
                  </a:ext>
                </a:extLst>
              </p:cNvPr>
              <p:cNvGrpSpPr/>
              <p:nvPr/>
            </p:nvGrpSpPr>
            <p:grpSpPr>
              <a:xfrm>
                <a:off x="10769791" y="-6153003"/>
                <a:ext cx="6123464" cy="3537857"/>
                <a:chOff x="11038114" y="-5693229"/>
                <a:chExt cx="6123464" cy="3537857"/>
              </a:xfrm>
            </p:grpSpPr>
            <p:sp>
              <p:nvSpPr>
                <p:cNvPr id="72" name="Oval 71">
                  <a:extLst>
                    <a:ext uri="{FF2B5EF4-FFF2-40B4-BE49-F238E27FC236}">
                      <a16:creationId xmlns:a16="http://schemas.microsoft.com/office/drawing/2014/main" id="{219F8299-6E9A-0CBF-9D3D-01189ECC0C95}"/>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3" name="Oval 72">
                  <a:extLst>
                    <a:ext uri="{FF2B5EF4-FFF2-40B4-BE49-F238E27FC236}">
                      <a16:creationId xmlns:a16="http://schemas.microsoft.com/office/drawing/2014/main" id="{5117B448-0C15-7D92-4D54-9BA669BB18ED}"/>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4" name="Oval 73">
                  <a:extLst>
                    <a:ext uri="{FF2B5EF4-FFF2-40B4-BE49-F238E27FC236}">
                      <a16:creationId xmlns:a16="http://schemas.microsoft.com/office/drawing/2014/main" id="{3304081A-43B2-2527-6E1A-1D0D2B6705C1}"/>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75" name="Oval 74">
                  <a:extLst>
                    <a:ext uri="{FF2B5EF4-FFF2-40B4-BE49-F238E27FC236}">
                      <a16:creationId xmlns:a16="http://schemas.microsoft.com/office/drawing/2014/main" id="{ECED1121-BEDE-1217-83EA-2876F664C5C9}"/>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2" name="Oval 81">
                  <a:extLst>
                    <a:ext uri="{FF2B5EF4-FFF2-40B4-BE49-F238E27FC236}">
                      <a16:creationId xmlns:a16="http://schemas.microsoft.com/office/drawing/2014/main" id="{23B9ED30-DF86-13E4-C71A-6DC684FE0CE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83" name="Oval 82">
                  <a:extLst>
                    <a:ext uri="{FF2B5EF4-FFF2-40B4-BE49-F238E27FC236}">
                      <a16:creationId xmlns:a16="http://schemas.microsoft.com/office/drawing/2014/main" id="{10CE5B26-EDB3-9F01-A0AE-08E797ECEADF}"/>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71" name="Oval 70">
                <a:extLst>
                  <a:ext uri="{FF2B5EF4-FFF2-40B4-BE49-F238E27FC236}">
                    <a16:creationId xmlns:a16="http://schemas.microsoft.com/office/drawing/2014/main" id="{BD6C7958-B6EB-6A3A-521C-F2FAD228FF17}"/>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4" name="Group 33">
              <a:extLst>
                <a:ext uri="{FF2B5EF4-FFF2-40B4-BE49-F238E27FC236}">
                  <a16:creationId xmlns:a16="http://schemas.microsoft.com/office/drawing/2014/main" id="{EB1B0BFC-A5D5-07DE-B21C-E29115CE9405}"/>
                </a:ext>
              </a:extLst>
            </p:cNvPr>
            <p:cNvGrpSpPr/>
            <p:nvPr/>
          </p:nvGrpSpPr>
          <p:grpSpPr>
            <a:xfrm>
              <a:off x="4930725" y="-163011"/>
              <a:ext cx="1187273" cy="677247"/>
              <a:chOff x="10769791" y="-6153003"/>
              <a:chExt cx="6123464" cy="3537857"/>
            </a:xfrm>
          </p:grpSpPr>
          <p:grpSp>
            <p:nvGrpSpPr>
              <p:cNvPr id="62" name="Group 61">
                <a:extLst>
                  <a:ext uri="{FF2B5EF4-FFF2-40B4-BE49-F238E27FC236}">
                    <a16:creationId xmlns:a16="http://schemas.microsoft.com/office/drawing/2014/main" id="{C3290BF7-1E14-A2C4-4816-A56E8054E0E1}"/>
                  </a:ext>
                </a:extLst>
              </p:cNvPr>
              <p:cNvGrpSpPr/>
              <p:nvPr/>
            </p:nvGrpSpPr>
            <p:grpSpPr>
              <a:xfrm>
                <a:off x="10769791" y="-6153003"/>
                <a:ext cx="6123464" cy="3537857"/>
                <a:chOff x="11038114" y="-5693229"/>
                <a:chExt cx="6123464" cy="3537857"/>
              </a:xfrm>
            </p:grpSpPr>
            <p:sp>
              <p:nvSpPr>
                <p:cNvPr id="64" name="Oval 63">
                  <a:extLst>
                    <a:ext uri="{FF2B5EF4-FFF2-40B4-BE49-F238E27FC236}">
                      <a16:creationId xmlns:a16="http://schemas.microsoft.com/office/drawing/2014/main" id="{934FE0C0-9F84-BF81-3C8D-BBBCCDEE01D9}"/>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5" name="Oval 64">
                  <a:extLst>
                    <a:ext uri="{FF2B5EF4-FFF2-40B4-BE49-F238E27FC236}">
                      <a16:creationId xmlns:a16="http://schemas.microsoft.com/office/drawing/2014/main" id="{E1B0B4D2-CE03-1E82-050D-765509EDF9D9}"/>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6" name="Oval 65">
                  <a:extLst>
                    <a:ext uri="{FF2B5EF4-FFF2-40B4-BE49-F238E27FC236}">
                      <a16:creationId xmlns:a16="http://schemas.microsoft.com/office/drawing/2014/main" id="{4F11E4AD-4224-9B00-6F9A-F8A4092222B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7" name="Oval 66">
                  <a:extLst>
                    <a:ext uri="{FF2B5EF4-FFF2-40B4-BE49-F238E27FC236}">
                      <a16:creationId xmlns:a16="http://schemas.microsoft.com/office/drawing/2014/main" id="{AAB6A236-9B65-7E15-839D-3C671EE3E34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8" name="Oval 67">
                  <a:extLst>
                    <a:ext uri="{FF2B5EF4-FFF2-40B4-BE49-F238E27FC236}">
                      <a16:creationId xmlns:a16="http://schemas.microsoft.com/office/drawing/2014/main" id="{EA84DB67-8B5E-28FE-D13B-B37BFE165EA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9" name="Oval 68">
                  <a:extLst>
                    <a:ext uri="{FF2B5EF4-FFF2-40B4-BE49-F238E27FC236}">
                      <a16:creationId xmlns:a16="http://schemas.microsoft.com/office/drawing/2014/main" id="{69DF1E77-D2B1-FB70-5178-D03899136632}"/>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63" name="Oval 62">
                <a:extLst>
                  <a:ext uri="{FF2B5EF4-FFF2-40B4-BE49-F238E27FC236}">
                    <a16:creationId xmlns:a16="http://schemas.microsoft.com/office/drawing/2014/main" id="{02D21EA7-E506-CFC8-9784-D7D78C773D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5" name="Group 34">
              <a:extLst>
                <a:ext uri="{FF2B5EF4-FFF2-40B4-BE49-F238E27FC236}">
                  <a16:creationId xmlns:a16="http://schemas.microsoft.com/office/drawing/2014/main" id="{D4ED6CD0-A0FE-B6EF-C53E-A6E1FD700006}"/>
                </a:ext>
              </a:extLst>
            </p:cNvPr>
            <p:cNvGrpSpPr/>
            <p:nvPr/>
          </p:nvGrpSpPr>
          <p:grpSpPr>
            <a:xfrm>
              <a:off x="10987107" y="195601"/>
              <a:ext cx="1917292" cy="923482"/>
              <a:chOff x="10769791" y="-6153003"/>
              <a:chExt cx="6123464" cy="3537857"/>
            </a:xfrm>
          </p:grpSpPr>
          <p:grpSp>
            <p:nvGrpSpPr>
              <p:cNvPr id="54" name="Group 53">
                <a:extLst>
                  <a:ext uri="{FF2B5EF4-FFF2-40B4-BE49-F238E27FC236}">
                    <a16:creationId xmlns:a16="http://schemas.microsoft.com/office/drawing/2014/main" id="{184DEE49-96DB-25C0-23A3-BBD0A55ED781}"/>
                  </a:ext>
                </a:extLst>
              </p:cNvPr>
              <p:cNvGrpSpPr/>
              <p:nvPr/>
            </p:nvGrpSpPr>
            <p:grpSpPr>
              <a:xfrm>
                <a:off x="10769791" y="-6153003"/>
                <a:ext cx="6123464" cy="3537857"/>
                <a:chOff x="11038114" y="-5693229"/>
                <a:chExt cx="6123464" cy="3537857"/>
              </a:xfrm>
            </p:grpSpPr>
            <p:sp>
              <p:nvSpPr>
                <p:cNvPr id="56" name="Oval 55">
                  <a:extLst>
                    <a:ext uri="{FF2B5EF4-FFF2-40B4-BE49-F238E27FC236}">
                      <a16:creationId xmlns:a16="http://schemas.microsoft.com/office/drawing/2014/main" id="{6452D9E3-1536-0256-0EA9-1116768F0A91}"/>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7" name="Oval 56">
                  <a:extLst>
                    <a:ext uri="{FF2B5EF4-FFF2-40B4-BE49-F238E27FC236}">
                      <a16:creationId xmlns:a16="http://schemas.microsoft.com/office/drawing/2014/main" id="{5C10321F-0743-4490-A208-7831F18CFC73}"/>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8" name="Oval 57">
                  <a:extLst>
                    <a:ext uri="{FF2B5EF4-FFF2-40B4-BE49-F238E27FC236}">
                      <a16:creationId xmlns:a16="http://schemas.microsoft.com/office/drawing/2014/main" id="{0C640B64-37C4-2A5E-BE5B-648EE78BA2EA}"/>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9" name="Oval 58">
                  <a:extLst>
                    <a:ext uri="{FF2B5EF4-FFF2-40B4-BE49-F238E27FC236}">
                      <a16:creationId xmlns:a16="http://schemas.microsoft.com/office/drawing/2014/main" id="{189AE6D1-EBDB-2BEB-37D5-036FFA7A578C}"/>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0" name="Oval 59">
                  <a:extLst>
                    <a:ext uri="{FF2B5EF4-FFF2-40B4-BE49-F238E27FC236}">
                      <a16:creationId xmlns:a16="http://schemas.microsoft.com/office/drawing/2014/main" id="{3775DCEE-C275-89F6-88FC-A75799C1F890}"/>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61" name="Oval 60">
                  <a:extLst>
                    <a:ext uri="{FF2B5EF4-FFF2-40B4-BE49-F238E27FC236}">
                      <a16:creationId xmlns:a16="http://schemas.microsoft.com/office/drawing/2014/main" id="{8638B6CF-C601-0EF8-2274-DE668097FE08}"/>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55" name="Oval 54">
                <a:extLst>
                  <a:ext uri="{FF2B5EF4-FFF2-40B4-BE49-F238E27FC236}">
                    <a16:creationId xmlns:a16="http://schemas.microsoft.com/office/drawing/2014/main" id="{EED235D3-1C62-5D09-68C4-72341BA52F42}"/>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6" name="Group 35">
              <a:extLst>
                <a:ext uri="{FF2B5EF4-FFF2-40B4-BE49-F238E27FC236}">
                  <a16:creationId xmlns:a16="http://schemas.microsoft.com/office/drawing/2014/main" id="{AA41755B-18F4-F3AA-CA63-72302CBA654A}"/>
                </a:ext>
              </a:extLst>
            </p:cNvPr>
            <p:cNvGrpSpPr/>
            <p:nvPr/>
          </p:nvGrpSpPr>
          <p:grpSpPr>
            <a:xfrm>
              <a:off x="2194382" y="125807"/>
              <a:ext cx="1384468" cy="696593"/>
              <a:chOff x="10769791" y="-6153003"/>
              <a:chExt cx="6123464" cy="3537857"/>
            </a:xfrm>
          </p:grpSpPr>
          <p:grpSp>
            <p:nvGrpSpPr>
              <p:cNvPr id="46" name="Group 45">
                <a:extLst>
                  <a:ext uri="{FF2B5EF4-FFF2-40B4-BE49-F238E27FC236}">
                    <a16:creationId xmlns:a16="http://schemas.microsoft.com/office/drawing/2014/main" id="{5895D84F-196D-DA60-5C28-4C361412DAE4}"/>
                  </a:ext>
                </a:extLst>
              </p:cNvPr>
              <p:cNvGrpSpPr/>
              <p:nvPr/>
            </p:nvGrpSpPr>
            <p:grpSpPr>
              <a:xfrm>
                <a:off x="10769791" y="-6153003"/>
                <a:ext cx="6123464" cy="3537857"/>
                <a:chOff x="11038114" y="-5693229"/>
                <a:chExt cx="6123464" cy="3537857"/>
              </a:xfrm>
            </p:grpSpPr>
            <p:sp>
              <p:nvSpPr>
                <p:cNvPr id="48" name="Oval 47">
                  <a:extLst>
                    <a:ext uri="{FF2B5EF4-FFF2-40B4-BE49-F238E27FC236}">
                      <a16:creationId xmlns:a16="http://schemas.microsoft.com/office/drawing/2014/main" id="{47D9DD14-BA73-4E58-215F-6368C2C8468C}"/>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9" name="Oval 48">
                  <a:extLst>
                    <a:ext uri="{FF2B5EF4-FFF2-40B4-BE49-F238E27FC236}">
                      <a16:creationId xmlns:a16="http://schemas.microsoft.com/office/drawing/2014/main" id="{B5C272CE-FCE7-B01F-FF95-2BB58C18FA0E}"/>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0" name="Oval 49">
                  <a:extLst>
                    <a:ext uri="{FF2B5EF4-FFF2-40B4-BE49-F238E27FC236}">
                      <a16:creationId xmlns:a16="http://schemas.microsoft.com/office/drawing/2014/main" id="{74ACA622-08D1-7959-3EFD-F87A6994D52D}"/>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1" name="Oval 50">
                  <a:extLst>
                    <a:ext uri="{FF2B5EF4-FFF2-40B4-BE49-F238E27FC236}">
                      <a16:creationId xmlns:a16="http://schemas.microsoft.com/office/drawing/2014/main" id="{6EB427AF-C9EF-FF30-1375-67C5F43D075B}"/>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2" name="Oval 51">
                  <a:extLst>
                    <a:ext uri="{FF2B5EF4-FFF2-40B4-BE49-F238E27FC236}">
                      <a16:creationId xmlns:a16="http://schemas.microsoft.com/office/drawing/2014/main" id="{A2DD6A28-02AA-77D7-1FE1-8B56C3D672B6}"/>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53" name="Oval 52">
                  <a:extLst>
                    <a:ext uri="{FF2B5EF4-FFF2-40B4-BE49-F238E27FC236}">
                      <a16:creationId xmlns:a16="http://schemas.microsoft.com/office/drawing/2014/main" id="{51BEAB84-5687-D6D4-0420-07895EB43BF7}"/>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47" name="Oval 46">
                <a:extLst>
                  <a:ext uri="{FF2B5EF4-FFF2-40B4-BE49-F238E27FC236}">
                    <a16:creationId xmlns:a16="http://schemas.microsoft.com/office/drawing/2014/main" id="{DA5CA420-1461-910E-FF93-81DD88E65CD8}"/>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nvGrpSpPr>
            <p:cNvPr id="37" name="Group 36">
              <a:extLst>
                <a:ext uri="{FF2B5EF4-FFF2-40B4-BE49-F238E27FC236}">
                  <a16:creationId xmlns:a16="http://schemas.microsoft.com/office/drawing/2014/main" id="{5A479726-0E7B-04AC-2D23-AA6159030811}"/>
                </a:ext>
              </a:extLst>
            </p:cNvPr>
            <p:cNvGrpSpPr/>
            <p:nvPr/>
          </p:nvGrpSpPr>
          <p:grpSpPr>
            <a:xfrm>
              <a:off x="7198794" y="-884837"/>
              <a:ext cx="3045298" cy="1467815"/>
              <a:chOff x="10769791" y="-6153003"/>
              <a:chExt cx="6123464" cy="3537857"/>
            </a:xfrm>
          </p:grpSpPr>
          <p:grpSp>
            <p:nvGrpSpPr>
              <p:cNvPr id="38" name="Group 37">
                <a:extLst>
                  <a:ext uri="{FF2B5EF4-FFF2-40B4-BE49-F238E27FC236}">
                    <a16:creationId xmlns:a16="http://schemas.microsoft.com/office/drawing/2014/main" id="{DBF57361-3E57-0237-0FB8-D35F032B841C}"/>
                  </a:ext>
                </a:extLst>
              </p:cNvPr>
              <p:cNvGrpSpPr/>
              <p:nvPr/>
            </p:nvGrpSpPr>
            <p:grpSpPr>
              <a:xfrm>
                <a:off x="10769791" y="-6153003"/>
                <a:ext cx="6123464" cy="3537857"/>
                <a:chOff x="11038114" y="-5693229"/>
                <a:chExt cx="6123464" cy="3537857"/>
              </a:xfrm>
            </p:grpSpPr>
            <p:sp>
              <p:nvSpPr>
                <p:cNvPr id="40" name="Oval 39">
                  <a:extLst>
                    <a:ext uri="{FF2B5EF4-FFF2-40B4-BE49-F238E27FC236}">
                      <a16:creationId xmlns:a16="http://schemas.microsoft.com/office/drawing/2014/main" id="{100DB39D-38F6-BDD3-7726-168A873BE7B8}"/>
                    </a:ext>
                  </a:extLst>
                </p:cNvPr>
                <p:cNvSpPr/>
                <p:nvPr/>
              </p:nvSpPr>
              <p:spPr>
                <a:xfrm>
                  <a:off x="11038114" y="-5225143"/>
                  <a:ext cx="1992086"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1" name="Oval 40">
                  <a:extLst>
                    <a:ext uri="{FF2B5EF4-FFF2-40B4-BE49-F238E27FC236}">
                      <a16:creationId xmlns:a16="http://schemas.microsoft.com/office/drawing/2014/main" id="{03332562-6F48-ABEE-F275-E5CA7CBFAB44}"/>
                    </a:ext>
                  </a:extLst>
                </p:cNvPr>
                <p:cNvSpPr/>
                <p:nvPr/>
              </p:nvSpPr>
              <p:spPr>
                <a:xfrm>
                  <a:off x="12034157" y="-569322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2" name="Oval 41">
                  <a:extLst>
                    <a:ext uri="{FF2B5EF4-FFF2-40B4-BE49-F238E27FC236}">
                      <a16:creationId xmlns:a16="http://schemas.microsoft.com/office/drawing/2014/main" id="{0624F756-5C95-B407-CB4D-916E8BE239B5}"/>
                    </a:ext>
                  </a:extLst>
                </p:cNvPr>
                <p:cNvSpPr/>
                <p:nvPr/>
              </p:nvSpPr>
              <p:spPr>
                <a:xfrm>
                  <a:off x="11336109" y="-4114801"/>
                  <a:ext cx="3133869"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3" name="Oval 42">
                  <a:extLst>
                    <a:ext uri="{FF2B5EF4-FFF2-40B4-BE49-F238E27FC236}">
                      <a16:creationId xmlns:a16="http://schemas.microsoft.com/office/drawing/2014/main" id="{8A1070C8-DE16-E63A-2D40-079BC853BE78}"/>
                    </a:ext>
                  </a:extLst>
                </p:cNvPr>
                <p:cNvSpPr/>
                <p:nvPr/>
              </p:nvSpPr>
              <p:spPr>
                <a:xfrm>
                  <a:off x="13768948" y="-5599309"/>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4" name="Oval 43">
                  <a:extLst>
                    <a:ext uri="{FF2B5EF4-FFF2-40B4-BE49-F238E27FC236}">
                      <a16:creationId xmlns:a16="http://schemas.microsoft.com/office/drawing/2014/main" id="{07940CCB-8B56-BEB2-9F0B-54DE2F7E1842}"/>
                    </a:ext>
                  </a:extLst>
                </p:cNvPr>
                <p:cNvSpPr/>
                <p:nvPr/>
              </p:nvSpPr>
              <p:spPr>
                <a:xfrm>
                  <a:off x="14693100" y="-4856116"/>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sp>
              <p:nvSpPr>
                <p:cNvPr id="45" name="Oval 44">
                  <a:extLst>
                    <a:ext uri="{FF2B5EF4-FFF2-40B4-BE49-F238E27FC236}">
                      <a16:creationId xmlns:a16="http://schemas.microsoft.com/office/drawing/2014/main" id="{8E17B29B-33F0-E773-336A-F41AAB5CECF0}"/>
                    </a:ext>
                  </a:extLst>
                </p:cNvPr>
                <p:cNvSpPr/>
                <p:nvPr/>
              </p:nvSpPr>
              <p:spPr>
                <a:xfrm>
                  <a:off x="13918279" y="-4245430"/>
                  <a:ext cx="2468478" cy="19594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sp>
            <p:nvSpPr>
              <p:cNvPr id="39" name="Oval 38">
                <a:extLst>
                  <a:ext uri="{FF2B5EF4-FFF2-40B4-BE49-F238E27FC236}">
                    <a16:creationId xmlns:a16="http://schemas.microsoft.com/office/drawing/2014/main" id="{3598A9B9-5B26-85D4-C6E6-195452378B7D}"/>
                  </a:ext>
                </a:extLst>
              </p:cNvPr>
              <p:cNvSpPr/>
              <p:nvPr/>
            </p:nvSpPr>
            <p:spPr>
              <a:xfrm>
                <a:off x="12616087" y="-5058367"/>
                <a:ext cx="2318471" cy="12518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white"/>
                  </a:solidFill>
                  <a:effectLst/>
                  <a:uLnTx/>
                  <a:uFillTx/>
                  <a:latin typeface="Calibri" panose="020F0502020204030204"/>
                  <a:ea typeface="+mn-ea"/>
                  <a:cs typeface="Cordia New" panose="020B0304020202020204" pitchFamily="34" charset="-34"/>
                </a:endParaRPr>
              </a:p>
            </p:txBody>
          </p:sp>
        </p:grpSp>
      </p:grpSp>
      <p:pic>
        <p:nvPicPr>
          <p:cNvPr id="84" name="Picture 83" descr="A picture containing room, gambling house, vector graphics&#10;&#10;Description automatically generated">
            <a:extLst>
              <a:ext uri="{FF2B5EF4-FFF2-40B4-BE49-F238E27FC236}">
                <a16:creationId xmlns:a16="http://schemas.microsoft.com/office/drawing/2014/main" id="{A210108D-EE2D-3DC0-48DB-6E730A889C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57536" y="-522000"/>
            <a:ext cx="7380000" cy="7380000"/>
          </a:xfrm>
          <a:prstGeom prst="rect">
            <a:avLst/>
          </a:prstGeom>
        </p:spPr>
      </p:pic>
      <p:pic>
        <p:nvPicPr>
          <p:cNvPr id="85" name="Picture 84" descr="A rainbow in the sky&#10;&#10;Description automatically generated with medium confidence">
            <a:extLst>
              <a:ext uri="{FF2B5EF4-FFF2-40B4-BE49-F238E27FC236}">
                <a16:creationId xmlns:a16="http://schemas.microsoft.com/office/drawing/2014/main" id="{20C87437-1C35-9691-4A1B-0D69D925922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673471">
            <a:off x="246288" y="40258"/>
            <a:ext cx="2970522" cy="1656000"/>
          </a:xfrm>
          <a:prstGeom prst="rect">
            <a:avLst/>
          </a:prstGeom>
          <a:effectLst>
            <a:innerShdw blurRad="38100" dist="12700" dir="13500000">
              <a:prstClr val="black">
                <a:alpha val="30000"/>
              </a:prstClr>
            </a:innerShdw>
          </a:effectLst>
        </p:spPr>
      </p:pic>
      <p:pic>
        <p:nvPicPr>
          <p:cNvPr id="86" name="Picture 85" descr="A picture containing calendar&#10;&#10;Description automatically generated">
            <a:extLst>
              <a:ext uri="{FF2B5EF4-FFF2-40B4-BE49-F238E27FC236}">
                <a16:creationId xmlns:a16="http://schemas.microsoft.com/office/drawing/2014/main" id="{2CCABA76-DF19-6FBE-AB00-7FE925B3AE1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1887" r="73788" b="61878"/>
          <a:stretch/>
        </p:blipFill>
        <p:spPr>
          <a:xfrm rot="20777508">
            <a:off x="906419" y="2127231"/>
            <a:ext cx="1618594" cy="1620000"/>
          </a:xfrm>
          <a:prstGeom prst="rect">
            <a:avLst/>
          </a:prstGeom>
        </p:spPr>
      </p:pic>
      <p:pic>
        <p:nvPicPr>
          <p:cNvPr id="88" name="Picture 87">
            <a:extLst>
              <a:ext uri="{FF2B5EF4-FFF2-40B4-BE49-F238E27FC236}">
                <a16:creationId xmlns:a16="http://schemas.microsoft.com/office/drawing/2014/main" id="{8B0BD84E-63D0-1F91-8065-75531226580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grpSp>
        <p:nvGrpSpPr>
          <p:cNvPr id="2" name="Group 1">
            <a:extLst>
              <a:ext uri="{FF2B5EF4-FFF2-40B4-BE49-F238E27FC236}">
                <a16:creationId xmlns:a16="http://schemas.microsoft.com/office/drawing/2014/main" id="{DFE0401F-E5C3-E91A-865C-A9E574507F03}"/>
              </a:ext>
            </a:extLst>
          </p:cNvPr>
          <p:cNvGrpSpPr/>
          <p:nvPr userDrawn="1"/>
        </p:nvGrpSpPr>
        <p:grpSpPr>
          <a:xfrm>
            <a:off x="8318826" y="2547868"/>
            <a:ext cx="5400000" cy="5400000"/>
            <a:chOff x="8318826" y="2547868"/>
            <a:chExt cx="5400000" cy="5400000"/>
          </a:xfrm>
        </p:grpSpPr>
        <p:pic>
          <p:nvPicPr>
            <p:cNvPr id="89" name="Picture 88" descr="A picture containing background pattern&#10;&#10;Description automatically generated">
              <a:extLst>
                <a:ext uri="{FF2B5EF4-FFF2-40B4-BE49-F238E27FC236}">
                  <a16:creationId xmlns:a16="http://schemas.microsoft.com/office/drawing/2014/main" id="{EF1DA471-4CA5-DD46-060C-78F440044AB9}"/>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35693" t="52250" r="45787" b="14676"/>
            <a:stretch/>
          </p:blipFill>
          <p:spPr>
            <a:xfrm rot="20543541" flipH="1">
              <a:off x="9089472" y="2701035"/>
              <a:ext cx="1259274" cy="2248776"/>
            </a:xfrm>
            <a:prstGeom prst="rect">
              <a:avLst/>
            </a:prstGeom>
            <a:effectLst>
              <a:innerShdw blurRad="38100" dist="12700" dir="13500000">
                <a:prstClr val="black">
                  <a:alpha val="50000"/>
                </a:prstClr>
              </a:innerShdw>
            </a:effectLst>
          </p:spPr>
        </p:pic>
        <p:pic>
          <p:nvPicPr>
            <p:cNvPr id="87" name="Picture 86">
              <a:extLst>
                <a:ext uri="{FF2B5EF4-FFF2-40B4-BE49-F238E27FC236}">
                  <a16:creationId xmlns:a16="http://schemas.microsoft.com/office/drawing/2014/main" id="{ADE88170-0F0D-28D8-1553-6C9A4F1C8497}"/>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spTree>
    <p:extLst>
      <p:ext uri="{BB962C8B-B14F-4D97-AF65-F5344CB8AC3E}">
        <p14:creationId xmlns:p14="http://schemas.microsoft.com/office/powerpoint/2010/main" val="14569822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14:presetBounceEnd="60000">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14:bounceEnd="60000">
                                          <p:cBhvr additive="base">
                                            <p:cTn id="21" dur="750" fill="hold"/>
                                            <p:tgtEl>
                                              <p:spTgt spid="88"/>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0000">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14:bounceEnd="60000">
                                          <p:cBhvr additive="base">
                                            <p:cTn id="25" dur="75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85"/>
                                            </p:tgtEl>
                                            <p:attrNameLst>
                                              <p:attrName>style.visibility</p:attrName>
                                            </p:attrNameLst>
                                          </p:cBhvr>
                                          <p:to>
                                            <p:strVal val="visible"/>
                                          </p:to>
                                        </p:set>
                                        <p:animEffect transition="in" filter="wipe(left)">
                                          <p:cBhvr>
                                            <p:cTn id="12" dur="500"/>
                                            <p:tgtEl>
                                              <p:spTgt spid="85"/>
                                            </p:tgtEl>
                                          </p:cBhvr>
                                        </p:animEffect>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anim calcmode="lin" valueType="num">
                                          <p:cBhvr>
                                            <p:cTn id="16" dur="500" fill="hold"/>
                                            <p:tgtEl>
                                              <p:spTgt spid="31"/>
                                            </p:tgtEl>
                                            <p:attrNameLst>
                                              <p:attrName>ppt_x</p:attrName>
                                            </p:attrNameLst>
                                          </p:cBhvr>
                                          <p:tavLst>
                                            <p:tav tm="0">
                                              <p:val>
                                                <p:strVal val="#ppt_x"/>
                                              </p:val>
                                            </p:tav>
                                            <p:tav tm="100000">
                                              <p:val>
                                                <p:strVal val="#ppt_x"/>
                                              </p:val>
                                            </p:tav>
                                          </p:tavLst>
                                        </p:anim>
                                        <p:anim calcmode="lin" valueType="num">
                                          <p:cBhvr>
                                            <p:cTn id="17" dur="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750"/>
                                </p:stCondLst>
                                <p:childTnLst>
                                  <p:par>
                                    <p:cTn id="19" presetID="2" presetClass="entr" presetSubtype="4"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additive="base">
                                            <p:cTn id="21" dur="750" fill="hold"/>
                                            <p:tgtEl>
                                              <p:spTgt spid="88"/>
                                            </p:tgtEl>
                                            <p:attrNameLst>
                                              <p:attrName>ppt_x</p:attrName>
                                            </p:attrNameLst>
                                          </p:cBhvr>
                                          <p:tavLst>
                                            <p:tav tm="0">
                                              <p:val>
                                                <p:strVal val="#ppt_x"/>
                                              </p:val>
                                            </p:tav>
                                            <p:tav tm="100000">
                                              <p:val>
                                                <p:strVal val="#ppt_x"/>
                                              </p:val>
                                            </p:tav>
                                          </p:tavLst>
                                        </p:anim>
                                        <p:anim calcmode="lin" valueType="num">
                                          <p:cBhvr additive="base">
                                            <p:cTn id="22" dur="750" fill="hold"/>
                                            <p:tgtEl>
                                              <p:spTgt spid="8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750" fill="hold"/>
                                            <p:tgtEl>
                                              <p:spTgt spid="2"/>
                                            </p:tgtEl>
                                            <p:attrNameLst>
                                              <p:attrName>ppt_x</p:attrName>
                                            </p:attrNameLst>
                                          </p:cBhvr>
                                          <p:tavLst>
                                            <p:tav tm="0">
                                              <p:val>
                                                <p:strVal val="#ppt_x"/>
                                              </p:val>
                                            </p:tav>
                                            <p:tav tm="100000">
                                              <p:val>
                                                <p:strVal val="#ppt_x"/>
                                              </p:val>
                                            </p:tav>
                                          </p:tavLst>
                                        </p:anim>
                                        <p:anim calcmode="lin" valueType="num">
                                          <p:cBhvr additive="base">
                                            <p:cTn id="26" dur="750" fill="hold"/>
                                            <p:tgtEl>
                                              <p:spTgt spid="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30" presetClass="entr" presetSubtype="0" fill="hold" nodeType="after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800" decel="100000"/>
                                            <p:tgtEl>
                                              <p:spTgt spid="84"/>
                                            </p:tgtEl>
                                          </p:cBhvr>
                                        </p:animEffect>
                                        <p:anim calcmode="lin" valueType="num">
                                          <p:cBhvr>
                                            <p:cTn id="31" dur="800" decel="100000" fill="hold"/>
                                            <p:tgtEl>
                                              <p:spTgt spid="84"/>
                                            </p:tgtEl>
                                            <p:attrNameLst>
                                              <p:attrName>style.rotation</p:attrName>
                                            </p:attrNameLst>
                                          </p:cBhvr>
                                          <p:tavLst>
                                            <p:tav tm="0">
                                              <p:val>
                                                <p:fltVal val="-90"/>
                                              </p:val>
                                            </p:tav>
                                            <p:tav tm="100000">
                                              <p:val>
                                                <p:fltVal val="0"/>
                                              </p:val>
                                            </p:tav>
                                          </p:tavLst>
                                        </p:anim>
                                        <p:anim calcmode="lin" valueType="num">
                                          <p:cBhvr>
                                            <p:cTn id="32" dur="800" decel="100000" fill="hold"/>
                                            <p:tgtEl>
                                              <p:spTgt spid="84"/>
                                            </p:tgtEl>
                                            <p:attrNameLst>
                                              <p:attrName>ppt_x</p:attrName>
                                            </p:attrNameLst>
                                          </p:cBhvr>
                                          <p:tavLst>
                                            <p:tav tm="0">
                                              <p:val>
                                                <p:strVal val="#ppt_x+0.4"/>
                                              </p:val>
                                            </p:tav>
                                            <p:tav tm="100000">
                                              <p:val>
                                                <p:strVal val="#ppt_x-0.05"/>
                                              </p:val>
                                            </p:tav>
                                          </p:tavLst>
                                        </p:anim>
                                        <p:anim calcmode="lin" valueType="num">
                                          <p:cBhvr>
                                            <p:cTn id="33" dur="800" decel="100000" fill="hold"/>
                                            <p:tgtEl>
                                              <p:spTgt spid="84"/>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4"/>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giai-điệu-thần-tiên.wav"/>
                                            </p:tgtEl>
                                          </p:cMediaNode>
                                        </p:audio>
                                      </p:subTnLst>
                                    </p:cTn>
                                  </p:par>
                                  <p:par>
                                    <p:cTn id="36" presetID="42" presetClass="entr" presetSubtype="0" fill="hold" nodeType="withEffect">
                                      <p:stCondLst>
                                        <p:cond delay="0"/>
                                      </p:stCondLst>
                                      <p:childTnLst>
                                        <p:set>
                                          <p:cBhvr>
                                            <p:cTn id="37" dur="1" fill="hold">
                                              <p:stCondLst>
                                                <p:cond delay="0"/>
                                              </p:stCondLst>
                                            </p:cTn>
                                            <p:tgtEl>
                                              <p:spTgt spid="86"/>
                                            </p:tgtEl>
                                            <p:attrNameLst>
                                              <p:attrName>style.visibility</p:attrName>
                                            </p:attrNameLst>
                                          </p:cBhvr>
                                          <p:to>
                                            <p:strVal val="visible"/>
                                          </p:to>
                                        </p:set>
                                        <p:animEffect transition="in" filter="fade">
                                          <p:cBhvr>
                                            <p:cTn id="38" dur="500"/>
                                            <p:tgtEl>
                                              <p:spTgt spid="86"/>
                                            </p:tgtEl>
                                          </p:cBhvr>
                                        </p:animEffect>
                                        <p:anim calcmode="lin" valueType="num">
                                          <p:cBhvr>
                                            <p:cTn id="39" dur="500" fill="hold"/>
                                            <p:tgtEl>
                                              <p:spTgt spid="86"/>
                                            </p:tgtEl>
                                            <p:attrNameLst>
                                              <p:attrName>ppt_x</p:attrName>
                                            </p:attrNameLst>
                                          </p:cBhvr>
                                          <p:tavLst>
                                            <p:tav tm="0">
                                              <p:val>
                                                <p:strVal val="#ppt_x"/>
                                              </p:val>
                                            </p:tav>
                                            <p:tav tm="100000">
                                              <p:val>
                                                <p:strVal val="#ppt_x"/>
                                              </p:val>
                                            </p:tav>
                                          </p:tavLst>
                                        </p:anim>
                                        <p:anim calcmode="lin" valueType="num">
                                          <p:cBhvr>
                                            <p:cTn id="40" dur="500" fill="hold"/>
                                            <p:tgtEl>
                                              <p:spTgt spid="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605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11" Type="http://schemas.openxmlformats.org/officeDocument/2006/relationships/image" Target="../media/image39.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4.gif"/><Relationship Id="rId3" Type="http://schemas.openxmlformats.org/officeDocument/2006/relationships/audio" Target="../media/audio5.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5.wav"/><Relationship Id="rId7" Type="http://schemas.openxmlformats.org/officeDocument/2006/relationships/image" Target="../media/image49.png"/><Relationship Id="rId2" Type="http://schemas.openxmlformats.org/officeDocument/2006/relationships/audio" Target="../media/audio7.wav"/><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audio" Target="../media/audio6.wav"/><Relationship Id="rId2" Type="http://schemas.openxmlformats.org/officeDocument/2006/relationships/notesSlide" Target="../notesSlides/notesSlide1.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29.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8.jp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audio" Target="../media/audio3.wav"/><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6.jpg"/><Relationship Id="rId5" Type="http://schemas.openxmlformats.org/officeDocument/2006/relationships/image" Target="../media/image2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6.jp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1.gif"/><Relationship Id="rId17" Type="http://schemas.openxmlformats.org/officeDocument/2006/relationships/audio" Target="../media/audio6.wav"/><Relationship Id="rId2" Type="http://schemas.openxmlformats.org/officeDocument/2006/relationships/notesSlide" Target="../notesSlides/notesSlide2.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30.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8.png"/><Relationship Id="rId12" Type="http://schemas.openxmlformats.org/officeDocument/2006/relationships/audio" Target="../media/audio3.wav"/><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3.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audio" Target="../media/audio3.wav"/><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8.jpg"/><Relationship Id="rId5" Type="http://schemas.openxmlformats.org/officeDocument/2006/relationships/image" Target="../media/image2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8.jp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1.gif"/><Relationship Id="rId17" Type="http://schemas.openxmlformats.org/officeDocument/2006/relationships/audio" Target="../media/audio6.wav"/><Relationship Id="rId2" Type="http://schemas.openxmlformats.org/officeDocument/2006/relationships/notesSlide" Target="../notesSlides/notesSlide3.xml"/><Relationship Id="rId16" Type="http://schemas.openxmlformats.org/officeDocument/2006/relationships/audio" Target="../media/audio5.wav"/><Relationship Id="rId1" Type="http://schemas.openxmlformats.org/officeDocument/2006/relationships/slideLayout" Target="../slideLayouts/slideLayout5.xml"/><Relationship Id="rId6" Type="http://schemas.openxmlformats.org/officeDocument/2006/relationships/audio" Target="../media/audio6.wav"/><Relationship Id="rId11" Type="http://schemas.openxmlformats.org/officeDocument/2006/relationships/image" Target="../media/image30.png"/><Relationship Id="rId5" Type="http://schemas.openxmlformats.org/officeDocument/2006/relationships/audio" Target="../media/audio5.wav"/><Relationship Id="rId15" Type="http://schemas.openxmlformats.org/officeDocument/2006/relationships/audio" Target="../media/audio4.wav"/><Relationship Id="rId10" Type="http://schemas.openxmlformats.org/officeDocument/2006/relationships/image" Target="../media/image29.png"/><Relationship Id="rId4" Type="http://schemas.openxmlformats.org/officeDocument/2006/relationships/audio" Target="../media/audio4.wav"/><Relationship Id="rId9" Type="http://schemas.openxmlformats.org/officeDocument/2006/relationships/image" Target="../media/image27.png"/><Relationship Id="rId1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7857"/>
            <a:ext cx="12192000" cy="6865858"/>
          </a:xfrm>
          <a:prstGeom prst="rect">
            <a:avLst/>
          </a:prstGeom>
        </p:spPr>
      </p:pic>
      <p:sp>
        <p:nvSpPr>
          <p:cNvPr id="5" name="TextBox 4">
            <a:extLst>
              <a:ext uri="{FF2B5EF4-FFF2-40B4-BE49-F238E27FC236}">
                <a16:creationId xmlns:a16="http://schemas.microsoft.com/office/drawing/2014/main" id="{CDEF7C70-9B24-CBAB-AF0B-3222101524F0}"/>
              </a:ext>
            </a:extLst>
          </p:cNvPr>
          <p:cNvSpPr txBox="1"/>
          <p:nvPr/>
        </p:nvSpPr>
        <p:spPr>
          <a:xfrm>
            <a:off x="2269480" y="1751589"/>
            <a:ext cx="6039633" cy="228139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Ôn</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chữ</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viết</a:t>
            </a:r>
            <a:r>
              <a:rPr kumimoji="0" lang="en-US" sz="5000" b="1" i="0" u="none" strike="noStrike" kern="0" cap="none" spc="0" normalizeH="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r>
              <a:rPr kumimoji="0" lang="en-US" sz="5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hoa</a:t>
            </a:r>
            <a:r>
              <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rPr>
              <a:t>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M, N, V </a:t>
            </a:r>
            <a:r>
              <a:rPr lang="en-US" sz="5000" b="1" kern="0" dirty="0" err="1">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kiểu</a:t>
            </a:r>
            <a:r>
              <a:rPr lang="en-US" sz="5000" b="1" kern="0" dirty="0">
                <a:solidFill>
                  <a:srgbClr val="FF3399"/>
                </a:solidFill>
                <a:effectLst>
                  <a:glow>
                    <a:srgbClr val="4472C4">
                      <a:alpha val="40000"/>
                    </a:srgbClr>
                  </a:glow>
                  <a:innerShdw blurRad="63500" dist="50800" dir="13800000">
                    <a:prstClr val="black">
                      <a:alpha val="50000"/>
                    </a:prstClr>
                  </a:innerShdw>
                </a:effectLst>
                <a:cs typeface="Times New Roman" panose="02020603050405020304" pitchFamily="18" charset="0"/>
                <a:sym typeface="Arial"/>
              </a:rPr>
              <a:t> 2</a:t>
            </a:r>
            <a:endParaRPr kumimoji="0" lang="en-US" sz="5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cs typeface="Times New Roman" panose="02020603050405020304" pitchFamily="18" charset="0"/>
              <a:sym typeface="Arial"/>
            </a:endParaRPr>
          </a:p>
        </p:txBody>
      </p:sp>
      <p:pic>
        <p:nvPicPr>
          <p:cNvPr id="3" name="Picture 2" descr="A picture containing shape&#10;&#10;Description automatically generated">
            <a:extLst>
              <a:ext uri="{FF2B5EF4-FFF2-40B4-BE49-F238E27FC236}">
                <a16:creationId xmlns:a16="http://schemas.microsoft.com/office/drawing/2014/main" id="{1F042D05-A155-A62F-EAED-2C153B8D3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389852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2" name="V kiểu 2">
            <a:hlinkClick r:id="" action="ppaction://media"/>
            <a:extLst>
              <a:ext uri="{FF2B5EF4-FFF2-40B4-BE49-F238E27FC236}">
                <a16:creationId xmlns:a16="http://schemas.microsoft.com/office/drawing/2014/main" id="{59368CF9-6699-018A-9682-15B83A1D17A2}"/>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655130" y="1270712"/>
            <a:ext cx="6727029" cy="4902010"/>
          </a:xfrm>
          <a:prstGeom prst="rect">
            <a:avLst/>
          </a:prstGeom>
        </p:spPr>
      </p:pic>
    </p:spTree>
    <p:extLst>
      <p:ext uri="{BB962C8B-B14F-4D97-AF65-F5344CB8AC3E}">
        <p14:creationId xmlns:p14="http://schemas.microsoft.com/office/powerpoint/2010/main" val="4069769368"/>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1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18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2785"/>
            <a:ext cx="12191999" cy="6789815"/>
          </a:xfrm>
          <a:prstGeom prst="rect">
            <a:avLst/>
          </a:prstGeom>
        </p:spPr>
      </p:pic>
      <p:sp>
        <p:nvSpPr>
          <p:cNvPr id="6" name="TextBox 5">
            <a:extLst>
              <a:ext uri="{FF2B5EF4-FFF2-40B4-BE49-F238E27FC236}">
                <a16:creationId xmlns:a16="http://schemas.microsoft.com/office/drawing/2014/main" id="{6B9B6684-A23D-054C-EC4F-AA00E9F0254C}"/>
              </a:ext>
            </a:extLst>
          </p:cNvPr>
          <p:cNvSpPr txBox="1"/>
          <p:nvPr/>
        </p:nvSpPr>
        <p:spPr>
          <a:xfrm>
            <a:off x="3353017" y="1223810"/>
            <a:ext cx="3698095"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Luyện viết từ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mj-lt"/>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E0EEA2AA-14DB-5490-D38F-6F9878A38F3E}"/>
              </a:ext>
            </a:extLst>
          </p:cNvPr>
          <p:cNvSpPr txBox="1"/>
          <p:nvPr/>
        </p:nvSpPr>
        <p:spPr>
          <a:xfrm>
            <a:off x="3349492" y="1240830"/>
            <a:ext cx="369809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Luyện</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viết</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từ</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ứng</a:t>
            </a:r>
            <a:r>
              <a:rPr kumimoji="0" lang="en-US" sz="60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 </a:t>
            </a:r>
            <a:r>
              <a:rPr kumimoji="0" lang="en-US" sz="6000" b="1" i="0" u="none" strike="noStrike" kern="0" cap="none" spc="0" normalizeH="0" baseline="0" noProof="0" dirty="0" err="1">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rPr>
              <a:t>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mj-lt"/>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82B3283A-DA9C-11F0-116E-2679982C36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296970" y="4390254"/>
            <a:ext cx="1121446" cy="972000"/>
          </a:xfrm>
          <a:prstGeom prst="rect">
            <a:avLst/>
          </a:prstGeom>
          <a:effectLst>
            <a:innerShdw blurRad="38100" dist="12700">
              <a:prstClr val="black">
                <a:alpha val="50000"/>
              </a:prstClr>
            </a:innerShdw>
          </a:effectLst>
        </p:spPr>
      </p:pic>
      <p:pic>
        <p:nvPicPr>
          <p:cNvPr id="2" name="Picture 1" descr="A picture containing shape&#10;&#10;Description automatically generated">
            <a:extLst>
              <a:ext uri="{FF2B5EF4-FFF2-40B4-BE49-F238E27FC236}">
                <a16:creationId xmlns:a16="http://schemas.microsoft.com/office/drawing/2014/main" id="{8C356CF0-8A3E-F89D-442D-B2E35FB690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6686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C73D1A-B4EE-D29D-80A5-A9BCE9F5BC13}"/>
              </a:ext>
            </a:extLst>
          </p:cNvPr>
          <p:cNvSpPr txBox="1"/>
          <p:nvPr/>
        </p:nvSpPr>
        <p:spPr>
          <a:xfrm>
            <a:off x="3434442" y="250371"/>
            <a:ext cx="53285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3399"/>
                </a:solidFill>
                <a:effectLst>
                  <a:glow rad="127000">
                    <a:prstClr val="white"/>
                  </a:glow>
                </a:effectLst>
                <a:uLnTx/>
                <a:uFillTx/>
                <a:ea typeface="+mn-ea"/>
                <a:cs typeface="+mn-cs"/>
              </a:rPr>
              <a:t>TỪ ỨNG DỤNG</a:t>
            </a:r>
          </a:p>
        </p:txBody>
      </p:sp>
      <p:pic>
        <p:nvPicPr>
          <p:cNvPr id="11" name="Picture 10">
            <a:extLst>
              <a:ext uri="{FF2B5EF4-FFF2-40B4-BE49-F238E27FC236}">
                <a16:creationId xmlns:a16="http://schemas.microsoft.com/office/drawing/2014/main" id="{E577A931-0049-7FB6-8FD3-AD96EA4C4298}"/>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2" t="398" r="45299" b="59701"/>
          <a:stretch/>
        </p:blipFill>
        <p:spPr>
          <a:xfrm>
            <a:off x="3319007" y="-2336230"/>
            <a:ext cx="5072517" cy="1800000"/>
          </a:xfrm>
          <a:prstGeom prst="rect">
            <a:avLst/>
          </a:prstGeom>
        </p:spPr>
      </p:pic>
      <p:sp>
        <p:nvSpPr>
          <p:cNvPr id="12" name="TextBox 11">
            <a:extLst>
              <a:ext uri="{FF2B5EF4-FFF2-40B4-BE49-F238E27FC236}">
                <a16:creationId xmlns:a16="http://schemas.microsoft.com/office/drawing/2014/main" id="{A8BA3572-4A97-92D1-6AFD-BAA0C3E6C0C2}"/>
              </a:ext>
            </a:extLst>
          </p:cNvPr>
          <p:cNvSpPr txBox="1"/>
          <p:nvPr/>
        </p:nvSpPr>
        <p:spPr>
          <a:xfrm>
            <a:off x="4041809" y="-1953114"/>
            <a:ext cx="3957639"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Chu Văn An</a:t>
            </a:r>
          </a:p>
        </p:txBody>
      </p:sp>
      <p:pic>
        <p:nvPicPr>
          <p:cNvPr id="18" name="Picture 17" descr="A picture containing flower, plant&#10;&#10;Description automatically generated">
            <a:extLst>
              <a:ext uri="{FF2B5EF4-FFF2-40B4-BE49-F238E27FC236}">
                <a16:creationId xmlns:a16="http://schemas.microsoft.com/office/drawing/2014/main" id="{2F006407-3810-46AB-C907-FE6B756C75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19" name="Picture 18">
            <a:extLst>
              <a:ext uri="{FF2B5EF4-FFF2-40B4-BE49-F238E27FC236}">
                <a16:creationId xmlns:a16="http://schemas.microsoft.com/office/drawing/2014/main" id="{F9035D3E-50D6-BC98-F49F-0C2903AA1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046" y="2815232"/>
            <a:ext cx="5400000" cy="5400000"/>
          </a:xfrm>
          <a:prstGeom prst="rect">
            <a:avLst/>
          </a:prstGeom>
          <a:effectLst>
            <a:innerShdw blurRad="63500" dist="12700" dir="16200000">
              <a:prstClr val="black">
                <a:alpha val="30000"/>
              </a:prstClr>
            </a:innerShdw>
          </a:effectLst>
        </p:spPr>
      </p:pic>
      <p:pic>
        <p:nvPicPr>
          <p:cNvPr id="20" name="Picture 19">
            <a:extLst>
              <a:ext uri="{FF2B5EF4-FFF2-40B4-BE49-F238E27FC236}">
                <a16:creationId xmlns:a16="http://schemas.microsoft.com/office/drawing/2014/main" id="{7F43A199-E321-4A40-54BE-78D2AA826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5808" y="2975003"/>
            <a:ext cx="6120000" cy="6120000"/>
          </a:xfrm>
          <a:prstGeom prst="rect">
            <a:avLst/>
          </a:prstGeom>
          <a:effectLst>
            <a:innerShdw blurRad="63500" dist="12700" dir="16200000">
              <a:prstClr val="black">
                <a:alpha val="30000"/>
              </a:prstClr>
            </a:innerShdw>
          </a:effectLst>
        </p:spPr>
      </p:pic>
      <p:pic>
        <p:nvPicPr>
          <p:cNvPr id="13" name="Picture 12" descr="Graphical user interface, application&#10;&#10;Description automatically generated">
            <a:extLst>
              <a:ext uri="{FF2B5EF4-FFF2-40B4-BE49-F238E27FC236}">
                <a16:creationId xmlns:a16="http://schemas.microsoft.com/office/drawing/2014/main" id="{6F063D45-4F8F-C03A-FBC8-4E3EF70F957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14" name="Picture 13" descr="A picture containing background pattern&#10;&#10;Description automatically generated">
            <a:extLst>
              <a:ext uri="{FF2B5EF4-FFF2-40B4-BE49-F238E27FC236}">
                <a16:creationId xmlns:a16="http://schemas.microsoft.com/office/drawing/2014/main" id="{2C040B90-7CE5-FEEB-F9DE-C81ACCC2C0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C3091C38-E846-B101-3EB1-75624EDFB324}"/>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Effect>
                      <a14:saturation sat="300000"/>
                    </a14:imgEffect>
                  </a14:imgLayer>
                </a14:imgProps>
              </a:ext>
            </a:extLst>
          </a:blip>
          <a:srcRect l="143" t="398" r="63466" b="59701"/>
          <a:stretch/>
        </p:blipFill>
        <p:spPr>
          <a:xfrm>
            <a:off x="4309395" y="1954262"/>
            <a:ext cx="3383446" cy="1800000"/>
          </a:xfrm>
          <a:prstGeom prst="rect">
            <a:avLst/>
          </a:prstGeom>
        </p:spPr>
      </p:pic>
      <p:sp>
        <p:nvSpPr>
          <p:cNvPr id="4" name="TextBox 3">
            <a:extLst>
              <a:ext uri="{FF2B5EF4-FFF2-40B4-BE49-F238E27FC236}">
                <a16:creationId xmlns:a16="http://schemas.microsoft.com/office/drawing/2014/main" id="{8ED4F303-85F1-FE9B-1326-092C7E67F080}"/>
              </a:ext>
            </a:extLst>
          </p:cNvPr>
          <p:cNvSpPr txBox="1"/>
          <p:nvPr/>
        </p:nvSpPr>
        <p:spPr>
          <a:xfrm>
            <a:off x="4709772" y="2423568"/>
            <a:ext cx="3538221" cy="646331"/>
          </a:xfrm>
          <a:prstGeom prst="rect">
            <a:avLst/>
          </a:prstGeom>
          <a:noFill/>
        </p:spPr>
        <p:txBody>
          <a:bodyPr wrap="square" rtlCol="0">
            <a:spAutoFit/>
          </a:bodyPr>
          <a:lstStyle/>
          <a:p>
            <a:r>
              <a:rPr lang="vi-VN" sz="3600" b="1" dirty="0">
                <a:solidFill>
                  <a:srgbClr val="00206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iệt</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r>
              <a:rPr lang="en-US" sz="3600" b="1" kern="0" dirty="0" err="1">
                <a:solidFill>
                  <a:srgbClr val="002060"/>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 </a:t>
            </a:r>
            <a:endParaRPr lang="en-US" sz="3600" b="1" dirty="0">
              <a:solidFill>
                <a:srgbClr val="002060"/>
              </a:solidFill>
              <a:latin typeface="HP001 5 hàng" panose="020B0603050302020204" pitchFamily="34" charset="0"/>
            </a:endParaRPr>
          </a:p>
        </p:txBody>
      </p:sp>
    </p:spTree>
    <p:extLst>
      <p:ext uri="{BB962C8B-B14F-4D97-AF65-F5344CB8AC3E}">
        <p14:creationId xmlns:p14="http://schemas.microsoft.com/office/powerpoint/2010/main" val="253519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childTnLst>
                          </p:cTn>
                        </p:par>
                        <p:par>
                          <p:cTn id="25" fill="hold">
                            <p:stCondLst>
                              <p:cond delay="100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par>
                                <p:cTn id="29" presetID="6" presetClass="entr" presetSubtype="3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ou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7441"/>
            <a:ext cx="12192000" cy="6945442"/>
          </a:xfrm>
          <a:prstGeom prst="rect">
            <a:avLst/>
          </a:prstGeom>
        </p:spPr>
      </p:pic>
      <p:sp>
        <p:nvSpPr>
          <p:cNvPr id="6" name="TextBox 5">
            <a:extLst>
              <a:ext uri="{FF2B5EF4-FFF2-40B4-BE49-F238E27FC236}">
                <a16:creationId xmlns:a16="http://schemas.microsoft.com/office/drawing/2014/main" id="{02572701-0E3F-7756-E791-C534045EBD5C}"/>
              </a:ext>
            </a:extLst>
          </p:cNvPr>
          <p:cNvSpPr txBox="1"/>
          <p:nvPr/>
        </p:nvSpPr>
        <p:spPr>
          <a:xfrm>
            <a:off x="3154054" y="924370"/>
            <a:ext cx="406587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Luyện viết câu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w="152400">
                <a:solidFill>
                  <a:prstClr val="white"/>
                </a:solidFill>
              </a:ln>
              <a:solidFill>
                <a:srgbClr val="FF0C5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16BDA38-FAB9-0CC5-5311-1FE06B8415E8}"/>
              </a:ext>
            </a:extLst>
          </p:cNvPr>
          <p:cNvSpPr txBox="1"/>
          <p:nvPr/>
        </p:nvSpPr>
        <p:spPr>
          <a:xfrm>
            <a:off x="3161365" y="924371"/>
            <a:ext cx="406586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Luyện viết câu</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rPr>
              <a:t>ứng dụng</a:t>
            </a:r>
            <a:endParaRPr kumimoji="0" lang="en-US" sz="6600" b="1" i="0" u="none" strike="noStrike" kern="0" cap="none" spc="0" normalizeH="0" baseline="0" noProof="0" dirty="0">
              <a:ln>
                <a:noFill/>
              </a:ln>
              <a:solidFill>
                <a:srgbClr val="FF3399"/>
              </a:solidFill>
              <a:effectLst>
                <a:glow>
                  <a:srgbClr val="4472C4">
                    <a:alpha val="40000"/>
                  </a:srgbClr>
                </a:glow>
                <a:innerShdw blurRad="63500" dist="50800" dir="13800000">
                  <a:prstClr val="black">
                    <a:alpha val="50000"/>
                  </a:prstClr>
                </a:innerShdw>
              </a:effectLst>
              <a:uLnTx/>
              <a:uFillTx/>
              <a:latin typeface="Times New Roman" panose="02020603050405020304" pitchFamily="18" charset="0"/>
              <a:ea typeface="+mn-ea"/>
              <a:cs typeface="Times New Roman" panose="02020603050405020304" pitchFamily="18" charset="0"/>
              <a:sym typeface="Arial"/>
            </a:endParaRPr>
          </a:p>
        </p:txBody>
      </p:sp>
      <p:pic>
        <p:nvPicPr>
          <p:cNvPr id="8" name="Picture 7" descr="A picture containing background pattern&#10;&#10;Description automatically generated">
            <a:extLst>
              <a:ext uri="{FF2B5EF4-FFF2-40B4-BE49-F238E27FC236}">
                <a16:creationId xmlns:a16="http://schemas.microsoft.com/office/drawing/2014/main" id="{FB57A323-07A5-3BF1-2E03-43F404888F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046" t="84484" r="6650" b="2251"/>
          <a:stretch/>
        </p:blipFill>
        <p:spPr>
          <a:xfrm flipH="1">
            <a:off x="5677970" y="4428354"/>
            <a:ext cx="1121446" cy="972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397354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435">
                                          <p:stCondLst>
                                            <p:cond delay="0"/>
                                          </p:stCondLst>
                                        </p:cTn>
                                        <p:tgtEl>
                                          <p:spTgt spid="6"/>
                                        </p:tgtEl>
                                      </p:cBhvr>
                                    </p:animEffect>
                                    <p:anim calcmode="lin" valueType="num">
                                      <p:cBhvr>
                                        <p:cTn id="8"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13" dur="20">
                                          <p:stCondLst>
                                            <p:cond delay="487"/>
                                          </p:stCondLst>
                                        </p:cTn>
                                        <p:tgtEl>
                                          <p:spTgt spid="6"/>
                                        </p:tgtEl>
                                      </p:cBhvr>
                                      <p:to x="100000" y="60000"/>
                                    </p:animScale>
                                    <p:animScale>
                                      <p:cBhvr>
                                        <p:cTn id="14" dur="124" decel="50000">
                                          <p:stCondLst>
                                            <p:cond delay="507"/>
                                          </p:stCondLst>
                                        </p:cTn>
                                        <p:tgtEl>
                                          <p:spTgt spid="6"/>
                                        </p:tgtEl>
                                      </p:cBhvr>
                                      <p:to x="100000" y="100000"/>
                                    </p:animScale>
                                    <p:animScale>
                                      <p:cBhvr>
                                        <p:cTn id="15" dur="20">
                                          <p:stCondLst>
                                            <p:cond delay="984"/>
                                          </p:stCondLst>
                                        </p:cTn>
                                        <p:tgtEl>
                                          <p:spTgt spid="6"/>
                                        </p:tgtEl>
                                      </p:cBhvr>
                                      <p:to x="100000" y="80000"/>
                                    </p:animScale>
                                    <p:animScale>
                                      <p:cBhvr>
                                        <p:cTn id="16" dur="124" decel="50000">
                                          <p:stCondLst>
                                            <p:cond delay="1004"/>
                                          </p:stCondLst>
                                        </p:cTn>
                                        <p:tgtEl>
                                          <p:spTgt spid="6"/>
                                        </p:tgtEl>
                                      </p:cBhvr>
                                      <p:to x="100000" y="100000"/>
                                    </p:animScale>
                                    <p:animScale>
                                      <p:cBhvr>
                                        <p:cTn id="17" dur="20">
                                          <p:stCondLst>
                                            <p:cond delay="1231"/>
                                          </p:stCondLst>
                                        </p:cTn>
                                        <p:tgtEl>
                                          <p:spTgt spid="6"/>
                                        </p:tgtEl>
                                      </p:cBhvr>
                                      <p:to x="100000" y="90000"/>
                                    </p:animScale>
                                    <p:animScale>
                                      <p:cBhvr>
                                        <p:cTn id="18" dur="124" decel="50000">
                                          <p:stCondLst>
                                            <p:cond delay="1251"/>
                                          </p:stCondLst>
                                        </p:cTn>
                                        <p:tgtEl>
                                          <p:spTgt spid="6"/>
                                        </p:tgtEl>
                                      </p:cBhvr>
                                      <p:to x="100000" y="100000"/>
                                    </p:animScale>
                                    <p:animScale>
                                      <p:cBhvr>
                                        <p:cTn id="19" dur="20">
                                          <p:stCondLst>
                                            <p:cond delay="1356"/>
                                          </p:stCondLst>
                                        </p:cTn>
                                        <p:tgtEl>
                                          <p:spTgt spid="6"/>
                                        </p:tgtEl>
                                      </p:cBhvr>
                                      <p:to x="100000" y="95000"/>
                                    </p:animScale>
                                    <p:animScale>
                                      <p:cBhvr>
                                        <p:cTn id="20" dur="124" decel="50000">
                                          <p:stCondLst>
                                            <p:cond delay="1376"/>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435">
                                          <p:stCondLst>
                                            <p:cond delay="0"/>
                                          </p:stCondLst>
                                        </p:cTn>
                                        <p:tgtEl>
                                          <p:spTgt spid="7"/>
                                        </p:tgtEl>
                                      </p:cBhvr>
                                    </p:animEffect>
                                    <p:anim calcmode="lin" valueType="num">
                                      <p:cBhvr>
                                        <p:cTn id="24"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29" dur="20">
                                          <p:stCondLst>
                                            <p:cond delay="487"/>
                                          </p:stCondLst>
                                        </p:cTn>
                                        <p:tgtEl>
                                          <p:spTgt spid="7"/>
                                        </p:tgtEl>
                                      </p:cBhvr>
                                      <p:to x="100000" y="60000"/>
                                    </p:animScale>
                                    <p:animScale>
                                      <p:cBhvr>
                                        <p:cTn id="30" dur="124" decel="50000">
                                          <p:stCondLst>
                                            <p:cond delay="507"/>
                                          </p:stCondLst>
                                        </p:cTn>
                                        <p:tgtEl>
                                          <p:spTgt spid="7"/>
                                        </p:tgtEl>
                                      </p:cBhvr>
                                      <p:to x="100000" y="100000"/>
                                    </p:animScale>
                                    <p:animScale>
                                      <p:cBhvr>
                                        <p:cTn id="31" dur="20">
                                          <p:stCondLst>
                                            <p:cond delay="984"/>
                                          </p:stCondLst>
                                        </p:cTn>
                                        <p:tgtEl>
                                          <p:spTgt spid="7"/>
                                        </p:tgtEl>
                                      </p:cBhvr>
                                      <p:to x="100000" y="80000"/>
                                    </p:animScale>
                                    <p:animScale>
                                      <p:cBhvr>
                                        <p:cTn id="32" dur="124" decel="50000">
                                          <p:stCondLst>
                                            <p:cond delay="1004"/>
                                          </p:stCondLst>
                                        </p:cTn>
                                        <p:tgtEl>
                                          <p:spTgt spid="7"/>
                                        </p:tgtEl>
                                      </p:cBhvr>
                                      <p:to x="100000" y="100000"/>
                                    </p:animScale>
                                    <p:animScale>
                                      <p:cBhvr>
                                        <p:cTn id="33" dur="20">
                                          <p:stCondLst>
                                            <p:cond delay="1231"/>
                                          </p:stCondLst>
                                        </p:cTn>
                                        <p:tgtEl>
                                          <p:spTgt spid="7"/>
                                        </p:tgtEl>
                                      </p:cBhvr>
                                      <p:to x="100000" y="90000"/>
                                    </p:animScale>
                                    <p:animScale>
                                      <p:cBhvr>
                                        <p:cTn id="34" dur="124" decel="50000">
                                          <p:stCondLst>
                                            <p:cond delay="1251"/>
                                          </p:stCondLst>
                                        </p:cTn>
                                        <p:tgtEl>
                                          <p:spTgt spid="7"/>
                                        </p:tgtEl>
                                      </p:cBhvr>
                                      <p:to x="100000" y="100000"/>
                                    </p:animScale>
                                    <p:animScale>
                                      <p:cBhvr>
                                        <p:cTn id="35" dur="20">
                                          <p:stCondLst>
                                            <p:cond delay="1356"/>
                                          </p:stCondLst>
                                        </p:cTn>
                                        <p:tgtEl>
                                          <p:spTgt spid="7"/>
                                        </p:tgtEl>
                                      </p:cBhvr>
                                      <p:to x="100000" y="95000"/>
                                    </p:animScale>
                                    <p:animScale>
                                      <p:cBhvr>
                                        <p:cTn id="36" dur="124" decel="50000">
                                          <p:stCondLst>
                                            <p:cond delay="1376"/>
                                          </p:stCondLst>
                                        </p:cTn>
                                        <p:tgtEl>
                                          <p:spTgt spid="7"/>
                                        </p:tgtEl>
                                      </p:cBhvr>
                                      <p:to x="100000" y="100000"/>
                                    </p:animScale>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anim calcmode="lin" valueType="num">
                                      <p:cBhvr>
                                        <p:cTn id="40" dur="500" fill="hold"/>
                                        <p:tgtEl>
                                          <p:spTgt spid="8"/>
                                        </p:tgtEl>
                                        <p:attrNameLst>
                                          <p:attrName>ppt_x</p:attrName>
                                        </p:attrNameLst>
                                      </p:cBhvr>
                                      <p:tavLst>
                                        <p:tav tm="0">
                                          <p:val>
                                            <p:strVal val="#ppt_x"/>
                                          </p:val>
                                        </p:tav>
                                        <p:tav tm="100000">
                                          <p:val>
                                            <p:strVal val="#ppt_x"/>
                                          </p:val>
                                        </p:tav>
                                      </p:tavLst>
                                    </p:anim>
                                    <p:anim calcmode="lin" valueType="num">
                                      <p:cBhvr>
                                        <p:cTn id="4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4000">
              <a:srgbClr val="00B0F0"/>
            </a:gs>
            <a:gs pos="46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Google Shape;1019;p19">
            <a:extLst>
              <a:ext uri="{FF2B5EF4-FFF2-40B4-BE49-F238E27FC236}">
                <a16:creationId xmlns:a16="http://schemas.microsoft.com/office/drawing/2014/main" id="{CF96D549-250D-43FE-D890-907FC1B9D1B4}"/>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F0D8C72A-3179-5A8A-9C7A-0A9597D35298}"/>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8" name="TextBox 7">
            <a:extLst>
              <a:ext uri="{FF2B5EF4-FFF2-40B4-BE49-F238E27FC236}">
                <a16:creationId xmlns:a16="http://schemas.microsoft.com/office/drawing/2014/main" id="{0EDC749B-E458-1F10-8F07-2D290212F799}"/>
              </a:ext>
            </a:extLst>
          </p:cNvPr>
          <p:cNvSpPr txBox="1"/>
          <p:nvPr/>
        </p:nvSpPr>
        <p:spPr>
          <a:xfrm>
            <a:off x="2184360" y="1823385"/>
            <a:ext cx="7736880" cy="707886"/>
          </a:xfrm>
          <a:prstGeom prst="rect">
            <a:avLst/>
          </a:prstGeom>
          <a:noFill/>
        </p:spPr>
        <p:txBody>
          <a:bodyPr wrap="square" rtlCol="0">
            <a:spAutoFit/>
          </a:bodyPr>
          <a:lstStyle/>
          <a:p>
            <a:r>
              <a:rPr lang="vi-VN" sz="4000" b="1" dirty="0">
                <a:solidFill>
                  <a:srgbClr val="7030A0"/>
                </a:solidFill>
                <a:latin typeface="HP001 5 hàng" panose="020B0603050302020204" pitchFamily="34" charset="0"/>
              </a:rPr>
              <a:t>Tháp </a:t>
            </a:r>
            <a:r>
              <a:rPr kumimoji="0" lang="en-US" sz="4000" b="1" i="0" u="none" strike="noStrike" kern="1200" cap="none" spc="0" normalizeH="0" baseline="0" noProof="0" dirty="0">
                <a:ln>
                  <a:noFill/>
                </a:ln>
                <a:solidFill>
                  <a:srgbClr val="7030A0"/>
                </a:solidFill>
                <a:effectLst/>
                <a:uLnTx/>
                <a:uFillTx/>
                <a:latin typeface="HP001 4 hàng" panose="020B0603050302020204" pitchFamily="34" charset="0"/>
                <a:ea typeface="Arial-Rounded"/>
                <a:cs typeface="+mn-cs"/>
              </a:rPr>
              <a:t>J</a:t>
            </a:r>
            <a:r>
              <a:rPr lang="vi-VN" sz="4000" b="1" dirty="0">
                <a:solidFill>
                  <a:srgbClr val="7030A0"/>
                </a:solidFill>
                <a:latin typeface="HP001 5 hàng" panose="020B0603050302020204" pitchFamily="34" charset="0"/>
              </a:rPr>
              <a:t>ười đẹp nhất bông sen</a:t>
            </a:r>
          </a:p>
        </p:txBody>
      </p:sp>
      <p:sp>
        <p:nvSpPr>
          <p:cNvPr id="9" name="TextBox 8">
            <a:extLst>
              <a:ext uri="{FF2B5EF4-FFF2-40B4-BE49-F238E27FC236}">
                <a16:creationId xmlns:a16="http://schemas.microsoft.com/office/drawing/2014/main" id="{D7078ECB-4A3F-D90A-3F69-10D2F7DAD7DC}"/>
              </a:ext>
            </a:extLst>
          </p:cNvPr>
          <p:cNvSpPr txBox="1"/>
          <p:nvPr/>
        </p:nvSpPr>
        <p:spPr>
          <a:xfrm>
            <a:off x="1613623" y="2581332"/>
            <a:ext cx="9551277" cy="707886"/>
          </a:xfrm>
          <a:prstGeom prst="rect">
            <a:avLst/>
          </a:prstGeom>
          <a:noFill/>
        </p:spPr>
        <p:txBody>
          <a:bodyPr wrap="square" rtlCol="0">
            <a:spAutoFit/>
          </a:bodyPr>
          <a:lstStyle/>
          <a:p>
            <a:r>
              <a:rPr kumimoji="0" lang="vi-VN" sz="40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lang="vi-VN" sz="4000" b="1" dirty="0">
                <a:solidFill>
                  <a:srgbClr val="7030A0"/>
                </a:solidFill>
                <a:latin typeface="HP001 5 hàng" panose="020B0603050302020204" pitchFamily="34" charset="0"/>
              </a:rPr>
              <a:t>iệt </a:t>
            </a:r>
            <a:r>
              <a:rPr kumimoji="0" lang="en-US" sz="4000" b="1" i="0" u="none" strike="noStrike" kern="0" cap="none" spc="0" normalizeH="0" baseline="0" noProof="0" dirty="0">
                <a:ln>
                  <a:noFill/>
                </a:ln>
                <a:solidFill>
                  <a:srgbClr val="7030A0"/>
                </a:solidFill>
                <a:effectLst>
                  <a:outerShdw blurRad="38100" dist="38100" dir="2700000" algn="tl">
                    <a:srgbClr val="000000">
                      <a:alpha val="43137"/>
                    </a:srgbClr>
                  </a:outerShdw>
                </a:effectLst>
                <a:uLnTx/>
                <a:uFillTx/>
                <a:latin typeface="HP001 4 hàng" panose="020B0603050302020204" pitchFamily="34" charset="0"/>
                <a:ea typeface="Arial-Rounded"/>
                <a:cs typeface="Arial"/>
                <a:sym typeface="Arial"/>
              </a:rPr>
              <a:t>W</a:t>
            </a:r>
            <a:r>
              <a:rPr lang="vi-VN" sz="4000" b="1" dirty="0">
                <a:solidFill>
                  <a:srgbClr val="7030A0"/>
                </a:solidFill>
                <a:latin typeface="HP001 5 hàng" panose="020B0603050302020204" pitchFamily="34" charset="0"/>
              </a:rPr>
              <a:t>am đẹp nhất có tên Bác Hồ.</a:t>
            </a:r>
            <a:endParaRPr lang="el-GR" sz="4000" b="1" dirty="0">
              <a:solidFill>
                <a:srgbClr val="7030A0"/>
              </a:solidFill>
              <a:latin typeface="HP001 5 hàng" panose="020B0603050302020204" pitchFamily="34" charset="0"/>
            </a:endParaRPr>
          </a:p>
        </p:txBody>
      </p:sp>
      <p:sp>
        <p:nvSpPr>
          <p:cNvPr id="10" name="TextBox 9">
            <a:extLst>
              <a:ext uri="{FF2B5EF4-FFF2-40B4-BE49-F238E27FC236}">
                <a16:creationId xmlns:a16="http://schemas.microsoft.com/office/drawing/2014/main" id="{7AD2AE81-584C-1464-C8C8-C10E39D541C1}"/>
              </a:ext>
            </a:extLst>
          </p:cNvPr>
          <p:cNvSpPr txBox="1"/>
          <p:nvPr/>
        </p:nvSpPr>
        <p:spPr>
          <a:xfrm>
            <a:off x="5702157" y="3312433"/>
            <a:ext cx="6729573" cy="661720"/>
          </a:xfrm>
          <a:prstGeom prst="rect">
            <a:avLst/>
          </a:prstGeom>
          <a:noFill/>
        </p:spPr>
        <p:txBody>
          <a:bodyPr wrap="square" rtlCol="0">
            <a:spAutoFit/>
          </a:bodyPr>
          <a:lstStyle/>
          <a:p>
            <a:r>
              <a:rPr lang="en-US" sz="3700" b="1" dirty="0">
                <a:solidFill>
                  <a:srgbClr val="CC0099"/>
                </a:solidFill>
                <a:latin typeface="HP001 5 hàng" panose="020B0603050302020204" pitchFamily="34" charset="0"/>
              </a:rPr>
              <a:t>(Theo </a:t>
            </a:r>
            <a:r>
              <a:rPr lang="en-US" sz="3700" b="1" dirty="0" err="1">
                <a:solidFill>
                  <a:srgbClr val="CC0099"/>
                </a:solidFill>
                <a:latin typeface="HP001 5 hàng" panose="020B0603050302020204" pitchFamily="34" charset="0"/>
              </a:rPr>
              <a:t>Bảo</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Định</a:t>
            </a:r>
            <a:r>
              <a:rPr lang="en-US" sz="3700" b="1" dirty="0">
                <a:solidFill>
                  <a:srgbClr val="CC0099"/>
                </a:solidFill>
                <a:latin typeface="HP001 5 hàng" panose="020B0603050302020204" pitchFamily="34" charset="0"/>
              </a:rPr>
              <a:t> </a:t>
            </a:r>
            <a:r>
              <a:rPr lang="en-US" sz="3700" b="1" dirty="0" err="1">
                <a:solidFill>
                  <a:srgbClr val="CC0099"/>
                </a:solidFill>
                <a:latin typeface="HP001 5 hàng" panose="020B0603050302020204" pitchFamily="34" charset="0"/>
              </a:rPr>
              <a:t>Giang</a:t>
            </a:r>
            <a:r>
              <a:rPr lang="en-US" sz="3700" b="1" dirty="0">
                <a:solidFill>
                  <a:srgbClr val="CC0099"/>
                </a:solidFill>
                <a:latin typeface="HP001 5 hàng" panose="020B0603050302020204" pitchFamily="34" charset="0"/>
              </a:rPr>
              <a:t>)</a:t>
            </a:r>
            <a:endParaRPr lang="vi-VN" sz="3700" b="1" dirty="0">
              <a:solidFill>
                <a:srgbClr val="CC0099"/>
              </a:solidFill>
              <a:latin typeface="HP001 5 hàng" panose="020B0603050302020204" pitchFamily="34" charset="0"/>
            </a:endParaRPr>
          </a:p>
        </p:txBody>
      </p:sp>
      <p:grpSp>
        <p:nvGrpSpPr>
          <p:cNvPr id="11" name="Group 10">
            <a:extLst>
              <a:ext uri="{FF2B5EF4-FFF2-40B4-BE49-F238E27FC236}">
                <a16:creationId xmlns:a16="http://schemas.microsoft.com/office/drawing/2014/main" id="{FEA06EC7-FCFB-0D77-0937-5631CAA23583}"/>
              </a:ext>
            </a:extLst>
          </p:cNvPr>
          <p:cNvGrpSpPr/>
          <p:nvPr/>
        </p:nvGrpSpPr>
        <p:grpSpPr>
          <a:xfrm>
            <a:off x="439208" y="452362"/>
            <a:ext cx="4140260" cy="911675"/>
            <a:chOff x="154297" y="195325"/>
            <a:chExt cx="4140260" cy="911675"/>
          </a:xfrm>
        </p:grpSpPr>
        <p:grpSp>
          <p:nvGrpSpPr>
            <p:cNvPr id="12" name="Group 11">
              <a:extLst>
                <a:ext uri="{FF2B5EF4-FFF2-40B4-BE49-F238E27FC236}">
                  <a16:creationId xmlns:a16="http://schemas.microsoft.com/office/drawing/2014/main" id="{F70FACC0-51D1-B10C-EBDE-AC1C022C022D}"/>
                </a:ext>
              </a:extLst>
            </p:cNvPr>
            <p:cNvGrpSpPr/>
            <p:nvPr/>
          </p:nvGrpSpPr>
          <p:grpSpPr>
            <a:xfrm>
              <a:off x="154297" y="195325"/>
              <a:ext cx="3786761" cy="911675"/>
              <a:chOff x="154297" y="195325"/>
              <a:chExt cx="3786761" cy="911675"/>
            </a:xfrm>
          </p:grpSpPr>
          <p:sp>
            <p:nvSpPr>
              <p:cNvPr id="14" name="Rectangle: Rounded Corners 3">
                <a:extLst>
                  <a:ext uri="{FF2B5EF4-FFF2-40B4-BE49-F238E27FC236}">
                    <a16:creationId xmlns:a16="http://schemas.microsoft.com/office/drawing/2014/main" id="{F48F1BE8-34E8-7586-492F-B717F0DDC643}"/>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5" name="Picture 14" descr="A picture containing icon&#10;&#10;Description automatically generated">
                <a:extLst>
                  <a:ext uri="{FF2B5EF4-FFF2-40B4-BE49-F238E27FC236}">
                    <a16:creationId xmlns:a16="http://schemas.microsoft.com/office/drawing/2014/main" id="{99D9D8EF-1B57-F5FD-9BEF-4BBF9F28C4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3" name="TextBox 12">
              <a:extLst>
                <a:ext uri="{FF2B5EF4-FFF2-40B4-BE49-F238E27FC236}">
                  <a16:creationId xmlns:a16="http://schemas.microsoft.com/office/drawing/2014/main" id="{49F6D8D8-D5E0-F9F1-D546-D5E9C8D341A6}"/>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grpSp>
        <p:nvGrpSpPr>
          <p:cNvPr id="16" name="Group 15">
            <a:extLst>
              <a:ext uri="{FF2B5EF4-FFF2-40B4-BE49-F238E27FC236}">
                <a16:creationId xmlns:a16="http://schemas.microsoft.com/office/drawing/2014/main" id="{DDFDDE40-5849-EA84-083E-9912B993AA2E}"/>
              </a:ext>
            </a:extLst>
          </p:cNvPr>
          <p:cNvGrpSpPr/>
          <p:nvPr/>
        </p:nvGrpSpPr>
        <p:grpSpPr>
          <a:xfrm>
            <a:off x="2513283" y="4244351"/>
            <a:ext cx="7165419" cy="2124000"/>
            <a:chOff x="2511839" y="1033472"/>
            <a:chExt cx="7165419" cy="2124000"/>
          </a:xfrm>
        </p:grpSpPr>
        <p:pic>
          <p:nvPicPr>
            <p:cNvPr id="17" name="Picture 16">
              <a:extLst>
                <a:ext uri="{FF2B5EF4-FFF2-40B4-BE49-F238E27FC236}">
                  <a16:creationId xmlns:a16="http://schemas.microsoft.com/office/drawing/2014/main" id="{3C21D4F9-8406-A390-933E-1E6DAC9BD8B7}"/>
                </a:ext>
              </a:extLst>
            </p:cNvPr>
            <p:cNvPicPr>
              <a:picLocks noChangeAspect="1"/>
            </p:cNvPicPr>
            <p:nvPr/>
          </p:nvPicPr>
          <p:blipFill>
            <a:blip r:embed="rId7"/>
            <a:stretch>
              <a:fillRect/>
            </a:stretch>
          </p:blipFill>
          <p:spPr>
            <a:xfrm>
              <a:off x="2511839" y="1033472"/>
              <a:ext cx="7165419" cy="2124000"/>
            </a:xfrm>
            <a:prstGeom prst="rect">
              <a:avLst/>
            </a:prstGeom>
          </p:spPr>
        </p:pic>
        <p:sp>
          <p:nvSpPr>
            <p:cNvPr id="18" name="TextBox 17">
              <a:extLst>
                <a:ext uri="{FF2B5EF4-FFF2-40B4-BE49-F238E27FC236}">
                  <a16:creationId xmlns:a16="http://schemas.microsoft.com/office/drawing/2014/main" id="{C8FA9BBA-7CA8-9F0A-2C16-D8E78EC5EF39}"/>
                </a:ext>
              </a:extLst>
            </p:cNvPr>
            <p:cNvSpPr txBox="1"/>
            <p:nvPr/>
          </p:nvSpPr>
          <p:spPr>
            <a:xfrm>
              <a:off x="2810960" y="1771145"/>
              <a:ext cx="6039002" cy="1077218"/>
            </a:xfrm>
            <a:prstGeom prst="rect">
              <a:avLst/>
            </a:prstGeom>
            <a:noFill/>
          </p:spPr>
          <p:txBody>
            <a:bodyPr wrap="square" rtlCol="0">
              <a:spAutoFit/>
            </a:bodyPr>
            <a:lstStyle/>
            <a:p>
              <a:pPr algn="ctr"/>
              <a:r>
                <a:rPr lang="en-US" sz="3200" dirty="0" err="1"/>
                <a:t>Trong</a:t>
              </a:r>
              <a:r>
                <a:rPr lang="en-US" sz="3200" dirty="0"/>
                <a:t> </a:t>
              </a:r>
              <a:r>
                <a:rPr lang="en-US" sz="3200" dirty="0" err="1"/>
                <a:t>câu</a:t>
              </a:r>
              <a:r>
                <a:rPr lang="en-US" sz="3200" dirty="0"/>
                <a:t> </a:t>
              </a:r>
              <a:r>
                <a:rPr lang="en-US" sz="3200" dirty="0" err="1"/>
                <a:t>ứng</a:t>
              </a:r>
              <a:r>
                <a:rPr lang="en-US" sz="3200" dirty="0"/>
                <a:t> </a:t>
              </a:r>
              <a:r>
                <a:rPr lang="en-US" sz="3200" dirty="0" err="1"/>
                <a:t>dụng</a:t>
              </a:r>
              <a:r>
                <a:rPr lang="en-US" sz="3200" dirty="0"/>
                <a:t> </a:t>
              </a:r>
              <a:r>
                <a:rPr lang="en-US" sz="3200" dirty="0" err="1"/>
                <a:t>trên</a:t>
              </a:r>
              <a:r>
                <a:rPr lang="en-US" sz="3200" dirty="0"/>
                <a:t>, </a:t>
              </a:r>
              <a:r>
                <a:rPr lang="en-US" sz="3200" dirty="0" err="1"/>
                <a:t>chữ</a:t>
              </a:r>
              <a:r>
                <a:rPr lang="en-US" sz="3200" dirty="0"/>
                <a:t> </a:t>
              </a:r>
              <a:r>
                <a:rPr lang="en-US" sz="3200" dirty="0" err="1"/>
                <a:t>nào</a:t>
              </a:r>
              <a:r>
                <a:rPr lang="en-US" sz="3200" dirty="0"/>
                <a:t> </a:t>
              </a:r>
              <a:r>
                <a:rPr lang="en-US" sz="3200" dirty="0" err="1"/>
                <a:t>được</a:t>
              </a:r>
              <a:r>
                <a:rPr lang="en-US" sz="3200" dirty="0"/>
                <a:t> </a:t>
              </a:r>
              <a:r>
                <a:rPr lang="en-US" sz="3200" dirty="0" err="1"/>
                <a:t>viết</a:t>
              </a:r>
              <a:r>
                <a:rPr lang="en-US" sz="3200" dirty="0"/>
                <a:t> </a:t>
              </a:r>
              <a:r>
                <a:rPr lang="en-US" sz="3200" dirty="0" err="1"/>
                <a:t>hoa</a:t>
              </a:r>
              <a:r>
                <a:rPr lang="en-US" sz="3200" dirty="0"/>
                <a:t>? </a:t>
              </a:r>
              <a:r>
                <a:rPr lang="en-US" sz="3200" dirty="0" err="1"/>
                <a:t>Vì</a:t>
              </a:r>
              <a:r>
                <a:rPr lang="en-US" sz="3200" dirty="0"/>
                <a:t> </a:t>
              </a:r>
              <a:r>
                <a:rPr lang="en-US" sz="3200" dirty="0" err="1"/>
                <a:t>sao</a:t>
              </a:r>
              <a:r>
                <a:rPr lang="en-US" sz="3200" dirty="0"/>
                <a:t>?</a:t>
              </a:r>
            </a:p>
          </p:txBody>
        </p:sp>
      </p:grpSp>
      <p:pic>
        <p:nvPicPr>
          <p:cNvPr id="19" name="Picture 2" descr="Thống kê XSMT 5/1/2020 - Thống kê xổ số miền Trung chủ nhật ngày 05/01">
            <a:extLst>
              <a:ext uri="{FF2B5EF4-FFF2-40B4-BE49-F238E27FC236}">
                <a16:creationId xmlns:a16="http://schemas.microsoft.com/office/drawing/2014/main" id="{263F7C9A-FEC3-3431-C32F-63908EB312B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841" y="49361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A310F4-C80C-CB9C-D1D7-6D50F77D356C}"/>
              </a:ext>
            </a:extLst>
          </p:cNvPr>
          <p:cNvSpPr txBox="1"/>
          <p:nvPr/>
        </p:nvSpPr>
        <p:spPr>
          <a:xfrm>
            <a:off x="-301750" y="4803971"/>
            <a:ext cx="13094346" cy="1200329"/>
          </a:xfrm>
          <a:prstGeom prst="rect">
            <a:avLst/>
          </a:prstGeom>
          <a:noFill/>
        </p:spPr>
        <p:txBody>
          <a:bodyPr wrap="square" rtlCol="0">
            <a:spAutoFit/>
          </a:bodyPr>
          <a:lstStyle/>
          <a:p>
            <a:pPr algn="ctr"/>
            <a:r>
              <a:rPr lang="en-US" sz="3600" b="1" dirty="0">
                <a:latin typeface="HP001 5 hàng" panose="020B0603050302020204" pitchFamily="34" charset="0"/>
              </a:rPr>
              <a:t>V</a:t>
            </a:r>
            <a:r>
              <a:rPr lang="el-GR" sz="3300" b="1" dirty="0">
                <a:latin typeface="HP001 5 hàng" panose="020B0603050302020204" pitchFamily="34" charset="0"/>
              </a:rPr>
              <a:t>Η</a:t>
            </a:r>
            <a:r>
              <a:rPr lang="en-US" sz="3300" b="1" dirty="0" err="1">
                <a:latin typeface="HP001 5 hàng" panose="020B0603050302020204" pitchFamily="34" charset="0"/>
              </a:rPr>
              <a:t>Ğt</a:t>
            </a:r>
            <a:r>
              <a:rPr lang="en-US" sz="3300" b="1" dirty="0">
                <a:latin typeface="HP001 5 hàng" panose="020B0603050302020204" pitchFamily="34" charset="0"/>
              </a:rPr>
              <a:t> h</a:t>
            </a:r>
            <a:r>
              <a:rPr lang="el-GR" sz="3300" b="1" dirty="0">
                <a:latin typeface="HP001 5 hàng" panose="020B0603050302020204" pitchFamily="34" charset="0"/>
              </a:rPr>
              <a:t>Ξ </a:t>
            </a:r>
            <a:r>
              <a:rPr lang="en-US" sz="3300" b="1" dirty="0">
                <a:latin typeface="HP001 5 hàng" panose="020B0603050302020204" pitchFamily="34" charset="0"/>
              </a:rPr>
              <a:t>c</a:t>
            </a:r>
            <a:r>
              <a:rPr lang="el-GR" sz="3300" b="1" dirty="0">
                <a:latin typeface="HP001 5 hàng" panose="020B0603050302020204" pitchFamily="34" charset="0"/>
              </a:rPr>
              <a:t>Ϊ ε</a:t>
            </a:r>
            <a:r>
              <a:rPr lang="en-US" sz="3300" b="1" dirty="0">
                <a:latin typeface="HP001 5 hàng" panose="020B0603050302020204" pitchFamily="34" charset="0"/>
              </a:rPr>
              <a:t>ữ T, </a:t>
            </a:r>
            <a:r>
              <a:rPr lang="en-US" sz="3300" b="1" dirty="0">
                <a:latin typeface="HP001 4 hàng" panose="020B0603050302020204" pitchFamily="34" charset="0"/>
                <a:ea typeface="Arial-Rounded"/>
              </a:rPr>
              <a:t>J,</a:t>
            </a:r>
            <a:r>
              <a:rPr lang="vi-VN" sz="3300" b="1" dirty="0">
                <a:effectLst>
                  <a:outerShdw blurRad="38100" dist="38100" dir="2700000" algn="tl">
                    <a:srgbClr val="000000">
                      <a:alpha val="43137"/>
                    </a:srgbClr>
                  </a:outerShdw>
                </a:effectLst>
                <a:latin typeface="HP001 4 hàng" panose="020B0603050302020204" pitchFamily="34" charset="0"/>
                <a:ea typeface="Arial-Rounded"/>
              </a:rPr>
              <a:t> f</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kern="0" dirty="0">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lang="en-US" sz="3300" b="1" dirty="0">
                <a:effectLst>
                  <a:outerShdw blurRad="38100" dist="38100" dir="2700000" algn="tl">
                    <a:srgbClr val="000000">
                      <a:alpha val="43137"/>
                    </a:srgbClr>
                  </a:outerShdw>
                </a:effectLst>
                <a:latin typeface="HP001 4 hàng" panose="020B0603050302020204" pitchFamily="34" charset="0"/>
                <a:ea typeface="Arial-Rounded"/>
              </a:rPr>
              <a:t> </a:t>
            </a:r>
            <a:r>
              <a:rPr lang="en-US" sz="3300" b="1" dirty="0">
                <a:latin typeface="HP001 4 hàng" panose="020B0603050302020204" pitchFamily="34" charset="0"/>
                <a:ea typeface="Arial-Rounded"/>
              </a:rPr>
              <a:t>  </a:t>
            </a:r>
            <a:endParaRPr lang="en-US" sz="3300" b="1" dirty="0">
              <a:latin typeface="HP001 5 hàng" panose="020B0603050302020204" pitchFamily="34" charset="0"/>
            </a:endParaRPr>
          </a:p>
          <a:p>
            <a:pPr algn="ctr"/>
            <a:r>
              <a:rPr lang="el-GR" sz="3600" b="1" dirty="0">
                <a:latin typeface="HP001 5 hàng" panose="020B0603050302020204" pitchFamily="34" charset="0"/>
              </a:rPr>
              <a:t>ν</a:t>
            </a:r>
            <a:r>
              <a:rPr lang="en-US" sz="3600" b="1" dirty="0">
                <a:latin typeface="HP001 5 hàng" panose="020B0603050302020204" pitchFamily="34" charset="0"/>
              </a:rPr>
              <a:t>Ű </a:t>
            </a:r>
            <a:r>
              <a:rPr lang="el-GR" sz="3600" b="1" dirty="0">
                <a:latin typeface="HP001 5 hàng" panose="020B0603050302020204" pitchFamily="34" charset="0"/>
              </a:rPr>
              <a:t>ε</a:t>
            </a:r>
            <a:r>
              <a:rPr lang="en-US" sz="3600" b="1" dirty="0" err="1">
                <a:latin typeface="HP001 5 hàng" panose="020B0603050302020204" pitchFamily="34" charset="0"/>
              </a:rPr>
              <a:t>úng</a:t>
            </a:r>
            <a:r>
              <a:rPr lang="en-US" sz="3600" b="1" dirty="0">
                <a:latin typeface="HP001 5 hàng" panose="020B0603050302020204" pitchFamily="34" charset="0"/>
              </a:rPr>
              <a:t> </a:t>
            </a:r>
            <a:r>
              <a:rPr lang="en-US" sz="3600" b="1" dirty="0" err="1">
                <a:latin typeface="HP001 5 hàng" panose="020B0603050302020204" pitchFamily="34" charset="0"/>
              </a:rPr>
              <a:t>là</a:t>
            </a:r>
            <a:r>
              <a:rPr lang="en-US" sz="3600" b="1" dirty="0">
                <a:latin typeface="HP001 5 hàng" panose="020B0603050302020204" pitchFamily="34" charset="0"/>
              </a:rPr>
              <a:t> </a:t>
            </a:r>
            <a:r>
              <a:rPr lang="en-US" sz="3600" b="1" dirty="0" err="1">
                <a:latin typeface="HP001 5 hàng" panose="020B0603050302020204" pitchFamily="34" charset="0"/>
              </a:rPr>
              <a:t>tên</a:t>
            </a:r>
            <a:r>
              <a:rPr lang="en-US" sz="3600" b="1" dirty="0">
                <a:latin typeface="HP001 5 hàng" panose="020B0603050302020204" pitchFamily="34" charset="0"/>
              </a:rPr>
              <a:t> </a:t>
            </a:r>
            <a:r>
              <a:rPr lang="en-US" sz="3600" b="1" dirty="0" err="1">
                <a:latin typeface="HP001 5 hàng" panose="020B0603050302020204" pitchFamily="34" charset="0"/>
              </a:rPr>
              <a:t>ςiêng</a:t>
            </a:r>
            <a:r>
              <a:rPr lang="en-US" sz="3600" b="1" dirty="0">
                <a:latin typeface="HP001 5 hàng" panose="020B0603050302020204" pitchFamily="34" charset="0"/>
              </a:rPr>
              <a:t>.</a:t>
            </a:r>
          </a:p>
        </p:txBody>
      </p:sp>
    </p:spTree>
    <p:extLst>
      <p:ext uri="{BB962C8B-B14F-4D97-AF65-F5344CB8AC3E}">
        <p14:creationId xmlns:p14="http://schemas.microsoft.com/office/powerpoint/2010/main" val="143156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4000">
              <a:srgbClr val="00B0F0"/>
            </a:gs>
            <a:gs pos="46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04B8EEF-AA3F-2CB4-F176-F27F3CA56EB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l="30" t="116" r="18705" b="59776"/>
          <a:stretch/>
        </p:blipFill>
        <p:spPr>
          <a:xfrm>
            <a:off x="1386190" y="-3434167"/>
            <a:ext cx="9522692" cy="2943516"/>
          </a:xfrm>
          <a:prstGeom prst="rect">
            <a:avLst/>
          </a:prstGeom>
        </p:spPr>
      </p:pic>
      <p:sp>
        <p:nvSpPr>
          <p:cNvPr id="24" name="TextBox 23">
            <a:extLst>
              <a:ext uri="{FF2B5EF4-FFF2-40B4-BE49-F238E27FC236}">
                <a16:creationId xmlns:a16="http://schemas.microsoft.com/office/drawing/2014/main" id="{D59378DC-480D-84D7-1D26-B22C7AAF45AC}"/>
              </a:ext>
            </a:extLst>
          </p:cNvPr>
          <p:cNvSpPr txBox="1"/>
          <p:nvPr/>
        </p:nvSpPr>
        <p:spPr>
          <a:xfrm>
            <a:off x="2772861" y="-3129672"/>
            <a:ext cx="5123364"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Ai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Π λΰ</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ng bát c</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đầy</a:t>
            </a:r>
          </a:p>
        </p:txBody>
      </p:sp>
      <p:sp>
        <p:nvSpPr>
          <p:cNvPr id="25" name="TextBox 24">
            <a:extLst>
              <a:ext uri="{FF2B5EF4-FFF2-40B4-BE49-F238E27FC236}">
                <a16:creationId xmlns:a16="http://schemas.microsoft.com/office/drawing/2014/main" id="{3295E555-D7AC-8612-AA54-18F0BB96D822}"/>
              </a:ext>
            </a:extLst>
          </p:cNvPr>
          <p:cNvSpPr txBox="1"/>
          <p:nvPr/>
        </p:nvSpPr>
        <p:spPr>
          <a:xfrm>
            <a:off x="2028859" y="-2406052"/>
            <a:ext cx="8639141"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Dẻo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κΧ </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jŎ hạt, đắng cay juŪ </a:t>
            </a:r>
            <a:r>
              <a:rPr kumimoji="0" lang="el-GR"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ι</a:t>
            </a: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ần. </a:t>
            </a:r>
          </a:p>
        </p:txBody>
      </p:sp>
      <p:sp>
        <p:nvSpPr>
          <p:cNvPr id="26" name="TextBox 25">
            <a:extLst>
              <a:ext uri="{FF2B5EF4-FFF2-40B4-BE49-F238E27FC236}">
                <a16:creationId xmlns:a16="http://schemas.microsoft.com/office/drawing/2014/main" id="{D34863A2-F6E4-E7CC-17F1-5D6B08709636}"/>
              </a:ext>
            </a:extLst>
          </p:cNvPr>
          <p:cNvSpPr txBox="1"/>
          <p:nvPr/>
        </p:nvSpPr>
        <p:spPr>
          <a:xfrm>
            <a:off x="7140157" y="-1666187"/>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990099"/>
                </a:solidFill>
                <a:effectLst/>
                <a:uLnTx/>
                <a:uFillTx/>
                <a:latin typeface="HP001 5 hàng" panose="020B0603050302020204" pitchFamily="34" charset="0"/>
                <a:ea typeface="+mn-ea"/>
                <a:cs typeface="+mn-cs"/>
              </a:rPr>
              <a:t>Ca dao</a:t>
            </a:r>
          </a:p>
        </p:txBody>
      </p:sp>
      <p:pic>
        <p:nvPicPr>
          <p:cNvPr id="12" name="Picture 11">
            <a:extLst>
              <a:ext uri="{FF2B5EF4-FFF2-40B4-BE49-F238E27FC236}">
                <a16:creationId xmlns:a16="http://schemas.microsoft.com/office/drawing/2014/main" id="{D4553124-9E24-A544-9D4C-B2D0251D15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6129">
            <a:off x="-1086038" y="3766078"/>
            <a:ext cx="4680000" cy="4680000"/>
          </a:xfrm>
          <a:prstGeom prst="rect">
            <a:avLst/>
          </a:prstGeom>
          <a:effectLst>
            <a:innerShdw blurRad="63500" dist="12700" dir="16200000">
              <a:prstClr val="black">
                <a:alpha val="30000"/>
              </a:prstClr>
            </a:innerShdw>
          </a:effectLst>
        </p:spPr>
      </p:pic>
      <p:pic>
        <p:nvPicPr>
          <p:cNvPr id="13" name="Picture 12">
            <a:extLst>
              <a:ext uri="{FF2B5EF4-FFF2-40B4-BE49-F238E27FC236}">
                <a16:creationId xmlns:a16="http://schemas.microsoft.com/office/drawing/2014/main" id="{3F80282A-32C0-89C2-E363-D506B2A673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318826" y="2547868"/>
            <a:ext cx="5400000" cy="5400000"/>
          </a:xfrm>
          <a:prstGeom prst="rect">
            <a:avLst/>
          </a:prstGeom>
          <a:effectLst>
            <a:innerShdw blurRad="63500" dist="12700" dir="16200000">
              <a:prstClr val="black">
                <a:alpha val="30000"/>
              </a:prstClr>
            </a:innerShdw>
          </a:effectLst>
        </p:spPr>
      </p:pic>
      <p:grpSp>
        <p:nvGrpSpPr>
          <p:cNvPr id="10" name="Group 9">
            <a:extLst>
              <a:ext uri="{FF2B5EF4-FFF2-40B4-BE49-F238E27FC236}">
                <a16:creationId xmlns:a16="http://schemas.microsoft.com/office/drawing/2014/main" id="{7B3B976C-0D54-8BC8-DCC6-E51BA0D49488}"/>
              </a:ext>
            </a:extLst>
          </p:cNvPr>
          <p:cNvGrpSpPr/>
          <p:nvPr/>
        </p:nvGrpSpPr>
        <p:grpSpPr>
          <a:xfrm>
            <a:off x="-71918" y="-256854"/>
            <a:ext cx="11322120" cy="7407667"/>
            <a:chOff x="2556535" y="3782491"/>
            <a:chExt cx="7182002" cy="3420000"/>
          </a:xfrm>
        </p:grpSpPr>
        <p:pic>
          <p:nvPicPr>
            <p:cNvPr id="9" name="Picture 8" descr="Shape&#10;&#10;Description automatically generated">
              <a:extLst>
                <a:ext uri="{FF2B5EF4-FFF2-40B4-BE49-F238E27FC236}">
                  <a16:creationId xmlns:a16="http://schemas.microsoft.com/office/drawing/2014/main" id="{21539D9C-2CBA-AAD5-7258-583F906A33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20" name="TextBox 19">
              <a:extLst>
                <a:ext uri="{FF2B5EF4-FFF2-40B4-BE49-F238E27FC236}">
                  <a16:creationId xmlns:a16="http://schemas.microsoft.com/office/drawing/2014/main" id="{A4A18F0E-5A4D-9582-7676-578949119C5E}"/>
                </a:ext>
              </a:extLst>
            </p:cNvPr>
            <p:cNvSpPr txBox="1"/>
            <p:nvPr/>
          </p:nvSpPr>
          <p:spPr>
            <a:xfrm>
              <a:off x="3299500" y="4953882"/>
              <a:ext cx="5867536" cy="1039280"/>
            </a:xfrm>
            <a:prstGeom prst="rect">
              <a:avLst/>
            </a:prstGeom>
            <a:noFill/>
          </p:spPr>
          <p:txBody>
            <a:bodyPr wrap="square" rtlCol="0">
              <a:spAutoFit/>
            </a:bodyPr>
            <a:lstStyle/>
            <a:p>
              <a:pPr marL="0" marR="0" algn="just">
                <a:lnSpc>
                  <a:spcPct val="150000"/>
                </a:lnSpc>
                <a:spcBef>
                  <a:spcPts val="0"/>
                </a:spcBef>
                <a:spcAft>
                  <a:spcPts val="0"/>
                </a:spcAft>
              </a:pPr>
              <a:r>
                <a:rPr lang="nl-NL" sz="2400" b="1" dirty="0">
                  <a:solidFill>
                    <a:srgbClr val="002060"/>
                  </a:solidFill>
                  <a:ea typeface="Times New Roman" panose="02020603050405020304" pitchFamily="18" charset="0"/>
                </a:rPr>
                <a:t>C</a:t>
              </a:r>
              <a:r>
                <a:rPr lang="nl-NL" sz="2400" b="1" dirty="0">
                  <a:solidFill>
                    <a:srgbClr val="002060"/>
                  </a:solidFill>
                  <a:effectLst/>
                  <a:ea typeface="Times New Roman" panose="02020603050405020304" pitchFamily="18" charset="0"/>
                </a:rPr>
                <a:t>âu ca dao là bài ca chứa chan tình cảm, tình yêu của người miền Nam kính dâng lên Bác. Qua câu ca dao này chúng ta thấy hình ảnh Bác càng cao đẹp hơn, gần gũi hơn. Bác muôn đời là hoa sen đẹp nhất, là những gì cao quý nhất, sáng ngời nhất của nước Việt Nam.</a:t>
              </a:r>
              <a:endParaRPr lang="en-US" sz="2400" b="1" dirty="0">
                <a:solidFill>
                  <a:srgbClr val="002060"/>
                </a:solidFill>
                <a:effectLst/>
                <a:ea typeface="Times New Roman" panose="02020603050405020304" pitchFamily="18" charset="0"/>
              </a:endParaRPr>
            </a:p>
          </p:txBody>
        </p:sp>
      </p:grpSp>
      <p:pic>
        <p:nvPicPr>
          <p:cNvPr id="27" name="Picture 26" descr="Graphical user interface, application&#10;&#10;Description automatically generated">
            <a:extLst>
              <a:ext uri="{FF2B5EF4-FFF2-40B4-BE49-F238E27FC236}">
                <a16:creationId xmlns:a16="http://schemas.microsoft.com/office/drawing/2014/main" id="{23B6C362-C4C3-D75A-94FF-FDF6D9CC20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8" name="Picture 27" descr="A picture containing background pattern&#10;&#10;Description automatically generated">
            <a:extLst>
              <a:ext uri="{FF2B5EF4-FFF2-40B4-BE49-F238E27FC236}">
                <a16:creationId xmlns:a16="http://schemas.microsoft.com/office/drawing/2014/main" id="{03260C8E-FB00-22BF-491E-78D85F422A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spTree>
    <p:extLst>
      <p:ext uri="{BB962C8B-B14F-4D97-AF65-F5344CB8AC3E}">
        <p14:creationId xmlns:p14="http://schemas.microsoft.com/office/powerpoint/2010/main" val="40388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6" presetClass="entr" presetSubtype="3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out)">
                                      <p:cBhvr>
                                        <p:cTn id="10" dur="500"/>
                                        <p:tgtEl>
                                          <p:spTgt spid="27"/>
                                        </p:tgtEl>
                                      </p:cBhvr>
                                    </p:animEffect>
                                  </p:childTnLst>
                                </p:cTn>
                              </p:par>
                              <p:par>
                                <p:cTn id="11" presetID="42"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93000">
              <a:srgbClr val="00B0F0"/>
            </a:gs>
            <a:gs pos="68000">
              <a:schemeClr val="accent4">
                <a:lumMod val="60000"/>
                <a:lumOff val="40000"/>
              </a:schemeClr>
            </a:gs>
            <a:gs pos="31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60D7DE-C651-EED4-25AB-CB3880332753}"/>
              </a:ext>
            </a:extLst>
          </p:cNvPr>
          <p:cNvGrpSpPr/>
          <p:nvPr/>
        </p:nvGrpSpPr>
        <p:grpSpPr>
          <a:xfrm>
            <a:off x="4153015" y="4798385"/>
            <a:ext cx="5961851" cy="1656000"/>
            <a:chOff x="387391" y="2825517"/>
            <a:chExt cx="5961851" cy="1656000"/>
          </a:xfrm>
        </p:grpSpPr>
        <p:pic>
          <p:nvPicPr>
            <p:cNvPr id="5" name="Picture 4" descr="Graphical user interface&#10;&#10;Description automatically generated">
              <a:extLst>
                <a:ext uri="{FF2B5EF4-FFF2-40B4-BE49-F238E27FC236}">
                  <a16:creationId xmlns:a16="http://schemas.microsoft.com/office/drawing/2014/main" id="{0BF617F4-7C3E-2A09-2FE8-C198229CCB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26" t="52264" r="10962" b="31068"/>
            <a:stretch/>
          </p:blipFill>
          <p:spPr>
            <a:xfrm>
              <a:off x="387391" y="2825517"/>
              <a:ext cx="5961851" cy="1656000"/>
            </a:xfrm>
            <a:prstGeom prst="rect">
              <a:avLst/>
            </a:prstGeom>
            <a:effectLst>
              <a:outerShdw blurRad="38100" sx="102000" sy="102000" algn="ctr" rotWithShape="0">
                <a:prstClr val="black">
                  <a:alpha val="25000"/>
                </a:prstClr>
              </a:outerShdw>
            </a:effectLst>
          </p:spPr>
        </p:pic>
        <p:sp>
          <p:nvSpPr>
            <p:cNvPr id="6" name="TextBox 5">
              <a:extLst>
                <a:ext uri="{FF2B5EF4-FFF2-40B4-BE49-F238E27FC236}">
                  <a16:creationId xmlns:a16="http://schemas.microsoft.com/office/drawing/2014/main" id="{9115E5D9-CA20-6BB9-DC53-CF85E8F5DA8B}"/>
                </a:ext>
              </a:extLst>
            </p:cNvPr>
            <p:cNvSpPr txBox="1"/>
            <p:nvPr/>
          </p:nvSpPr>
          <p:spPr>
            <a:xfrm>
              <a:off x="581574" y="3004562"/>
              <a:ext cx="4693524"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Vì là thơ lục bát nên d</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òng thơ thứ nhất </a:t>
              </a: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lùi vào </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2 ô li, dòng thơ thứ hai </a:t>
              </a:r>
              <a:r>
                <a:rPr kumimoji="0" lang="en-US"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lùi vào </a:t>
              </a:r>
              <a:r>
                <a:rPr kumimoji="0" lang="vi-VN" sz="2800" b="0" i="0" u="none" strike="noStrike" kern="1200" cap="none" spc="0" normalizeH="0" baseline="0" noProof="0">
                  <a:ln>
                    <a:noFill/>
                  </a:ln>
                  <a:solidFill>
                    <a:srgbClr val="FF6600"/>
                  </a:solidFill>
                  <a:effectLst/>
                  <a:uLnTx/>
                  <a:uFillTx/>
                  <a:latin typeface="Calibri" panose="020F0502020204030204" pitchFamily="34" charset="0"/>
                  <a:ea typeface="+mn-ea"/>
                  <a:cs typeface="Calibri" panose="020F0502020204030204" pitchFamily="34" charset="0"/>
                </a:rPr>
                <a:t>1 ô li.</a:t>
              </a:r>
            </a:p>
          </p:txBody>
        </p:sp>
      </p:grpSp>
      <p:grpSp>
        <p:nvGrpSpPr>
          <p:cNvPr id="7" name="Group 6">
            <a:extLst>
              <a:ext uri="{FF2B5EF4-FFF2-40B4-BE49-F238E27FC236}">
                <a16:creationId xmlns:a16="http://schemas.microsoft.com/office/drawing/2014/main" id="{F08C71C1-869E-793E-79DC-B70E660F0E40}"/>
              </a:ext>
            </a:extLst>
          </p:cNvPr>
          <p:cNvGrpSpPr/>
          <p:nvPr/>
        </p:nvGrpSpPr>
        <p:grpSpPr>
          <a:xfrm>
            <a:off x="1205769" y="2882853"/>
            <a:ext cx="5894492" cy="1728000"/>
            <a:chOff x="5562600" y="2565000"/>
            <a:chExt cx="5894492" cy="1728000"/>
          </a:xfrm>
        </p:grpSpPr>
        <p:pic>
          <p:nvPicPr>
            <p:cNvPr id="8" name="Picture 7" descr="Graphical user interface&#10;&#10;Description automatically generated">
              <a:extLst>
                <a:ext uri="{FF2B5EF4-FFF2-40B4-BE49-F238E27FC236}">
                  <a16:creationId xmlns:a16="http://schemas.microsoft.com/office/drawing/2014/main" id="{847AA39D-7885-E076-2E6C-C6ECFB5CCF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26" t="26093" r="10962" b="56315"/>
            <a:stretch/>
          </p:blipFill>
          <p:spPr>
            <a:xfrm>
              <a:off x="5562600" y="2565000"/>
              <a:ext cx="5894492" cy="1728000"/>
            </a:xfrm>
            <a:prstGeom prst="rect">
              <a:avLst/>
            </a:prstGeom>
            <a:effectLst>
              <a:outerShdw blurRad="38100" sx="102000" sy="102000" algn="ctr" rotWithShape="0">
                <a:prstClr val="black">
                  <a:alpha val="25000"/>
                </a:prstClr>
              </a:outerShdw>
            </a:effectLst>
          </p:spPr>
        </p:pic>
        <p:sp>
          <p:nvSpPr>
            <p:cNvPr id="10" name="TextBox 9">
              <a:extLst>
                <a:ext uri="{FF2B5EF4-FFF2-40B4-BE49-F238E27FC236}">
                  <a16:creationId xmlns:a16="http://schemas.microsoft.com/office/drawing/2014/main" id="{736B2DF8-3103-B898-B10C-43EB1C24EC3F}"/>
                </a:ext>
              </a:extLst>
            </p:cNvPr>
            <p:cNvSpPr txBox="1"/>
            <p:nvPr/>
          </p:nvSpPr>
          <p:spPr>
            <a:xfrm>
              <a:off x="6356839" y="2915798"/>
              <a:ext cx="4956604"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hoa</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chữ</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cái</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đầu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cuối</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có</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dấu</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00FF"/>
                  </a:solidFill>
                  <a:effectLst/>
                  <a:uLnTx/>
                  <a:uFillTx/>
                  <a:latin typeface="Calibri" panose="020F0502020204030204" pitchFamily="34" charset="0"/>
                  <a:ea typeface="+mn-ea"/>
                  <a:cs typeface="Calibri" panose="020F0502020204030204" pitchFamily="34" charset="0"/>
                </a:rPr>
                <a:t>chấm</a:t>
              </a:r>
              <a:r>
                <a:rPr kumimoji="0" lang="en-US" sz="2800" b="0" i="0" u="none" strike="noStrike" kern="1200" cap="none" spc="0" normalizeH="0" baseline="0" noProof="0" dirty="0">
                  <a:ln>
                    <a:noFill/>
                  </a:ln>
                  <a:solidFill>
                    <a:srgbClr val="0000FF"/>
                  </a:solidFill>
                  <a:effectLst/>
                  <a:uLnTx/>
                  <a:uFillTx/>
                  <a:latin typeface="Calibri" panose="020F0502020204030204" pitchFamily="34" charset="0"/>
                  <a:ea typeface="+mn-ea"/>
                  <a:cs typeface="Calibri" panose="020F0502020204030204" pitchFamily="34" charset="0"/>
                </a:rPr>
                <a:t>.</a:t>
              </a:r>
            </a:p>
          </p:txBody>
        </p:sp>
      </p:grpSp>
      <p:grpSp>
        <p:nvGrpSpPr>
          <p:cNvPr id="12" name="Group 11">
            <a:extLst>
              <a:ext uri="{FF2B5EF4-FFF2-40B4-BE49-F238E27FC236}">
                <a16:creationId xmlns:a16="http://schemas.microsoft.com/office/drawing/2014/main" id="{6821593E-9660-4D77-C20A-484D218FA93E}"/>
              </a:ext>
            </a:extLst>
          </p:cNvPr>
          <p:cNvGrpSpPr/>
          <p:nvPr/>
        </p:nvGrpSpPr>
        <p:grpSpPr>
          <a:xfrm>
            <a:off x="-2" y="-4678"/>
            <a:ext cx="4753055" cy="972000"/>
            <a:chOff x="-2" y="-4678"/>
            <a:chExt cx="4753055" cy="972000"/>
          </a:xfrm>
        </p:grpSpPr>
        <p:pic>
          <p:nvPicPr>
            <p:cNvPr id="13" name="Picture 12">
              <a:extLst>
                <a:ext uri="{FF2B5EF4-FFF2-40B4-BE49-F238E27FC236}">
                  <a16:creationId xmlns:a16="http://schemas.microsoft.com/office/drawing/2014/main" id="{44A9258E-C49F-915E-600C-C2F8FA07A726}"/>
                </a:ext>
              </a:extLst>
            </p:cNvPr>
            <p:cNvPicPr>
              <a:picLocks noChangeAspect="1"/>
            </p:cNvPicPr>
            <p:nvPr/>
          </p:nvPicPr>
          <p:blipFill>
            <a:blip r:embed="rId5"/>
            <a:stretch>
              <a:fillRect/>
            </a:stretch>
          </p:blipFill>
          <p:spPr>
            <a:xfrm flipH="1">
              <a:off x="-2" y="-4678"/>
              <a:ext cx="4753055" cy="972000"/>
            </a:xfrm>
            <a:prstGeom prst="rect">
              <a:avLst/>
            </a:prstGeom>
            <a:effectLst>
              <a:innerShdw blurRad="63500">
                <a:prstClr val="black">
                  <a:alpha val="45000"/>
                </a:prstClr>
              </a:innerShdw>
            </a:effectLst>
          </p:spPr>
        </p:pic>
        <p:sp>
          <p:nvSpPr>
            <p:cNvPr id="14" name="TextBox 13">
              <a:extLst>
                <a:ext uri="{FF2B5EF4-FFF2-40B4-BE49-F238E27FC236}">
                  <a16:creationId xmlns:a16="http://schemas.microsoft.com/office/drawing/2014/main" id="{5BBF2600-7A2B-D99B-9417-3AE639618415}"/>
                </a:ext>
              </a:extLst>
            </p:cNvPr>
            <p:cNvSpPr txBox="1"/>
            <p:nvPr/>
          </p:nvSpPr>
          <p:spPr>
            <a:xfrm>
              <a:off x="817113" y="158156"/>
              <a:ext cx="27112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Lưu</a:t>
              </a:r>
              <a:r>
                <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 ý </a:t>
              </a: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khi</a:t>
              </a:r>
              <a:r>
                <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 </a:t>
              </a:r>
              <a:r>
                <a:rPr kumimoji="0" lang="en-US" sz="3600" b="1" i="0" u="none" strike="noStrike" kern="1200" cap="none" spc="0" normalizeH="0" baseline="0" noProof="0" dirty="0" err="1">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rPr>
                <a:t>viết</a:t>
              </a:r>
              <a:endParaRPr kumimoji="0" lang="en-US" sz="3600" b="1" i="0" u="none" strike="noStrike" kern="1200" cap="none" spc="0" normalizeH="0" baseline="0" noProof="0" dirty="0">
                <a:ln>
                  <a:noFill/>
                </a:ln>
                <a:solidFill>
                  <a:srgbClr val="192B93"/>
                </a:solidFill>
                <a:effectLst>
                  <a:glow rad="127000">
                    <a:prstClr val="white"/>
                  </a:glow>
                  <a:outerShdw blurRad="38100" dist="38100" dir="2700000" algn="tl">
                    <a:srgbClr val="000000">
                      <a:alpha val="43137"/>
                    </a:srgbClr>
                  </a:outerShdw>
                </a:effectLst>
                <a:uLnTx/>
                <a:uFillTx/>
                <a:latin typeface="+mj-lt"/>
                <a:ea typeface="+mn-ea"/>
                <a:cs typeface="+mn-cs"/>
              </a:endParaRPr>
            </a:p>
          </p:txBody>
        </p:sp>
      </p:grpSp>
      <p:pic>
        <p:nvPicPr>
          <p:cNvPr id="15" name="Picture 14">
            <a:extLst>
              <a:ext uri="{FF2B5EF4-FFF2-40B4-BE49-F238E27FC236}">
                <a16:creationId xmlns:a16="http://schemas.microsoft.com/office/drawing/2014/main" id="{53ED21D9-B2BE-8362-845E-2FFAFBD5D8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 y="4878000"/>
            <a:ext cx="2970001" cy="1980000"/>
          </a:xfrm>
          <a:prstGeom prst="rect">
            <a:avLst/>
          </a:prstGeom>
        </p:spPr>
      </p:pic>
      <p:pic>
        <p:nvPicPr>
          <p:cNvPr id="16" name="Picture 15" descr="Background pattern&#10;&#10;Description automatically generated with medium confidence">
            <a:extLst>
              <a:ext uri="{FF2B5EF4-FFF2-40B4-BE49-F238E27FC236}">
                <a16:creationId xmlns:a16="http://schemas.microsoft.com/office/drawing/2014/main" id="{03F54051-6ADE-028E-FA87-98DD204041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241" t="2294" r="45426" b="77819"/>
          <a:stretch/>
        </p:blipFill>
        <p:spPr>
          <a:xfrm flipH="1">
            <a:off x="369847" y="1234469"/>
            <a:ext cx="2600152" cy="1116000"/>
          </a:xfrm>
          <a:prstGeom prst="rect">
            <a:avLst/>
          </a:prstGeom>
          <a:effectLst>
            <a:innerShdw blurRad="38100" dist="12700" dir="13500000">
              <a:prstClr val="black">
                <a:alpha val="20000"/>
              </a:prstClr>
            </a:innerShdw>
          </a:effectLst>
        </p:spPr>
      </p:pic>
      <p:pic>
        <p:nvPicPr>
          <p:cNvPr id="17" name="Picture 16" descr="Background pattern&#10;&#10;Description automatically generated with medium confidence">
            <a:extLst>
              <a:ext uri="{FF2B5EF4-FFF2-40B4-BE49-F238E27FC236}">
                <a16:creationId xmlns:a16="http://schemas.microsoft.com/office/drawing/2014/main" id="{B32BE73C-F259-D656-8206-0F3AB1CA5C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7157" t="67831" r="12684" b="8891"/>
          <a:stretch/>
        </p:blipFill>
        <p:spPr>
          <a:xfrm rot="20581036" flipH="1">
            <a:off x="10563682" y="114341"/>
            <a:ext cx="1492623" cy="1152000"/>
          </a:xfrm>
          <a:prstGeom prst="rect">
            <a:avLst/>
          </a:prstGeom>
          <a:effectLst>
            <a:innerShdw blurRad="38100" dist="12700" dir="13500000">
              <a:prstClr val="black">
                <a:alpha val="20000"/>
              </a:prstClr>
            </a:innerShdw>
          </a:effectLst>
        </p:spPr>
      </p:pic>
      <p:grpSp>
        <p:nvGrpSpPr>
          <p:cNvPr id="18" name="Group 17">
            <a:extLst>
              <a:ext uri="{FF2B5EF4-FFF2-40B4-BE49-F238E27FC236}">
                <a16:creationId xmlns:a16="http://schemas.microsoft.com/office/drawing/2014/main" id="{70A87CD1-3A8F-211C-52EE-3E91FF310ECD}"/>
              </a:ext>
            </a:extLst>
          </p:cNvPr>
          <p:cNvGrpSpPr/>
          <p:nvPr/>
        </p:nvGrpSpPr>
        <p:grpSpPr>
          <a:xfrm>
            <a:off x="5105736" y="967322"/>
            <a:ext cx="5977522" cy="1728000"/>
            <a:chOff x="570688" y="403613"/>
            <a:chExt cx="5977522" cy="1728000"/>
          </a:xfrm>
        </p:grpSpPr>
        <p:pic>
          <p:nvPicPr>
            <p:cNvPr id="19" name="Picture 18" descr="Graphical user interface&#10;&#10;Description automatically generated">
              <a:extLst>
                <a:ext uri="{FF2B5EF4-FFF2-40B4-BE49-F238E27FC236}">
                  <a16:creationId xmlns:a16="http://schemas.microsoft.com/office/drawing/2014/main" id="{61207331-6E91-7CA0-26C3-CECC917B63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45" t="77364" r="11342" b="5288"/>
            <a:stretch/>
          </p:blipFill>
          <p:spPr>
            <a:xfrm flipH="1">
              <a:off x="570688" y="403613"/>
              <a:ext cx="5977522" cy="1728000"/>
            </a:xfrm>
            <a:prstGeom prst="rect">
              <a:avLst/>
            </a:prstGeom>
            <a:effectLst>
              <a:outerShdw blurRad="38100" sx="102000" sy="102000" algn="ctr" rotWithShape="0">
                <a:prstClr val="black">
                  <a:alpha val="25000"/>
                </a:prstClr>
              </a:outerShdw>
            </a:effectLst>
          </p:spPr>
        </p:pic>
        <p:sp>
          <p:nvSpPr>
            <p:cNvPr id="20" name="TextBox 19">
              <a:extLst>
                <a:ext uri="{FF2B5EF4-FFF2-40B4-BE49-F238E27FC236}">
                  <a16:creationId xmlns:a16="http://schemas.microsoft.com/office/drawing/2014/main" id="{1203B81F-0799-01D7-2F5C-C361C97315F6}"/>
                </a:ext>
              </a:extLst>
            </p:cNvPr>
            <p:cNvSpPr txBox="1"/>
            <p:nvPr/>
          </p:nvSpPr>
          <p:spPr>
            <a:xfrm>
              <a:off x="755410" y="575115"/>
              <a:ext cx="48768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đúng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độ</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độ</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rộng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và</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đủ</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nét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nối</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nét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liền</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mạch</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viết</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đúng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khoảng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cách</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giữa</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Calibri" panose="020F0502020204030204" pitchFamily="34" charset="0"/>
                </a:rPr>
                <a:t>tiếng</a:t>
              </a:r>
              <a:r>
                <a:rPr kumimoji="0" lang="en-US" sz="2800" b="0"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a:t>
              </a:r>
            </a:p>
          </p:txBody>
        </p:sp>
      </p:grpSp>
      <p:pic>
        <p:nvPicPr>
          <p:cNvPr id="21" name="Picture 20" descr="A picture containing calendar&#10;&#10;Description automatically generated">
            <a:extLst>
              <a:ext uri="{FF2B5EF4-FFF2-40B4-BE49-F238E27FC236}">
                <a16:creationId xmlns:a16="http://schemas.microsoft.com/office/drawing/2014/main" id="{0BB6D050-6086-0901-AFE0-0057869CBFE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1887" r="73788" b="61878"/>
          <a:stretch/>
        </p:blipFill>
        <p:spPr>
          <a:xfrm rot="20777508">
            <a:off x="10266547" y="3089289"/>
            <a:ext cx="1618594" cy="1620000"/>
          </a:xfrm>
          <a:prstGeom prst="rect">
            <a:avLst/>
          </a:prstGeom>
        </p:spPr>
      </p:pic>
    </p:spTree>
    <p:extLst>
      <p:ext uri="{BB962C8B-B14F-4D97-AF65-F5344CB8AC3E}">
        <p14:creationId xmlns:p14="http://schemas.microsoft.com/office/powerpoint/2010/main" val="86633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ppt_x</p:attrName>
                                        </p:attrNameLst>
                                      </p:cBhvr>
                                      <p:tavLst>
                                        <p:tav tm="0">
                                          <p:val>
                                            <p:strVal val="#ppt_x+#ppt_w*1.125000"/>
                                          </p:val>
                                        </p:tav>
                                        <p:tav tm="100000">
                                          <p:val>
                                            <p:strVal val="#ppt_x"/>
                                          </p:val>
                                        </p:tav>
                                      </p:tavLst>
                                    </p:anim>
                                    <p:animEffect transition="in" filter="wipe(left)">
                                      <p:cBhvr>
                                        <p:cTn id="18"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par>
                    <p:cTn id="19" fill="hold">
                      <p:stCondLst>
                        <p:cond delay="indefinite"/>
                      </p:stCondLst>
                      <p:childTnLst>
                        <p:par>
                          <p:cTn id="20" fill="hold">
                            <p:stCondLst>
                              <p:cond delay="0"/>
                            </p:stCondLst>
                            <p:childTnLst>
                              <p:par>
                                <p:cTn id="21" presetID="1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ppt_x</p:attrName>
                                        </p:attrNameLst>
                                      </p:cBhvr>
                                      <p:tavLst>
                                        <p:tav tm="0">
                                          <p:val>
                                            <p:strVal val="#ppt_x-#ppt_w*1.125000"/>
                                          </p:val>
                                        </p:tav>
                                        <p:tav tm="100000">
                                          <p:val>
                                            <p:strVal val="#ppt_x"/>
                                          </p:val>
                                        </p:tav>
                                      </p:tavLst>
                                    </p:anim>
                                    <p:animEffect transition="in" filter="wipe(right)">
                                      <p:cBhvr>
                                        <p:cTn id="24"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3" name="Trò-chơi-ting.wav"/>
                                        </p:tgtEl>
                                      </p:cMediaNode>
                                    </p:audio>
                                  </p:subTnLst>
                                </p:cTn>
                              </p:par>
                            </p:childTnLst>
                          </p:cTn>
                        </p:par>
                      </p:childTnLst>
                    </p:cTn>
                  </p:par>
                  <p:par>
                    <p:cTn id="25" fill="hold">
                      <p:stCondLst>
                        <p:cond delay="indefinite"/>
                      </p:stCondLst>
                      <p:childTnLst>
                        <p:par>
                          <p:cTn id="26" fill="hold">
                            <p:stCondLst>
                              <p:cond delay="0"/>
                            </p:stCondLst>
                            <p:childTnLst>
                              <p:par>
                                <p:cTn id="27" presetID="12" presetClass="entr" presetSubtype="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p:tgtEl>
                                          <p:spTgt spid="4"/>
                                        </p:tgtEl>
                                        <p:attrNameLst>
                                          <p:attrName>ppt_x</p:attrName>
                                        </p:attrNameLst>
                                      </p:cBhvr>
                                      <p:tavLst>
                                        <p:tav tm="0">
                                          <p:val>
                                            <p:strVal val="#ppt_x+#ppt_w*1.125000"/>
                                          </p:val>
                                        </p:tav>
                                        <p:tav tm="100000">
                                          <p:val>
                                            <p:strVal val="#ppt_x"/>
                                          </p:val>
                                        </p:tav>
                                      </p:tavLst>
                                    </p:anim>
                                    <p:animEffect transition="in" filter="wipe(left)">
                                      <p:cBhvr>
                                        <p:cTn id="30" dur="500"/>
                                        <p:tgtEl>
                                          <p:spTgt spid="4"/>
                                        </p:tgtEl>
                                      </p:cBhvr>
                                    </p:animEffect>
                                  </p:childTnLst>
                                  <p:subTnLst>
                                    <p:audio>
                                      <p:cMediaNode>
                                        <p:cTn display="0" masterRel="sameClick">
                                          <p:stCondLst>
                                            <p:cond evt="begin" delay="0">
                                              <p:tn val="27"/>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mattisbear on Twitter: &amp;amp;quot;So this is Uncle Otis (middle). He is the uncle of  AB&amp;amp;#39;s Mayor Goodway (left). UO makes it pretty clear he is “hard of hearing”  and maybe senile. Uncle">
            <a:extLst>
              <a:ext uri="{FF2B5EF4-FFF2-40B4-BE49-F238E27FC236}">
                <a16:creationId xmlns:a16="http://schemas.microsoft.com/office/drawing/2014/main" id="{77EE8998-CDDB-49C5-BA7E-3D920B1FCE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8" y="0"/>
            <a:ext cx="1217453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39900" y="152400"/>
            <a:ext cx="9169400" cy="4953000"/>
          </a:xfrm>
          <a:prstGeom prst="rect">
            <a:avLst/>
          </a:prstGeom>
          <a:solidFill>
            <a:schemeClr val="lt1">
              <a:alpha val="68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2" name="TextBox 1">
            <a:extLst>
              <a:ext uri="{FF2B5EF4-FFF2-40B4-BE49-F238E27FC236}">
                <a16:creationId xmlns:a16="http://schemas.microsoft.com/office/drawing/2014/main" id="{2739269C-840F-A6F5-87C8-6A69F9146FE3}"/>
              </a:ext>
            </a:extLst>
          </p:cNvPr>
          <p:cNvSpPr txBox="1"/>
          <p:nvPr/>
        </p:nvSpPr>
        <p:spPr>
          <a:xfrm>
            <a:off x="5306784" y="358242"/>
            <a:ext cx="32824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ea typeface="+mn-ea"/>
                <a:cs typeface="+mn-cs"/>
              </a:rPr>
              <a:t>Dặn</a:t>
            </a:r>
            <a:r>
              <a:rPr kumimoji="0" lang="en-US" sz="4000" b="1" i="0" u="none" strike="noStrike" kern="1200" cap="none" spc="0" normalizeH="0" baseline="0" noProof="0" dirty="0">
                <a:ln>
                  <a:noFill/>
                </a:ln>
                <a:solidFill>
                  <a:srgbClr val="FF0000"/>
                </a:solidFill>
                <a:effectLst/>
                <a:uLnTx/>
                <a:uFillTx/>
                <a:ea typeface="+mn-ea"/>
                <a:cs typeface="+mn-cs"/>
              </a:rPr>
              <a:t> </a:t>
            </a:r>
            <a:r>
              <a:rPr kumimoji="0" lang="en-US" sz="4000" b="1" i="0" u="none" strike="noStrike" kern="1200" cap="none" spc="0" normalizeH="0" baseline="0" noProof="0" dirty="0" err="1">
                <a:ln>
                  <a:noFill/>
                </a:ln>
                <a:solidFill>
                  <a:srgbClr val="FF0000"/>
                </a:solidFill>
                <a:effectLst/>
                <a:uLnTx/>
                <a:uFillTx/>
                <a:ea typeface="+mn-ea"/>
                <a:cs typeface="+mn-cs"/>
              </a:rPr>
              <a:t>dò</a:t>
            </a:r>
            <a:endParaRPr kumimoji="0" lang="en-US" sz="4000" b="1" i="0" u="none" strike="noStrike" kern="1200" cap="none" spc="0" normalizeH="0" baseline="0" noProof="0" dirty="0">
              <a:ln>
                <a:noFill/>
              </a:ln>
              <a:solidFill>
                <a:srgbClr val="FF0000"/>
              </a:solidFill>
              <a:effectLst/>
              <a:uLnTx/>
              <a:uFillTx/>
              <a:ea typeface="+mn-ea"/>
              <a:cs typeface="+mn-cs"/>
            </a:endParaRPr>
          </a:p>
        </p:txBody>
      </p:sp>
      <p:sp>
        <p:nvSpPr>
          <p:cNvPr id="3" name="TextBox 2">
            <a:extLst>
              <a:ext uri="{FF2B5EF4-FFF2-40B4-BE49-F238E27FC236}">
                <a16:creationId xmlns:a16="http://schemas.microsoft.com/office/drawing/2014/main" id="{D39379E2-F341-93D0-80DA-53C6F1B35EAC}"/>
              </a:ext>
            </a:extLst>
          </p:cNvPr>
          <p:cNvSpPr txBox="1"/>
          <p:nvPr/>
        </p:nvSpPr>
        <p:spPr>
          <a:xfrm>
            <a:off x="2166256" y="1066128"/>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Luyện viết các chữ hoa đã học trong bài.</a:t>
            </a:r>
          </a:p>
        </p:txBody>
      </p:sp>
      <p:sp>
        <p:nvSpPr>
          <p:cNvPr id="13" name="TextBox 12">
            <a:extLst>
              <a:ext uri="{FF2B5EF4-FFF2-40B4-BE49-F238E27FC236}">
                <a16:creationId xmlns:a16="http://schemas.microsoft.com/office/drawing/2014/main" id="{F6F17C87-EE11-C0D6-D3C7-9D9E723B8D11}"/>
              </a:ext>
            </a:extLst>
          </p:cNvPr>
          <p:cNvSpPr txBox="1"/>
          <p:nvPr/>
        </p:nvSpPr>
        <p:spPr>
          <a:xfrm>
            <a:off x="2166256" y="2528065"/>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Chuẩn bị bài học sau:…</a:t>
            </a:r>
          </a:p>
        </p:txBody>
      </p:sp>
      <p:sp>
        <p:nvSpPr>
          <p:cNvPr id="14" name="TextBox 13">
            <a:extLst>
              <a:ext uri="{FF2B5EF4-FFF2-40B4-BE49-F238E27FC236}">
                <a16:creationId xmlns:a16="http://schemas.microsoft.com/office/drawing/2014/main" id="{97BDC1F7-C385-2C2B-3A84-FAFE7D8927A7}"/>
              </a:ext>
            </a:extLst>
          </p:cNvPr>
          <p:cNvSpPr txBox="1"/>
          <p:nvPr/>
        </p:nvSpPr>
        <p:spPr>
          <a:xfrm>
            <a:off x="2166255" y="1797097"/>
            <a:ext cx="8981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Thực</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hiện</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các</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phần</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viết</a:t>
            </a:r>
            <a:r>
              <a:rPr kumimoji="0" lang="en-US" sz="3200" b="1" i="0" u="none" strike="noStrike" kern="1200" cap="none" spc="0" normalizeH="0" baseline="0" noProof="0" dirty="0">
                <a:ln>
                  <a:noFill/>
                </a:ln>
                <a:solidFill>
                  <a:srgbClr val="0066CC"/>
                </a:solidFill>
                <a:effectLst/>
                <a:uLnTx/>
                <a:uFillTx/>
                <a:ea typeface="+mn-ea"/>
                <a:cs typeface="+mn-cs"/>
              </a:rPr>
              <a:t> ở </a:t>
            </a:r>
            <a:r>
              <a:rPr kumimoji="0" lang="en-US" sz="3200" b="1" i="0" u="none" strike="noStrike" kern="1200" cap="none" spc="0" normalizeH="0" baseline="0" noProof="0" dirty="0" err="1">
                <a:ln>
                  <a:noFill/>
                </a:ln>
                <a:solidFill>
                  <a:srgbClr val="0066CC"/>
                </a:solidFill>
                <a:effectLst/>
                <a:uLnTx/>
                <a:uFillTx/>
                <a:ea typeface="+mn-ea"/>
                <a:cs typeface="+mn-cs"/>
              </a:rPr>
              <a:t>nhà</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trong</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vở</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Tập</a:t>
            </a:r>
            <a:r>
              <a:rPr kumimoji="0" lang="en-US" sz="3200" b="1" i="0" u="none" strike="noStrike" kern="1200" cap="none" spc="0" normalizeH="0" baseline="0" noProof="0" dirty="0">
                <a:ln>
                  <a:noFill/>
                </a:ln>
                <a:solidFill>
                  <a:srgbClr val="0066CC"/>
                </a:solidFill>
                <a:effectLst/>
                <a:uLnTx/>
                <a:uFillTx/>
                <a:ea typeface="+mn-ea"/>
                <a:cs typeface="+mn-cs"/>
              </a:rPr>
              <a:t> </a:t>
            </a:r>
            <a:r>
              <a:rPr kumimoji="0" lang="en-US" sz="3200" b="1" i="0" u="none" strike="noStrike" kern="1200" cap="none" spc="0" normalizeH="0" baseline="0" noProof="0" dirty="0" err="1">
                <a:ln>
                  <a:noFill/>
                </a:ln>
                <a:solidFill>
                  <a:srgbClr val="0066CC"/>
                </a:solidFill>
                <a:effectLst/>
                <a:uLnTx/>
                <a:uFillTx/>
                <a:ea typeface="+mn-ea"/>
                <a:cs typeface="+mn-cs"/>
              </a:rPr>
              <a:t>viết</a:t>
            </a:r>
            <a:r>
              <a:rPr kumimoji="0" lang="en-US" sz="3200" b="1" i="0" u="none" strike="noStrike" kern="1200" cap="none" spc="0" normalizeH="0" baseline="0" noProof="0" dirty="0">
                <a:ln>
                  <a:noFill/>
                </a:ln>
                <a:solidFill>
                  <a:srgbClr val="0066CC"/>
                </a:solidFill>
                <a:effectLst/>
                <a:uLnTx/>
                <a:uFillTx/>
                <a:ea typeface="+mn-ea"/>
                <a:cs typeface="+mn-cs"/>
              </a:rPr>
              <a:t>.</a:t>
            </a:r>
          </a:p>
        </p:txBody>
      </p:sp>
      <p:sp>
        <p:nvSpPr>
          <p:cNvPr id="15" name="TextBox 14">
            <a:extLst>
              <a:ext uri="{FF2B5EF4-FFF2-40B4-BE49-F238E27FC236}">
                <a16:creationId xmlns:a16="http://schemas.microsoft.com/office/drawing/2014/main" id="{DB7D2732-0A68-7099-E7B9-D59A07079E7B}"/>
              </a:ext>
            </a:extLst>
          </p:cNvPr>
          <p:cNvSpPr txBox="1"/>
          <p:nvPr/>
        </p:nvSpPr>
        <p:spPr>
          <a:xfrm>
            <a:off x="2166256" y="3259033"/>
            <a:ext cx="7358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66CC"/>
                </a:solidFill>
                <a:effectLst/>
                <a:uLnTx/>
                <a:uFillTx/>
                <a:ea typeface="+mn-ea"/>
                <a:cs typeface="+mn-cs"/>
              </a:rPr>
              <a:t>- ……….</a:t>
            </a:r>
          </a:p>
        </p:txBody>
      </p:sp>
    </p:spTree>
    <p:extLst>
      <p:ext uri="{BB962C8B-B14F-4D97-AF65-F5344CB8AC3E}">
        <p14:creationId xmlns:p14="http://schemas.microsoft.com/office/powerpoint/2010/main" val="2089793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Google Shape;1186;p30">
            <a:extLst>
              <a:ext uri="{FF2B5EF4-FFF2-40B4-BE49-F238E27FC236}">
                <a16:creationId xmlns:a16="http://schemas.microsoft.com/office/drawing/2014/main" id="{B43424F2-03A1-69A5-7E39-C7F083F2C826}"/>
              </a:ext>
            </a:extLst>
          </p:cNvPr>
          <p:cNvPicPr preferRelativeResize="0"/>
          <p:nvPr/>
        </p:nvPicPr>
        <p:blipFill rotWithShape="1">
          <a:blip r:embed="rId2">
            <a:alphaModFix/>
          </a:blip>
          <a:srcRect/>
          <a:stretch/>
        </p:blipFill>
        <p:spPr>
          <a:xfrm>
            <a:off x="-152400" y="-1041400"/>
            <a:ext cx="12108313" cy="8793663"/>
          </a:xfrm>
          <a:prstGeom prst="rect">
            <a:avLst/>
          </a:prstGeom>
          <a:noFill/>
          <a:ln>
            <a:noFill/>
          </a:ln>
        </p:spPr>
      </p:pic>
      <p:pic>
        <p:nvPicPr>
          <p:cNvPr id="4" name="Picture 3">
            <a:extLst>
              <a:ext uri="{FF2B5EF4-FFF2-40B4-BE49-F238E27FC236}">
                <a16:creationId xmlns:a16="http://schemas.microsoft.com/office/drawing/2014/main" id="{10852D34-7EB9-77D4-2E9A-7583FFE29AC7}"/>
              </a:ext>
            </a:extLst>
          </p:cNvPr>
          <p:cNvPicPr>
            <a:picLocks noChangeAspect="1"/>
          </p:cNvPicPr>
          <p:nvPr/>
        </p:nvPicPr>
        <p:blipFill>
          <a:blip r:embed="rId3"/>
          <a:stretch>
            <a:fillRect/>
          </a:stretch>
        </p:blipFill>
        <p:spPr>
          <a:xfrm>
            <a:off x="3980425" y="3236856"/>
            <a:ext cx="6059949" cy="2761727"/>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CB0ACCB2-9765-A7E0-744F-61B3415BA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2495" y="497440"/>
            <a:ext cx="1398356" cy="1398356"/>
          </a:xfrm>
          <a:prstGeom prst="rect">
            <a:avLst/>
          </a:prstGeom>
        </p:spPr>
      </p:pic>
    </p:spTree>
    <p:extLst>
      <p:ext uri="{BB962C8B-B14F-4D97-AF65-F5344CB8AC3E}">
        <p14:creationId xmlns:p14="http://schemas.microsoft.com/office/powerpoint/2010/main" val="251761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mj-lt"/>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ea typeface="+mn-ea"/>
                  <a:cs typeface="+mn-cs"/>
                </a:rPr>
                <a:t>Nhắc</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lại</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chiều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cao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độ</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rộng</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và</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cấu</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tạo</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nét</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của</a:t>
              </a:r>
              <a:r>
                <a:rPr kumimoji="0" lang="en-US" sz="3200" b="0" i="0" u="none" strike="noStrike" kern="1200" cap="none" spc="0" normalizeH="0" baseline="0" noProof="0" dirty="0">
                  <a:ln>
                    <a:noFill/>
                  </a:ln>
                  <a:solidFill>
                    <a:srgbClr val="FF0066"/>
                  </a:solidFill>
                  <a:effectLst/>
                  <a:uLnTx/>
                  <a:uFillTx/>
                  <a:ea typeface="+mn-ea"/>
                  <a:cs typeface="+mn-cs"/>
                </a:rPr>
                <a:t> </a:t>
              </a:r>
              <a:r>
                <a:rPr kumimoji="0" lang="en-US" sz="3200" b="0" i="0" u="none" strike="noStrike" kern="1200" cap="none" spc="0" normalizeH="0" baseline="0" noProof="0" dirty="0" err="1">
                  <a:ln>
                    <a:noFill/>
                  </a:ln>
                  <a:solidFill>
                    <a:srgbClr val="FF0066"/>
                  </a:solidFill>
                  <a:effectLst/>
                  <a:uLnTx/>
                  <a:uFillTx/>
                  <a:ea typeface="+mn-ea"/>
                  <a:cs typeface="+mn-cs"/>
                </a:rPr>
                <a:t>chữ</a:t>
              </a:r>
              <a:r>
                <a:rPr kumimoji="0" lang="en-US" sz="3200" b="1" i="0" u="none" strike="noStrike" kern="1200" cap="none" spc="0" normalizeH="0" baseline="0" noProof="0" dirty="0">
                  <a:ln>
                    <a:noFill/>
                  </a:ln>
                  <a:solidFill>
                    <a:srgbClr val="FF0066"/>
                  </a:solidFill>
                  <a:effectLst/>
                  <a:uLnTx/>
                  <a:uFillTx/>
                  <a:ea typeface="+mn-ea"/>
                  <a:cs typeface="+mn-cs"/>
                </a:rPr>
                <a:t> M </a:t>
              </a:r>
              <a:r>
                <a:rPr kumimoji="0" lang="en-US" sz="3200" b="1" i="0" u="none" strike="noStrike" kern="1200" cap="none" spc="0" normalizeH="0" baseline="0" noProof="0" dirty="0" err="1">
                  <a:ln>
                    <a:noFill/>
                  </a:ln>
                  <a:solidFill>
                    <a:srgbClr val="FF0066"/>
                  </a:solidFill>
                  <a:effectLst/>
                  <a:uLnTx/>
                  <a:uFillTx/>
                  <a:ea typeface="+mn-ea"/>
                  <a:cs typeface="+mn-cs"/>
                </a:rPr>
                <a:t>kiểu</a:t>
              </a:r>
              <a:r>
                <a:rPr kumimoji="0" lang="en-US" sz="3200" b="1" i="0" u="none" strike="noStrike" kern="1200" cap="none" spc="0" normalizeH="0" baseline="0" noProof="0" dirty="0">
                  <a:ln>
                    <a:noFill/>
                  </a:ln>
                  <a:solidFill>
                    <a:srgbClr val="FF0066"/>
                  </a:solidFill>
                  <a:effectLst/>
                  <a:uLnTx/>
                  <a:uFillTx/>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a:extLst>
              <a:ext uri="{FF2B5EF4-FFF2-40B4-BE49-F238E27FC236}">
                <a16:creationId xmlns:a16="http://schemas.microsoft.com/office/drawing/2014/main" id="{95CA0453-3283-36BC-A20E-4BC3D5475F1D}"/>
              </a:ext>
            </a:extLst>
          </p:cNvPr>
          <p:cNvPicPr>
            <a:picLocks noChangeAspect="1"/>
          </p:cNvPicPr>
          <p:nvPr/>
        </p:nvPicPr>
        <p:blipFill rotWithShape="1">
          <a:blip r:embed="rId6"/>
          <a:srcRect l="13739" t="24511" r="13665" b="23243"/>
          <a:stretch/>
        </p:blipFill>
        <p:spPr>
          <a:xfrm>
            <a:off x="1468395" y="1192021"/>
            <a:ext cx="4395692" cy="4474385"/>
          </a:xfrm>
          <a:prstGeom prst="rect">
            <a:avLst/>
          </a:prstGeom>
        </p:spPr>
      </p:pic>
    </p:spTree>
    <p:extLst>
      <p:ext uri="{BB962C8B-B14F-4D97-AF65-F5344CB8AC3E}">
        <p14:creationId xmlns:p14="http://schemas.microsoft.com/office/powerpoint/2010/main" val="29661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pic>
        <p:nvPicPr>
          <p:cNvPr id="3" name="Picture 2">
            <a:extLst>
              <a:ext uri="{FF2B5EF4-FFF2-40B4-BE49-F238E27FC236}">
                <a16:creationId xmlns:a16="http://schemas.microsoft.com/office/drawing/2014/main" id="{8818A520-105C-50A6-4980-7E3AD1F5876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91529" y="451432"/>
            <a:ext cx="3559223" cy="3620854"/>
          </a:xfrm>
          <a:prstGeom prst="rect">
            <a:avLst/>
          </a:prstGeom>
        </p:spPr>
      </p:pic>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dirty="0">
                <a:solidFill>
                  <a:srgbClr val="FF0000"/>
                </a:solidFill>
                <a:latin typeface="HP001 4 hàng" panose="020B0603050302020204" pitchFamily="34" charset="0"/>
                <a:ea typeface="Arial-Rounded"/>
              </a:rPr>
              <a:t>J</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dirty="0">
                <a:solidFill>
                  <a:srgbClr val="FF0000"/>
                </a:solidFill>
                <a:latin typeface="HP001 4 hàng" panose="020B0603050302020204" pitchFamily="34" charset="0"/>
                <a:ea typeface="Arial-Rounded"/>
              </a:rPr>
              <a:t>J</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lang="en-US" sz="2800" b="1" dirty="0">
                <a:solidFill>
                  <a:srgbClr val="FF0000"/>
                </a:solidFill>
                <a:latin typeface="HP001 4 hàng" panose="020B0603050302020204" pitchFamily="34" charset="0"/>
                <a:ea typeface="Arial-Rounded"/>
              </a:rPr>
              <a:t> J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314733"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 ô li</a:t>
              </a: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a:rPr>
                <a:t>2.5 ô </a:t>
              </a:r>
              <a:r>
                <a:rPr lang="en-US" sz="2800" dirty="0" err="1">
                  <a:solidFill>
                    <a:srgbClr val="002060"/>
                  </a:solidFill>
                  <a:latin typeface="Calibri" panose="020F0502020204030204"/>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nét</a:t>
              </a: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nét</a:t>
              </a: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4 nét</a:t>
              </a: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2 ô li rưỡi</a:t>
            </a: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91056" y="2009480"/>
            <a:ext cx="1543814" cy="527650"/>
          </a:xfrm>
          <a:custGeom>
            <a:avLst/>
            <a:gdLst>
              <a:gd name="connsiteX0" fmla="*/ 0 w 1543814"/>
              <a:gd name="connsiteY0" fmla="*/ 87943 h 527650"/>
              <a:gd name="connsiteX1" fmla="*/ 87943 w 1543814"/>
              <a:gd name="connsiteY1" fmla="*/ 0 h 527650"/>
              <a:gd name="connsiteX2" fmla="*/ 1455871 w 1543814"/>
              <a:gd name="connsiteY2" fmla="*/ 0 h 527650"/>
              <a:gd name="connsiteX3" fmla="*/ 1543814 w 1543814"/>
              <a:gd name="connsiteY3" fmla="*/ 87943 h 527650"/>
              <a:gd name="connsiteX4" fmla="*/ 1543814 w 1543814"/>
              <a:gd name="connsiteY4" fmla="*/ 439707 h 527650"/>
              <a:gd name="connsiteX5" fmla="*/ 1455871 w 1543814"/>
              <a:gd name="connsiteY5" fmla="*/ 527650 h 527650"/>
              <a:gd name="connsiteX6" fmla="*/ 87943 w 1543814"/>
              <a:gd name="connsiteY6" fmla="*/ 527650 h 527650"/>
              <a:gd name="connsiteX7" fmla="*/ 0 w 1543814"/>
              <a:gd name="connsiteY7" fmla="*/ 439707 h 527650"/>
              <a:gd name="connsiteX8" fmla="*/ 0 w 154381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814" h="527650" fill="none" extrusionOk="0">
                <a:moveTo>
                  <a:pt x="0" y="87943"/>
                </a:moveTo>
                <a:cubicBezTo>
                  <a:pt x="-78" y="38725"/>
                  <a:pt x="38137" y="52"/>
                  <a:pt x="87943" y="0"/>
                </a:cubicBezTo>
                <a:cubicBezTo>
                  <a:pt x="568864" y="36879"/>
                  <a:pt x="956772" y="-15649"/>
                  <a:pt x="1455871" y="0"/>
                </a:cubicBezTo>
                <a:cubicBezTo>
                  <a:pt x="1503724" y="562"/>
                  <a:pt x="1537563" y="40513"/>
                  <a:pt x="1543814" y="87943"/>
                </a:cubicBezTo>
                <a:cubicBezTo>
                  <a:pt x="1534494" y="136459"/>
                  <a:pt x="1542432" y="330515"/>
                  <a:pt x="1543814" y="439707"/>
                </a:cubicBezTo>
                <a:cubicBezTo>
                  <a:pt x="1548189" y="479917"/>
                  <a:pt x="1510096" y="529664"/>
                  <a:pt x="1455871" y="527650"/>
                </a:cubicBezTo>
                <a:cubicBezTo>
                  <a:pt x="1307130" y="553345"/>
                  <a:pt x="580258" y="420453"/>
                  <a:pt x="87943" y="527650"/>
                </a:cubicBezTo>
                <a:cubicBezTo>
                  <a:pt x="37129" y="535613"/>
                  <a:pt x="796" y="485408"/>
                  <a:pt x="0" y="439707"/>
                </a:cubicBezTo>
                <a:cubicBezTo>
                  <a:pt x="-23723" y="266912"/>
                  <a:pt x="-6064" y="140582"/>
                  <a:pt x="0" y="87943"/>
                </a:cubicBezTo>
                <a:close/>
              </a:path>
              <a:path w="1543814" h="527650" stroke="0" extrusionOk="0">
                <a:moveTo>
                  <a:pt x="0" y="87943"/>
                </a:moveTo>
                <a:cubicBezTo>
                  <a:pt x="-5191" y="42488"/>
                  <a:pt x="40090" y="-5207"/>
                  <a:pt x="87943" y="0"/>
                </a:cubicBezTo>
                <a:cubicBezTo>
                  <a:pt x="721236" y="93070"/>
                  <a:pt x="1002806" y="28920"/>
                  <a:pt x="1455871" y="0"/>
                </a:cubicBezTo>
                <a:cubicBezTo>
                  <a:pt x="1508717" y="-1621"/>
                  <a:pt x="1536969" y="41292"/>
                  <a:pt x="1543814" y="87943"/>
                </a:cubicBezTo>
                <a:cubicBezTo>
                  <a:pt x="1565219" y="155729"/>
                  <a:pt x="1513506" y="347251"/>
                  <a:pt x="1543814" y="439707"/>
                </a:cubicBezTo>
                <a:cubicBezTo>
                  <a:pt x="1537347" y="491433"/>
                  <a:pt x="1503544" y="528035"/>
                  <a:pt x="1455871" y="527650"/>
                </a:cubicBezTo>
                <a:cubicBezTo>
                  <a:pt x="822844" y="467538"/>
                  <a:pt x="558753" y="646730"/>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3 ô li</a:t>
            </a: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3 nét</a:t>
            </a: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spTree>
    <p:extLst>
      <p:ext uri="{BB962C8B-B14F-4D97-AF65-F5344CB8AC3E}">
        <p14:creationId xmlns:p14="http://schemas.microsoft.com/office/powerpoint/2010/main" val="255377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50000">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14:bounceEnd="50000">
                                          <p:cBhvr additive="base">
                                            <p:cTn id="11"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Trò-chơi-chíu.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47"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strVal val="#ppt_x"/>
                                              </p:val>
                                            </p:tav>
                                            <p:tav tm="100000">
                                              <p:val>
                                                <p:strVal val="#ppt_x"/>
                                              </p:val>
                                            </p:tav>
                                          </p:tavLst>
                                        </p:anim>
                                        <p:anim calcmode="lin" valueType="num">
                                          <p:cBhvr>
                                            <p:cTn id="32" dur="500" fill="hold"/>
                                            <p:tgtEl>
                                              <p:spTgt spid="3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22" presetClass="entr" presetSubtype="4"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down)">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anim calcmode="lin" valueType="num">
                                          <p:cBhvr>
                                            <p:cTn id="57" dur="500" fill="hold"/>
                                            <p:tgtEl>
                                              <p:spTgt spid="46"/>
                                            </p:tgtEl>
                                            <p:attrNameLst>
                                              <p:attrName>ppt_x</p:attrName>
                                            </p:attrNameLst>
                                          </p:cBhvr>
                                          <p:tavLst>
                                            <p:tav tm="0">
                                              <p:val>
                                                <p:strVal val="#ppt_x"/>
                                              </p:val>
                                            </p:tav>
                                            <p:tav tm="100000">
                                              <p:val>
                                                <p:strVal val="#ppt_x"/>
                                              </p:val>
                                            </p:tav>
                                          </p:tavLst>
                                        </p:anim>
                                        <p:anim calcmode="lin" valueType="num">
                                          <p:cBhvr>
                                            <p:cTn id="58" dur="500" fill="hold"/>
                                            <p:tgtEl>
                                              <p:spTgt spid="4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47" presetClass="entr" presetSubtype="0"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anim calcmode="lin" valueType="num">
                                          <p:cBhvr>
                                            <p:cTn id="74" dur="500" fill="hold"/>
                                            <p:tgtEl>
                                              <p:spTgt spid="56"/>
                                            </p:tgtEl>
                                            <p:attrNameLst>
                                              <p:attrName>ppt_x</p:attrName>
                                            </p:attrNameLst>
                                          </p:cBhvr>
                                          <p:tavLst>
                                            <p:tav tm="0">
                                              <p:val>
                                                <p:strVal val="#ppt_x"/>
                                              </p:val>
                                            </p:tav>
                                            <p:tav tm="100000">
                                              <p:val>
                                                <p:strVal val="#ppt_x"/>
                                              </p:val>
                                            </p:tav>
                                          </p:tavLst>
                                        </p:anim>
                                        <p:anim calcmode="lin" valueType="num">
                                          <p:cBhvr>
                                            <p:cTn id="75" dur="500" fill="hold"/>
                                            <p:tgtEl>
                                              <p:spTgt spid="5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anim calcmode="lin" valueType="num">
                                          <p:cBhvr>
                                            <p:cTn id="79" dur="500" fill="hold"/>
                                            <p:tgtEl>
                                              <p:spTgt spid="61"/>
                                            </p:tgtEl>
                                            <p:attrNameLst>
                                              <p:attrName>ppt_x</p:attrName>
                                            </p:attrNameLst>
                                          </p:cBhvr>
                                          <p:tavLst>
                                            <p:tav tm="0">
                                              <p:val>
                                                <p:strVal val="#ppt_x"/>
                                              </p:val>
                                            </p:tav>
                                            <p:tav tm="100000">
                                              <p:val>
                                                <p:strVal val="#ppt_x"/>
                                              </p:val>
                                            </p:tav>
                                          </p:tavLst>
                                        </p:anim>
                                        <p:anim calcmode="lin" valueType="num">
                                          <p:cBhvr>
                                            <p:cTn id="80" dur="500" fill="hold"/>
                                            <p:tgtEl>
                                              <p:spTgt spid="61"/>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anim calcmode="lin" valueType="num">
                                          <p:cBhvr>
                                            <p:cTn id="84" dur="500" fill="hold"/>
                                            <p:tgtEl>
                                              <p:spTgt spid="66"/>
                                            </p:tgtEl>
                                            <p:attrNameLst>
                                              <p:attrName>ppt_x</p:attrName>
                                            </p:attrNameLst>
                                          </p:cBhvr>
                                          <p:tavLst>
                                            <p:tav tm="0">
                                              <p:val>
                                                <p:strVal val="#ppt_x"/>
                                              </p:val>
                                            </p:tav>
                                            <p:tav tm="100000">
                                              <p:val>
                                                <p:strVal val="#ppt_x"/>
                                              </p:val>
                                            </p:tav>
                                          </p:tavLst>
                                        </p:anim>
                                        <p:anim calcmode="lin" valueType="num">
                                          <p:cBhvr>
                                            <p:cTn id="85"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9"/>
                        </p:tgtEl>
                      </p:cond>
                    </p:stCondLst>
                    <p:endSync evt="end" delay="0">
                      <p:rtn val="all"/>
                    </p:endSync>
                    <p:childTnLst>
                      <p:par>
                        <p:cTn id="87" fill="hold">
                          <p:stCondLst>
                            <p:cond delay="0"/>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barn(outVertical)">
                                          <p:cBhvr>
                                            <p:cTn id="91" dur="500"/>
                                            <p:tgtEl>
                                              <p:spTgt spid="83"/>
                                            </p:tgtEl>
                                          </p:cBhvr>
                                        </p:animEffect>
                                      </p:childTnLst>
                                      <p:subTnLst>
                                        <p:audio>
                                          <p:cMediaNode>
                                            <p:cTn display="0" masterRel="sameClick">
                                              <p:stCondLst>
                                                <p:cond evt="begin" delay="0">
                                                  <p:tn val="89"/>
                                                </p:cond>
                                              </p:stCondLst>
                                              <p:endCondLst>
                                                <p:cond evt="onStopAudio" delay="0">
                                                  <p:tgtEl>
                                                    <p:sldTgt/>
                                                  </p:tgtEl>
                                                </p:cond>
                                              </p:endCondLst>
                                            </p:cTn>
                                            <p:tgtEl>
                                              <p:sndTgt r:embed="rId5" name="Trò-chơi-ting.wav"/>
                                            </p:tgtEl>
                                          </p:cMediaNode>
                                        </p:audio>
                                      </p:subTnLst>
                                    </p:cTn>
                                  </p:par>
                                </p:childTnLst>
                              </p:cTn>
                            </p:par>
                            <p:par>
                              <p:cTn id="92" fill="hold">
                                <p:stCondLst>
                                  <p:cond delay="500"/>
                                </p:stCondLst>
                                <p:childTnLst>
                                  <p:par>
                                    <p:cTn id="93" presetID="52" presetClass="exit" presetSubtype="0" fill="hold" grpId="1" nodeType="afterEffect">
                                      <p:stCondLst>
                                        <p:cond delay="0"/>
                                      </p:stCondLst>
                                      <p:childTnLst>
                                        <p:animScale>
                                          <p:cBhvr>
                                            <p:cTn id="94"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750" accel="50000">
                                              <p:stCondLst>
                                                <p:cond delay="0"/>
                                              </p:stCondLst>
                                            </p:cTn>
                                            <p:tgtEl>
                                              <p:spTgt spid="92"/>
                                            </p:tgtEl>
                                            <p:attrNameLst>
                                              <p:attrName>ppt_x</p:attrName>
                                              <p:attrName>ppt_y</p:attrName>
                                            </p:attrNameLst>
                                          </p:cBhvr>
                                        </p:animMotion>
                                        <p:animEffect transition="out" filter="fade">
                                          <p:cBhvr>
                                            <p:cTn id="96" dur="750"/>
                                            <p:tgtEl>
                                              <p:spTgt spid="92"/>
                                            </p:tgtEl>
                                          </p:cBhvr>
                                        </p:animEffect>
                                        <p:set>
                                          <p:cBhvr>
                                            <p:cTn id="97"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16" presetClass="entr" presetSubtype="37"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barn(outVertic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barn(outVertical)">
                                          <p:cBhvr>
                                            <p:cTn id="109" dur="500"/>
                                            <p:tgtEl>
                                              <p:spTgt spid="85"/>
                                            </p:tgtEl>
                                          </p:cBhvr>
                                        </p:animEffect>
                                      </p:childTnLst>
                                      <p:subTnLst>
                                        <p:audio>
                                          <p:cMediaNode>
                                            <p:cTn display="0" masterRel="sameClick">
                                              <p:stCondLst>
                                                <p:cond evt="begin" delay="0">
                                                  <p:tn val="107"/>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26"/>
                                            </p:tgtEl>
                                            <p:attrNameLst>
                                              <p:attrName>style.visibility</p:attrName>
                                            </p:attrNameLst>
                                          </p:cBhvr>
                                          <p:to>
                                            <p:strVal val="visible"/>
                                          </p:to>
                                        </p:set>
                                        <p:animEffect transition="in" filter="fade">
                                          <p:cBhvr>
                                            <p:cTn id="115" dur="500"/>
                                            <p:tgtEl>
                                              <p:spTgt spid="1026"/>
                                            </p:tgtEl>
                                          </p:cBhvr>
                                        </p:animEffect>
                                      </p:childTnLst>
                                      <p:subTnLst>
                                        <p:audio>
                                          <p:cMediaNode>
                                            <p:cTn display="0" masterRel="sameClick">
                                              <p:stCondLst>
                                                <p:cond evt="begin" delay="0">
                                                  <p:tn val="11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5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subTnLst>
                                        <p:audio>
                                          <p:cMediaNode>
                                            <p:cTn display="0" masterRel="sameClick">
                                              <p:stCondLst>
                                                <p:cond evt="begin" delay="0">
                                                  <p:tn val="125"/>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90"/>
                                            </p:tgtEl>
                                            <p:attrNameLst>
                                              <p:attrName>style.visibility</p:attrName>
                                            </p:attrNameLst>
                                          </p:cBhvr>
                                          <p:to>
                                            <p:strVal val="visible"/>
                                          </p:to>
                                        </p:set>
                                        <p:animEffect transition="in" filter="fade">
                                          <p:cBhvr>
                                            <p:cTn id="133" dur="500"/>
                                            <p:tgtEl>
                                              <p:spTgt spid="90"/>
                                            </p:tgtEl>
                                          </p:cBhvr>
                                        </p:animEffect>
                                      </p:childTnLst>
                                      <p:subTnLst>
                                        <p:audio>
                                          <p:cMediaNode>
                                            <p:cTn display="0" masterRel="sameClick">
                                              <p:stCondLst>
                                                <p:cond evt="begin" delay="0">
                                                  <p:tn val="131"/>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66"/>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subTnLst>
                                        <p:audio>
                                          <p:cMediaNode>
                                            <p:cTn display="0" masterRel="sameClick">
                                              <p:stCondLst>
                                                <p:cond evt="begin" delay="0">
                                                  <p:tn val="137"/>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fade">
                                          <p:cBhvr>
                                            <p:cTn id="145" dur="500"/>
                                            <p:tgtEl>
                                              <p:spTgt spid="87"/>
                                            </p:tgtEl>
                                          </p:cBhvr>
                                        </p:animEffect>
                                      </p:childTnLst>
                                      <p:subTnLst>
                                        <p:audio>
                                          <p:cMediaNode>
                                            <p:cTn display="0" masterRel="sameClick">
                                              <p:stCondLst>
                                                <p:cond evt="begin" delay="0">
                                                  <p:tn val="14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750" fill="hold"/>
                                            <p:tgtEl>
                                              <p:spTgt spid="72"/>
                                            </p:tgtEl>
                                            <p:attrNameLst>
                                              <p:attrName>ppt_x</p:attrName>
                                            </p:attrNameLst>
                                          </p:cBhvr>
                                          <p:tavLst>
                                            <p:tav tm="0">
                                              <p:val>
                                                <p:strVal val="#ppt_x"/>
                                              </p:val>
                                            </p:tav>
                                            <p:tav tm="100000">
                                              <p:val>
                                                <p:strVal val="#ppt_x"/>
                                              </p:val>
                                            </p:tav>
                                          </p:tavLst>
                                        </p:anim>
                                        <p:anim calcmode="lin" valueType="num">
                                          <p:cBhvr additive="base">
                                            <p:cTn id="12"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4" name="Trò-chơi-chíu.wav"/>
                                            </p:tgtEl>
                                          </p:cMediaNode>
                                        </p:audio>
                                      </p:subTnLst>
                                    </p:cTn>
                                  </p:par>
                                </p:childTnLst>
                              </p:cTn>
                            </p:par>
                            <p:par>
                              <p:cTn id="13" fill="hold">
                                <p:stCondLst>
                                  <p:cond delay="1250"/>
                                </p:stCondLst>
                                <p:childTnLst>
                                  <p:par>
                                    <p:cTn id="14" presetID="22" presetClass="entr" presetSubtype="4" fill="hold" nodeType="after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down)">
                                          <p:cBhvr>
                                            <p:cTn id="16" dur="500"/>
                                            <p:tgtEl>
                                              <p:spTgt spid="86"/>
                                            </p:tgtEl>
                                          </p:cBhvr>
                                        </p:animEffect>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47"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anim calcmode="lin" valueType="num">
                                          <p:cBhvr>
                                            <p:cTn id="26" dur="500" fill="hold"/>
                                            <p:tgtEl>
                                              <p:spTgt spid="38"/>
                                            </p:tgtEl>
                                            <p:attrNameLst>
                                              <p:attrName>ppt_x</p:attrName>
                                            </p:attrNameLst>
                                          </p:cBhvr>
                                          <p:tavLst>
                                            <p:tav tm="0">
                                              <p:val>
                                                <p:strVal val="#ppt_x"/>
                                              </p:val>
                                            </p:tav>
                                            <p:tav tm="100000">
                                              <p:val>
                                                <p:strVal val="#ppt_x"/>
                                              </p:val>
                                            </p:tav>
                                          </p:tavLst>
                                        </p:anim>
                                        <p:anim calcmode="lin" valueType="num">
                                          <p:cBhvr>
                                            <p:cTn id="27" dur="500" fill="hold"/>
                                            <p:tgtEl>
                                              <p:spTgt spid="38"/>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anim calcmode="lin" valueType="num">
                                          <p:cBhvr>
                                            <p:cTn id="31" dur="500" fill="hold"/>
                                            <p:tgtEl>
                                              <p:spTgt spid="39"/>
                                            </p:tgtEl>
                                            <p:attrNameLst>
                                              <p:attrName>ppt_x</p:attrName>
                                            </p:attrNameLst>
                                          </p:cBhvr>
                                          <p:tavLst>
                                            <p:tav tm="0">
                                              <p:val>
                                                <p:strVal val="#ppt_x"/>
                                              </p:val>
                                            </p:tav>
                                            <p:tav tm="100000">
                                              <p:val>
                                                <p:strVal val="#ppt_x"/>
                                              </p:val>
                                            </p:tav>
                                          </p:tavLst>
                                        </p:anim>
                                        <p:anim calcmode="lin" valueType="num">
                                          <p:cBhvr>
                                            <p:cTn id="32" dur="500" fill="hold"/>
                                            <p:tgtEl>
                                              <p:spTgt spid="39"/>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anim calcmode="lin" valueType="num">
                                          <p:cBhvr>
                                            <p:cTn id="36" dur="500" fill="hold"/>
                                            <p:tgtEl>
                                              <p:spTgt spid="40"/>
                                            </p:tgtEl>
                                            <p:attrNameLst>
                                              <p:attrName>ppt_x</p:attrName>
                                            </p:attrNameLst>
                                          </p:cBhvr>
                                          <p:tavLst>
                                            <p:tav tm="0">
                                              <p:val>
                                                <p:strVal val="#ppt_x"/>
                                              </p:val>
                                            </p:tav>
                                            <p:tav tm="100000">
                                              <p:val>
                                                <p:strVal val="#ppt_x"/>
                                              </p:val>
                                            </p:tav>
                                          </p:tavLst>
                                        </p:anim>
                                        <p:anim calcmode="lin" valueType="num">
                                          <p:cBhvr>
                                            <p:cTn id="37" dur="500" fill="hold"/>
                                            <p:tgtEl>
                                              <p:spTgt spid="40"/>
                                            </p:tgtEl>
                                            <p:attrNameLst>
                                              <p:attrName>ppt_y</p:attrName>
                                            </p:attrNameLst>
                                          </p:cBhvr>
                                          <p:tavLst>
                                            <p:tav tm="0">
                                              <p:val>
                                                <p:strVal val="#ppt_y-.1"/>
                                              </p:val>
                                            </p:tav>
                                            <p:tav tm="100000">
                                              <p:val>
                                                <p:strVal val="#ppt_y"/>
                                              </p:val>
                                            </p:tav>
                                          </p:tavLst>
                                        </p:anim>
                                      </p:childTnLst>
                                    </p:cTn>
                                  </p:par>
                                </p:childTnLst>
                              </p:cTn>
                            </p:par>
                            <p:par>
                              <p:cTn id="38" fill="hold">
                                <p:stCondLst>
                                  <p:cond delay="2750"/>
                                </p:stCondLst>
                                <p:childTnLst>
                                  <p:par>
                                    <p:cTn id="39" presetID="22" presetClass="entr" presetSubtype="4" fill="hold" grpId="0" nodeType="after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wipe(down)">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15" name="click.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47" presetClass="entr" presetSubtype="0" fill="hold" nodeType="after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anim calcmode="lin" valueType="num">
                                          <p:cBhvr>
                                            <p:cTn id="52" dur="500" fill="hold"/>
                                            <p:tgtEl>
                                              <p:spTgt spid="41"/>
                                            </p:tgtEl>
                                            <p:attrNameLst>
                                              <p:attrName>ppt_x</p:attrName>
                                            </p:attrNameLst>
                                          </p:cBhvr>
                                          <p:tavLst>
                                            <p:tav tm="0">
                                              <p:val>
                                                <p:strVal val="#ppt_x"/>
                                              </p:val>
                                            </p:tav>
                                            <p:tav tm="100000">
                                              <p:val>
                                                <p:strVal val="#ppt_x"/>
                                              </p:val>
                                            </p:tav>
                                          </p:tavLst>
                                        </p:anim>
                                        <p:anim calcmode="lin" valueType="num">
                                          <p:cBhvr>
                                            <p:cTn id="53" dur="500" fill="hold"/>
                                            <p:tgtEl>
                                              <p:spTgt spid="41"/>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anim calcmode="lin" valueType="num">
                                          <p:cBhvr>
                                            <p:cTn id="57" dur="500" fill="hold"/>
                                            <p:tgtEl>
                                              <p:spTgt spid="46"/>
                                            </p:tgtEl>
                                            <p:attrNameLst>
                                              <p:attrName>ppt_x</p:attrName>
                                            </p:attrNameLst>
                                          </p:cBhvr>
                                          <p:tavLst>
                                            <p:tav tm="0">
                                              <p:val>
                                                <p:strVal val="#ppt_x"/>
                                              </p:val>
                                            </p:tav>
                                            <p:tav tm="100000">
                                              <p:val>
                                                <p:strVal val="#ppt_x"/>
                                              </p:val>
                                            </p:tav>
                                          </p:tavLst>
                                        </p:anim>
                                        <p:anim calcmode="lin" valueType="num">
                                          <p:cBhvr>
                                            <p:cTn id="58" dur="500" fill="hold"/>
                                            <p:tgtEl>
                                              <p:spTgt spid="46"/>
                                            </p:tgtEl>
                                            <p:attrNameLst>
                                              <p:attrName>ppt_y</p:attrName>
                                            </p:attrNameLst>
                                          </p:cBhvr>
                                          <p:tavLst>
                                            <p:tav tm="0">
                                              <p:val>
                                                <p:strVal val="#ppt_y-.1"/>
                                              </p:val>
                                            </p:tav>
                                            <p:tav tm="100000">
                                              <p:val>
                                                <p:strVal val="#ppt_y"/>
                                              </p:val>
                                            </p:tav>
                                          </p:tavLst>
                                        </p:anim>
                                      </p:childTnLst>
                                    </p:cTn>
                                  </p:par>
                                  <p:par>
                                    <p:cTn id="59" presetID="47"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anim calcmode="lin" valueType="num">
                                          <p:cBhvr>
                                            <p:cTn id="62" dur="500" fill="hold"/>
                                            <p:tgtEl>
                                              <p:spTgt spid="51"/>
                                            </p:tgtEl>
                                            <p:attrNameLst>
                                              <p:attrName>ppt_x</p:attrName>
                                            </p:attrNameLst>
                                          </p:cBhvr>
                                          <p:tavLst>
                                            <p:tav tm="0">
                                              <p:val>
                                                <p:strVal val="#ppt_x"/>
                                              </p:val>
                                            </p:tav>
                                            <p:tav tm="100000">
                                              <p:val>
                                                <p:strVal val="#ppt_x"/>
                                              </p:val>
                                            </p:tav>
                                          </p:tavLst>
                                        </p:anim>
                                        <p:anim calcmode="lin" valueType="num">
                                          <p:cBhvr>
                                            <p:cTn id="63"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par>
                              <p:cTn id="70" fill="hold">
                                <p:stCondLst>
                                  <p:cond delay="500"/>
                                </p:stCondLst>
                                <p:childTnLst>
                                  <p:par>
                                    <p:cTn id="71" presetID="47" presetClass="entr" presetSubtype="0" fill="hold" nodeType="afterEffect">
                                      <p:stCondLst>
                                        <p:cond delay="0"/>
                                      </p:stCondLst>
                                      <p:childTnLst>
                                        <p:set>
                                          <p:cBhvr>
                                            <p:cTn id="72" dur="1" fill="hold">
                                              <p:stCondLst>
                                                <p:cond delay="0"/>
                                              </p:stCondLst>
                                            </p:cTn>
                                            <p:tgtEl>
                                              <p:spTgt spid="56"/>
                                            </p:tgtEl>
                                            <p:attrNameLst>
                                              <p:attrName>style.visibility</p:attrName>
                                            </p:attrNameLst>
                                          </p:cBhvr>
                                          <p:to>
                                            <p:strVal val="visible"/>
                                          </p:to>
                                        </p:set>
                                        <p:animEffect transition="in" filter="fade">
                                          <p:cBhvr>
                                            <p:cTn id="73" dur="500"/>
                                            <p:tgtEl>
                                              <p:spTgt spid="56"/>
                                            </p:tgtEl>
                                          </p:cBhvr>
                                        </p:animEffect>
                                        <p:anim calcmode="lin" valueType="num">
                                          <p:cBhvr>
                                            <p:cTn id="74" dur="500" fill="hold"/>
                                            <p:tgtEl>
                                              <p:spTgt spid="56"/>
                                            </p:tgtEl>
                                            <p:attrNameLst>
                                              <p:attrName>ppt_x</p:attrName>
                                            </p:attrNameLst>
                                          </p:cBhvr>
                                          <p:tavLst>
                                            <p:tav tm="0">
                                              <p:val>
                                                <p:strVal val="#ppt_x"/>
                                              </p:val>
                                            </p:tav>
                                            <p:tav tm="100000">
                                              <p:val>
                                                <p:strVal val="#ppt_x"/>
                                              </p:val>
                                            </p:tav>
                                          </p:tavLst>
                                        </p:anim>
                                        <p:anim calcmode="lin" valueType="num">
                                          <p:cBhvr>
                                            <p:cTn id="75" dur="500" fill="hold"/>
                                            <p:tgtEl>
                                              <p:spTgt spid="56"/>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anim calcmode="lin" valueType="num">
                                          <p:cBhvr>
                                            <p:cTn id="79" dur="500" fill="hold"/>
                                            <p:tgtEl>
                                              <p:spTgt spid="61"/>
                                            </p:tgtEl>
                                            <p:attrNameLst>
                                              <p:attrName>ppt_x</p:attrName>
                                            </p:attrNameLst>
                                          </p:cBhvr>
                                          <p:tavLst>
                                            <p:tav tm="0">
                                              <p:val>
                                                <p:strVal val="#ppt_x"/>
                                              </p:val>
                                            </p:tav>
                                            <p:tav tm="100000">
                                              <p:val>
                                                <p:strVal val="#ppt_x"/>
                                              </p:val>
                                            </p:tav>
                                          </p:tavLst>
                                        </p:anim>
                                        <p:anim calcmode="lin" valueType="num">
                                          <p:cBhvr>
                                            <p:cTn id="80" dur="500" fill="hold"/>
                                            <p:tgtEl>
                                              <p:spTgt spid="61"/>
                                            </p:tgtEl>
                                            <p:attrNameLst>
                                              <p:attrName>ppt_y</p:attrName>
                                            </p:attrNameLst>
                                          </p:cBhvr>
                                          <p:tavLst>
                                            <p:tav tm="0">
                                              <p:val>
                                                <p:strVal val="#ppt_y-.1"/>
                                              </p:val>
                                            </p:tav>
                                            <p:tav tm="100000">
                                              <p:val>
                                                <p:strVal val="#ppt_y"/>
                                              </p:val>
                                            </p:tav>
                                          </p:tavLst>
                                        </p:anim>
                                      </p:childTnLst>
                                    </p:cTn>
                                  </p:par>
                                  <p:par>
                                    <p:cTn id="81" presetID="47" presetClass="entr" presetSubtype="0" fill="hold"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anim calcmode="lin" valueType="num">
                                          <p:cBhvr>
                                            <p:cTn id="84" dur="500" fill="hold"/>
                                            <p:tgtEl>
                                              <p:spTgt spid="66"/>
                                            </p:tgtEl>
                                            <p:attrNameLst>
                                              <p:attrName>ppt_x</p:attrName>
                                            </p:attrNameLst>
                                          </p:cBhvr>
                                          <p:tavLst>
                                            <p:tav tm="0">
                                              <p:val>
                                                <p:strVal val="#ppt_x"/>
                                              </p:val>
                                            </p:tav>
                                            <p:tav tm="100000">
                                              <p:val>
                                                <p:strVal val="#ppt_x"/>
                                              </p:val>
                                            </p:tav>
                                          </p:tavLst>
                                        </p:anim>
                                        <p:anim calcmode="lin" valueType="num">
                                          <p:cBhvr>
                                            <p:cTn id="85"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6" restart="whenNotActive" fill="hold" evtFilter="cancelBubble" nodeType="interactiveSeq">
                    <p:stCondLst>
                      <p:cond evt="onClick" delay="0">
                        <p:tgtEl>
                          <p:spTgt spid="39"/>
                        </p:tgtEl>
                      </p:cond>
                    </p:stCondLst>
                    <p:endSync evt="end" delay="0">
                      <p:rtn val="all"/>
                    </p:endSync>
                    <p:childTnLst>
                      <p:par>
                        <p:cTn id="87" fill="hold">
                          <p:stCondLst>
                            <p:cond delay="0"/>
                          </p:stCondLst>
                          <p:childTnLst>
                            <p:par>
                              <p:cTn id="88" fill="hold">
                                <p:stCondLst>
                                  <p:cond delay="0"/>
                                </p:stCondLst>
                                <p:childTnLst>
                                  <p:par>
                                    <p:cTn id="89" presetID="16" presetClass="entr" presetSubtype="37" fill="hold" grpId="0" nodeType="click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barn(outVertical)">
                                          <p:cBhvr>
                                            <p:cTn id="91" dur="500"/>
                                            <p:tgtEl>
                                              <p:spTgt spid="83"/>
                                            </p:tgtEl>
                                          </p:cBhvr>
                                        </p:animEffect>
                                      </p:childTnLst>
                                      <p:subTnLst>
                                        <p:audio>
                                          <p:cMediaNode>
                                            <p:cTn display="0" masterRel="sameClick">
                                              <p:stCondLst>
                                                <p:cond evt="begin" delay="0">
                                                  <p:tn val="89"/>
                                                </p:cond>
                                              </p:stCondLst>
                                              <p:endCondLst>
                                                <p:cond evt="onStopAudio" delay="0">
                                                  <p:tgtEl>
                                                    <p:sldTgt/>
                                                  </p:tgtEl>
                                                </p:cond>
                                              </p:endCondLst>
                                            </p:cTn>
                                            <p:tgtEl>
                                              <p:sndTgt r:embed="rId16" name="Trò-chơi-ting.wav"/>
                                            </p:tgtEl>
                                          </p:cMediaNode>
                                        </p:audio>
                                      </p:subTnLst>
                                    </p:cTn>
                                  </p:par>
                                </p:childTnLst>
                              </p:cTn>
                            </p:par>
                            <p:par>
                              <p:cTn id="92" fill="hold">
                                <p:stCondLst>
                                  <p:cond delay="500"/>
                                </p:stCondLst>
                                <p:childTnLst>
                                  <p:par>
                                    <p:cTn id="93" presetID="52" presetClass="exit" presetSubtype="0" fill="hold" grpId="1" nodeType="afterEffect">
                                      <p:stCondLst>
                                        <p:cond delay="0"/>
                                      </p:stCondLst>
                                      <p:childTnLst>
                                        <p:animScale>
                                          <p:cBhvr>
                                            <p:cTn id="94"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5" dur="750" accel="50000">
                                              <p:stCondLst>
                                                <p:cond delay="0"/>
                                              </p:stCondLst>
                                            </p:cTn>
                                            <p:tgtEl>
                                              <p:spTgt spid="92"/>
                                            </p:tgtEl>
                                            <p:attrNameLst>
                                              <p:attrName>ppt_x</p:attrName>
                                              <p:attrName>ppt_y</p:attrName>
                                            </p:attrNameLst>
                                          </p:cBhvr>
                                        </p:animMotion>
                                        <p:animEffect transition="out" filter="fade">
                                          <p:cBhvr>
                                            <p:cTn id="96" dur="750"/>
                                            <p:tgtEl>
                                              <p:spTgt spid="92"/>
                                            </p:tgtEl>
                                          </p:cBhvr>
                                        </p:animEffect>
                                        <p:set>
                                          <p:cBhvr>
                                            <p:cTn id="97"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46"/>
                        </p:tgtEl>
                      </p:cond>
                    </p:stCondLst>
                    <p:endSync evt="end" delay="0">
                      <p:rtn val="all"/>
                    </p:endSync>
                    <p:childTnLst>
                      <p:par>
                        <p:cTn id="99" fill="hold">
                          <p:stCondLst>
                            <p:cond delay="0"/>
                          </p:stCondLst>
                          <p:childTnLst>
                            <p:par>
                              <p:cTn id="100" fill="hold">
                                <p:stCondLst>
                                  <p:cond delay="0"/>
                                </p:stCondLst>
                                <p:childTnLst>
                                  <p:par>
                                    <p:cTn id="101" presetID="16" presetClass="entr" presetSubtype="37"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animEffect transition="in" filter="barn(outVertical)">
                                          <p:cBhvr>
                                            <p:cTn id="103" dur="500"/>
                                            <p:tgtEl>
                                              <p:spTgt spid="84"/>
                                            </p:tgtEl>
                                          </p:cBhvr>
                                        </p:animEffect>
                                      </p:childTnLst>
                                      <p:subTnLst>
                                        <p:audio>
                                          <p:cMediaNode>
                                            <p:cTn display="0" masterRel="sameClick">
                                              <p:stCondLst>
                                                <p:cond evt="begin" delay="0">
                                                  <p:tn val="101"/>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4" restart="whenNotActive" fill="hold" evtFilter="cancelBubble" nodeType="interactiveSeq">
                    <p:stCondLst>
                      <p:cond evt="onClick" delay="0">
                        <p:tgtEl>
                          <p:spTgt spid="61"/>
                        </p:tgtEl>
                      </p:cond>
                    </p:stCondLst>
                    <p:endSync evt="end" delay="0">
                      <p:rtn val="all"/>
                    </p:endSync>
                    <p:childTnLst>
                      <p:par>
                        <p:cTn id="105" fill="hold">
                          <p:stCondLst>
                            <p:cond delay="0"/>
                          </p:stCondLst>
                          <p:childTnLst>
                            <p:par>
                              <p:cTn id="106" fill="hold">
                                <p:stCondLst>
                                  <p:cond delay="0"/>
                                </p:stCondLst>
                                <p:childTnLst>
                                  <p:par>
                                    <p:cTn id="107" presetID="16" presetClass="entr" presetSubtype="37" fill="hold" grpId="0" nodeType="clickEffect">
                                      <p:stCondLst>
                                        <p:cond delay="0"/>
                                      </p:stCondLst>
                                      <p:childTnLst>
                                        <p:set>
                                          <p:cBhvr>
                                            <p:cTn id="108" dur="1" fill="hold">
                                              <p:stCondLst>
                                                <p:cond delay="0"/>
                                              </p:stCondLst>
                                            </p:cTn>
                                            <p:tgtEl>
                                              <p:spTgt spid="85"/>
                                            </p:tgtEl>
                                            <p:attrNameLst>
                                              <p:attrName>style.visibility</p:attrName>
                                            </p:attrNameLst>
                                          </p:cBhvr>
                                          <p:to>
                                            <p:strVal val="visible"/>
                                          </p:to>
                                        </p:set>
                                        <p:animEffect transition="in" filter="barn(outVertical)">
                                          <p:cBhvr>
                                            <p:cTn id="109" dur="500"/>
                                            <p:tgtEl>
                                              <p:spTgt spid="85"/>
                                            </p:tgtEl>
                                          </p:cBhvr>
                                        </p:animEffect>
                                      </p:childTnLst>
                                      <p:subTnLst>
                                        <p:audio>
                                          <p:cMediaNode>
                                            <p:cTn display="0" masterRel="sameClick">
                                              <p:stCondLst>
                                                <p:cond evt="begin" delay="0">
                                                  <p:tn val="107"/>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10" restart="whenNotActive" fill="hold" evtFilter="cancelBubble" nodeType="interactiveSeq">
                    <p:stCondLst>
                      <p:cond evt="onClick" delay="0">
                        <p:tgtEl>
                          <p:spTgt spid="40"/>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026"/>
                                            </p:tgtEl>
                                            <p:attrNameLst>
                                              <p:attrName>style.visibility</p:attrName>
                                            </p:attrNameLst>
                                          </p:cBhvr>
                                          <p:to>
                                            <p:strVal val="visible"/>
                                          </p:to>
                                        </p:set>
                                        <p:animEffect transition="in" filter="fade">
                                          <p:cBhvr>
                                            <p:cTn id="115" dur="500"/>
                                            <p:tgtEl>
                                              <p:spTgt spid="1026"/>
                                            </p:tgtEl>
                                          </p:cBhvr>
                                        </p:animEffect>
                                      </p:childTnLst>
                                      <p:subTnLst>
                                        <p:audio>
                                          <p:cMediaNode>
                                            <p:cTn display="0" masterRel="sameClick">
                                              <p:stCondLst>
                                                <p:cond evt="begin" delay="0">
                                                  <p:tn val="11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38"/>
                        </p:tgtEl>
                      </p:cond>
                    </p:stCondLst>
                    <p:endSync evt="end" delay="0">
                      <p:rtn val="all"/>
                    </p:endSync>
                    <p:childTnLst>
                      <p:par>
                        <p:cTn id="117" fill="hold">
                          <p:stCondLst>
                            <p:cond delay="0"/>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500"/>
                                            <p:tgtEl>
                                              <p:spTgt spid="89"/>
                                            </p:tgtEl>
                                          </p:cBhvr>
                                        </p:animEffect>
                                      </p:childTnLst>
                                      <p:subTnLst>
                                        <p:audio>
                                          <p:cMediaNode>
                                            <p:cTn display="0" masterRel="sameClick">
                                              <p:stCondLst>
                                                <p:cond evt="begin" delay="0">
                                                  <p:tn val="11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22" restart="whenNotActive" fill="hold" evtFilter="cancelBubble" nodeType="interactiveSeq">
                    <p:stCondLst>
                      <p:cond evt="onClick" delay="0">
                        <p:tgtEl>
                          <p:spTgt spid="51"/>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88"/>
                                            </p:tgtEl>
                                            <p:attrNameLst>
                                              <p:attrName>style.visibility</p:attrName>
                                            </p:attrNameLst>
                                          </p:cBhvr>
                                          <p:to>
                                            <p:strVal val="visible"/>
                                          </p:to>
                                        </p:set>
                                        <p:animEffect transition="in" filter="fade">
                                          <p:cBhvr>
                                            <p:cTn id="127" dur="500"/>
                                            <p:tgtEl>
                                              <p:spTgt spid="88"/>
                                            </p:tgtEl>
                                          </p:cBhvr>
                                        </p:animEffect>
                                      </p:childTnLst>
                                      <p:subTnLst>
                                        <p:audio>
                                          <p:cMediaNode>
                                            <p:cTn display="0" masterRel="sameClick">
                                              <p:stCondLst>
                                                <p:cond evt="begin" delay="0">
                                                  <p:tn val="125"/>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8" restart="whenNotActive" fill="hold" evtFilter="cancelBubble" nodeType="interactiveSeq">
                    <p:stCondLst>
                      <p:cond evt="onClick" delay="0">
                        <p:tgtEl>
                          <p:spTgt spid="5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90"/>
                                            </p:tgtEl>
                                            <p:attrNameLst>
                                              <p:attrName>style.visibility</p:attrName>
                                            </p:attrNameLst>
                                          </p:cBhvr>
                                          <p:to>
                                            <p:strVal val="visible"/>
                                          </p:to>
                                        </p:set>
                                        <p:animEffect transition="in" filter="fade">
                                          <p:cBhvr>
                                            <p:cTn id="133" dur="500"/>
                                            <p:tgtEl>
                                              <p:spTgt spid="90"/>
                                            </p:tgtEl>
                                          </p:cBhvr>
                                        </p:animEffect>
                                      </p:childTnLst>
                                      <p:subTnLst>
                                        <p:audio>
                                          <p:cMediaNode>
                                            <p:cTn display="0" masterRel="sameClick">
                                              <p:stCondLst>
                                                <p:cond evt="begin" delay="0">
                                                  <p:tn val="131"/>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4" restart="whenNotActive" fill="hold" evtFilter="cancelBubble" nodeType="interactiveSeq">
                    <p:stCondLst>
                      <p:cond evt="onClick" delay="0">
                        <p:tgtEl>
                          <p:spTgt spid="66"/>
                        </p:tgtEl>
                      </p:cond>
                    </p:stCondLst>
                    <p:endSync evt="end" delay="0">
                      <p:rtn val="all"/>
                    </p:endSync>
                    <p:childTnLst>
                      <p:par>
                        <p:cTn id="135" fill="hold">
                          <p:stCondLst>
                            <p:cond delay="0"/>
                          </p:stCondLst>
                          <p:childTnLst>
                            <p:par>
                              <p:cTn id="136" fill="hold">
                                <p:stCondLst>
                                  <p:cond delay="0"/>
                                </p:stCondLst>
                                <p:childTnLst>
                                  <p:par>
                                    <p:cTn id="137" presetID="10" presetClass="entr" presetSubtype="0" fill="hold" nodeType="clickEffect">
                                      <p:stCondLst>
                                        <p:cond delay="0"/>
                                      </p:stCondLst>
                                      <p:childTnLst>
                                        <p:set>
                                          <p:cBhvr>
                                            <p:cTn id="138" dur="1" fill="hold">
                                              <p:stCondLst>
                                                <p:cond delay="0"/>
                                              </p:stCondLst>
                                            </p:cTn>
                                            <p:tgtEl>
                                              <p:spTgt spid="91"/>
                                            </p:tgtEl>
                                            <p:attrNameLst>
                                              <p:attrName>style.visibility</p:attrName>
                                            </p:attrNameLst>
                                          </p:cBhvr>
                                          <p:to>
                                            <p:strVal val="visible"/>
                                          </p:to>
                                        </p:set>
                                        <p:animEffect transition="in" filter="fade">
                                          <p:cBhvr>
                                            <p:cTn id="139" dur="500"/>
                                            <p:tgtEl>
                                              <p:spTgt spid="91"/>
                                            </p:tgtEl>
                                          </p:cBhvr>
                                        </p:animEffect>
                                      </p:childTnLst>
                                      <p:subTnLst>
                                        <p:audio>
                                          <p:cMediaNode>
                                            <p:cTn display="0" masterRel="sameClick">
                                              <p:stCondLst>
                                                <p:cond evt="begin" delay="0">
                                                  <p:tn val="137"/>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87"/>
                                            </p:tgtEl>
                                            <p:attrNameLst>
                                              <p:attrName>style.visibility</p:attrName>
                                            </p:attrNameLst>
                                          </p:cBhvr>
                                          <p:to>
                                            <p:strVal val="visible"/>
                                          </p:to>
                                        </p:set>
                                        <p:animEffect transition="in" filter="fade">
                                          <p:cBhvr>
                                            <p:cTn id="145" dur="500"/>
                                            <p:tgtEl>
                                              <p:spTgt spid="87"/>
                                            </p:tgtEl>
                                          </p:cBhvr>
                                        </p:animEffect>
                                      </p:childTnLst>
                                      <p:subTnLst>
                                        <p:audio>
                                          <p:cMediaNode>
                                            <p:cTn display="0" masterRel="sameClick">
                                              <p:stCondLst>
                                                <p:cond evt="begin" delay="0">
                                                  <p:tn val="14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2" name="chữ hoa M kiểu 2 cỡ nhỏ 2,5 ly">
            <a:hlinkClick r:id="" action="ppaction://media"/>
            <a:extLst>
              <a:ext uri="{FF2B5EF4-FFF2-40B4-BE49-F238E27FC236}">
                <a16:creationId xmlns:a16="http://schemas.microsoft.com/office/drawing/2014/main" id="{4673E83A-88C9-E3A6-3B40-98B1EE223C3C}"/>
              </a:ext>
            </a:extLst>
          </p:cNvPr>
          <p:cNvPicPr>
            <a:picLocks noChangeAspect="1"/>
          </p:cNvPicPr>
          <p:nvPr>
            <a:videoFile r:link="rId1"/>
            <p:extLst>
              <p:ext uri="{DAA4B4D4-6D71-4841-9C94-3DE7FCFB9230}">
                <p14:media xmlns:p14="http://schemas.microsoft.com/office/powerpoint/2010/main" r:embed="rId2">
                  <p14:trim st="15915"/>
                </p14:media>
              </p:ext>
            </p:extLst>
          </p:nvPr>
        </p:nvPicPr>
        <p:blipFill>
          <a:blip r:embed="rId11"/>
          <a:stretch>
            <a:fillRect/>
          </a:stretch>
        </p:blipFill>
        <p:spPr>
          <a:xfrm>
            <a:off x="761352" y="1543050"/>
            <a:ext cx="8266615" cy="4649971"/>
          </a:xfrm>
          <a:prstGeom prst="rect">
            <a:avLst/>
          </a:prstGeom>
        </p:spPr>
      </p:pic>
    </p:spTree>
    <p:extLst>
      <p:ext uri="{BB962C8B-B14F-4D97-AF65-F5344CB8AC3E}">
        <p14:creationId xmlns:p14="http://schemas.microsoft.com/office/powerpoint/2010/main" val="42632364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31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2"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31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2"/>
                    </p:tgtEl>
                  </p:cMediaNode>
                </p:video>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2"/>
                                            </p:tgtEl>
                                          </p:cBhvr>
                                        </p:cmd>
                                      </p:childTnLst>
                                    </p:cTn>
                                  </p:par>
                                </p:childTnLst>
                              </p:cTn>
                            </p:par>
                          </p:childTnLst>
                        </p:cTn>
                      </p:par>
                    </p:childTnLst>
                  </p:cTn>
                  <p:nextCondLst>
                    <p:cond evt="onClick" delay="0">
                      <p:tgtEl>
                        <p:spTgt spid="2"/>
                      </p:tgtEl>
                    </p:cond>
                  </p:nextCondLst>
                </p:seq>
              </p:childTnLst>
            </p:cTn>
          </p:par>
        </p:tnLst>
        <p:bldLst>
          <p:bldP spid="1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lang="en-US" sz="3200" b="1" dirty="0">
                  <a:solidFill>
                    <a:srgbClr val="FF0066"/>
                  </a:solidFill>
                  <a:latin typeface="Calibri" panose="020F0502020204030204"/>
                </a:rPr>
                <a:t>N</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3" name="Picture 2">
            <a:extLst>
              <a:ext uri="{FF2B5EF4-FFF2-40B4-BE49-F238E27FC236}">
                <a16:creationId xmlns:a16="http://schemas.microsoft.com/office/drawing/2014/main" id="{A4878EC8-E8B0-F508-98CB-7626C41688A3}"/>
              </a:ext>
            </a:extLst>
          </p:cNvPr>
          <p:cNvPicPr>
            <a:picLocks noChangeAspect="1"/>
          </p:cNvPicPr>
          <p:nvPr/>
        </p:nvPicPr>
        <p:blipFill rotWithShape="1">
          <a:blip r:embed="rId6"/>
          <a:srcRect l="13882" t="24511" r="13656" b="23243"/>
          <a:stretch/>
        </p:blipFill>
        <p:spPr>
          <a:xfrm>
            <a:off x="1761221" y="1857375"/>
            <a:ext cx="4146328" cy="4228324"/>
          </a:xfrm>
          <a:prstGeom prst="rect">
            <a:avLst/>
          </a:prstGeom>
        </p:spPr>
      </p:pic>
    </p:spTree>
    <p:extLst>
      <p:ext uri="{BB962C8B-B14F-4D97-AF65-F5344CB8AC3E}">
        <p14:creationId xmlns:p14="http://schemas.microsoft.com/office/powerpoint/2010/main" val="14534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lang="en-US" sz="2800" b="1" kern="0" dirty="0">
                <a:solidFill>
                  <a:prstClr val="black"/>
                </a:solidFill>
                <a:effectLst>
                  <a:outerShdw blurRad="38100" dist="38100" dir="2700000" algn="tl">
                    <a:srgbClr val="000000">
                      <a:alpha val="43137"/>
                    </a:srgbClr>
                  </a:outerShdw>
                </a:effectLst>
                <a:latin typeface="HP001 4 hàng" panose="020B0603050302020204" pitchFamily="34" charset="0"/>
                <a:ea typeface="Arial-Rounded"/>
                <a:cs typeface="Arial"/>
                <a:sym typeface="Arial"/>
              </a:rPr>
              <a:t>W</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580891"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ô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3 ô </a:t>
              </a:r>
              <a:r>
                <a:rPr kumimoji="0" lang="en-US" sz="28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a:rPr>
                <a:t>2</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4 nét</a:t>
              </a: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C0099"/>
                </a:solidFill>
                <a:effectLst/>
                <a:uLnTx/>
                <a:uFillTx/>
                <a:latin typeface="Calibri" panose="020F0502020204030204"/>
                <a:ea typeface="+mn-ea"/>
                <a:cs typeface="+mn-cs"/>
              </a:rPr>
              <a:t>2 ô li rưỡi</a:t>
            </a: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10651" y="2009480"/>
            <a:ext cx="2143124" cy="527650"/>
          </a:xfrm>
          <a:custGeom>
            <a:avLst/>
            <a:gdLst>
              <a:gd name="connsiteX0" fmla="*/ 0 w 2143124"/>
              <a:gd name="connsiteY0" fmla="*/ 87943 h 527650"/>
              <a:gd name="connsiteX1" fmla="*/ 87943 w 2143124"/>
              <a:gd name="connsiteY1" fmla="*/ 0 h 527650"/>
              <a:gd name="connsiteX2" fmla="*/ 2055181 w 2143124"/>
              <a:gd name="connsiteY2" fmla="*/ 0 h 527650"/>
              <a:gd name="connsiteX3" fmla="*/ 2143124 w 2143124"/>
              <a:gd name="connsiteY3" fmla="*/ 87943 h 527650"/>
              <a:gd name="connsiteX4" fmla="*/ 2143124 w 2143124"/>
              <a:gd name="connsiteY4" fmla="*/ 439707 h 527650"/>
              <a:gd name="connsiteX5" fmla="*/ 2055181 w 2143124"/>
              <a:gd name="connsiteY5" fmla="*/ 527650 h 527650"/>
              <a:gd name="connsiteX6" fmla="*/ 87943 w 2143124"/>
              <a:gd name="connsiteY6" fmla="*/ 527650 h 527650"/>
              <a:gd name="connsiteX7" fmla="*/ 0 w 2143124"/>
              <a:gd name="connsiteY7" fmla="*/ 439707 h 527650"/>
              <a:gd name="connsiteX8" fmla="*/ 0 w 214312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4" h="527650" fill="none" extrusionOk="0">
                <a:moveTo>
                  <a:pt x="0" y="87943"/>
                </a:moveTo>
                <a:cubicBezTo>
                  <a:pt x="-78" y="38725"/>
                  <a:pt x="38137" y="52"/>
                  <a:pt x="87943" y="0"/>
                </a:cubicBezTo>
                <a:cubicBezTo>
                  <a:pt x="294514" y="25331"/>
                  <a:pt x="1637730" y="122878"/>
                  <a:pt x="2055181" y="0"/>
                </a:cubicBezTo>
                <a:cubicBezTo>
                  <a:pt x="2103034" y="562"/>
                  <a:pt x="2136873" y="40513"/>
                  <a:pt x="2143124" y="87943"/>
                </a:cubicBezTo>
                <a:cubicBezTo>
                  <a:pt x="2133804" y="136459"/>
                  <a:pt x="2141742" y="330515"/>
                  <a:pt x="2143124" y="439707"/>
                </a:cubicBezTo>
                <a:cubicBezTo>
                  <a:pt x="2147499" y="479917"/>
                  <a:pt x="2109406" y="529664"/>
                  <a:pt x="2055181" y="527650"/>
                </a:cubicBezTo>
                <a:cubicBezTo>
                  <a:pt x="1097088" y="428127"/>
                  <a:pt x="434066" y="427955"/>
                  <a:pt x="87943" y="527650"/>
                </a:cubicBezTo>
                <a:cubicBezTo>
                  <a:pt x="37129" y="535613"/>
                  <a:pt x="796" y="485408"/>
                  <a:pt x="0" y="439707"/>
                </a:cubicBezTo>
                <a:cubicBezTo>
                  <a:pt x="-23723" y="266912"/>
                  <a:pt x="-6064" y="140582"/>
                  <a:pt x="0" y="87943"/>
                </a:cubicBezTo>
                <a:close/>
              </a:path>
              <a:path w="2143124" h="527650" stroke="0" extrusionOk="0">
                <a:moveTo>
                  <a:pt x="0" y="87943"/>
                </a:moveTo>
                <a:cubicBezTo>
                  <a:pt x="-5191" y="42488"/>
                  <a:pt x="40090" y="-5207"/>
                  <a:pt x="87943" y="0"/>
                </a:cubicBezTo>
                <a:cubicBezTo>
                  <a:pt x="871274" y="-161965"/>
                  <a:pt x="1751142" y="-167000"/>
                  <a:pt x="2055181" y="0"/>
                </a:cubicBezTo>
                <a:cubicBezTo>
                  <a:pt x="2108027" y="-1621"/>
                  <a:pt x="2136279" y="41292"/>
                  <a:pt x="2143124" y="87943"/>
                </a:cubicBezTo>
                <a:cubicBezTo>
                  <a:pt x="2164529" y="155729"/>
                  <a:pt x="2112816" y="347251"/>
                  <a:pt x="2143124" y="439707"/>
                </a:cubicBezTo>
                <a:cubicBezTo>
                  <a:pt x="2136657" y="491433"/>
                  <a:pt x="2102854" y="528035"/>
                  <a:pt x="2055181" y="527650"/>
                </a:cubicBezTo>
                <a:cubicBezTo>
                  <a:pt x="1291317" y="381736"/>
                  <a:pt x="460562" y="373828"/>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ô</a:t>
            </a:r>
            <a:r>
              <a:rPr kumimoji="0" lang="en-US" sz="3200" b="0" i="0" u="none" strike="noStrike" kern="1200" cap="none" spc="0" normalizeH="0" noProof="0" dirty="0">
                <a:ln>
                  <a:noFill/>
                </a:ln>
                <a:solidFill>
                  <a:srgbClr val="CC0099"/>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srgbClr val="CC0099"/>
                </a:solidFill>
                <a:effectLst/>
                <a:uLnTx/>
                <a:uFillTx/>
                <a:latin typeface="Calibri" panose="020F0502020204030204"/>
                <a:ea typeface="+mn-ea"/>
                <a:cs typeface="+mn-cs"/>
              </a:rPr>
              <a:t>ly</a:t>
            </a:r>
            <a:r>
              <a:rPr kumimoji="0" lang="en-US" sz="3200" b="0" i="0" u="none" strike="noStrike" kern="1200" cap="none" spc="0" normalizeH="0" noProof="0" dirty="0">
                <a:ln>
                  <a:noFill/>
                </a:ln>
                <a:solidFill>
                  <a:srgbClr val="CC0099"/>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srgbClr val="CC0099"/>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pic>
        <p:nvPicPr>
          <p:cNvPr id="2" name="Picture 1">
            <a:extLst>
              <a:ext uri="{FF2B5EF4-FFF2-40B4-BE49-F238E27FC236}">
                <a16:creationId xmlns:a16="http://schemas.microsoft.com/office/drawing/2014/main" id="{60197067-6985-09E0-FA90-16F11E33ED82}"/>
              </a:ext>
            </a:extLst>
          </p:cNvPr>
          <p:cNvPicPr>
            <a:picLocks noChangeAspect="1"/>
          </p:cNvPicPr>
          <p:nvPr/>
        </p:nvPicPr>
        <p:blipFill rotWithShape="1">
          <a:blip r:embed="rId13"/>
          <a:srcRect l="13882" t="24511" r="13656" b="23243"/>
          <a:stretch/>
        </p:blipFill>
        <p:spPr>
          <a:xfrm>
            <a:off x="170546" y="209550"/>
            <a:ext cx="3039379" cy="3099484"/>
          </a:xfrm>
          <a:prstGeom prst="rect">
            <a:avLst/>
          </a:prstGeom>
        </p:spPr>
      </p:pic>
    </p:spTree>
    <p:extLst>
      <p:ext uri="{BB962C8B-B14F-4D97-AF65-F5344CB8AC3E}">
        <p14:creationId xmlns:p14="http://schemas.microsoft.com/office/powerpoint/2010/main" val="26035828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0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39"/>
                        </p:tgtEl>
                      </p:cond>
                    </p:stCondLst>
                    <p:endSync evt="end" delay="0">
                      <p:rtn val="all"/>
                    </p:endSync>
                    <p:childTnLst>
                      <p:par>
                        <p:cTn id="88" fill="hold">
                          <p:stCondLst>
                            <p:cond delay="0"/>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barn(outVertical)">
                                          <p:cBhvr>
                                            <p:cTn id="92" dur="500"/>
                                            <p:tgtEl>
                                              <p:spTgt spid="83"/>
                                            </p:tgtEl>
                                          </p:cBhvr>
                                        </p:animEffect>
                                      </p:childTnLst>
                                      <p:subTnLst>
                                        <p:audio>
                                          <p:cMediaNode>
                                            <p:cTn display="0" masterRel="sameClick">
                                              <p:stCondLst>
                                                <p:cond evt="begin" delay="0">
                                                  <p:tn val="90"/>
                                                </p:cond>
                                              </p:stCondLst>
                                              <p:endCondLst>
                                                <p:cond evt="onStopAudio" delay="0">
                                                  <p:tgtEl>
                                                    <p:sldTgt/>
                                                  </p:tgtEl>
                                                </p:cond>
                                              </p:endCondLst>
                                            </p:cTn>
                                            <p:tgtEl>
                                              <p:sndTgt r:embed="rId5" name="Trò-chơi-ting.wav"/>
                                            </p:tgtEl>
                                          </p:cMediaNode>
                                        </p:audio>
                                      </p:subTnLst>
                                    </p:cTn>
                                  </p:par>
                                </p:childTnLst>
                              </p:cTn>
                            </p:par>
                            <p:par>
                              <p:cTn id="93" fill="hold">
                                <p:stCondLst>
                                  <p:cond delay="500"/>
                                </p:stCondLst>
                                <p:childTnLst>
                                  <p:par>
                                    <p:cTn id="94" presetID="52" presetClass="exit" presetSubtype="0" fill="hold" grpId="1" nodeType="afterEffect">
                                      <p:stCondLst>
                                        <p:cond delay="0"/>
                                      </p:stCondLst>
                                      <p:childTnLst>
                                        <p:animScale>
                                          <p:cBhvr>
                                            <p:cTn id="95"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6" dur="750" accel="50000">
                                              <p:stCondLst>
                                                <p:cond delay="0"/>
                                              </p:stCondLst>
                                            </p:cTn>
                                            <p:tgtEl>
                                              <p:spTgt spid="92"/>
                                            </p:tgtEl>
                                            <p:attrNameLst>
                                              <p:attrName>ppt_x</p:attrName>
                                              <p:attrName>ppt_y</p:attrName>
                                            </p:attrNameLst>
                                          </p:cBhvr>
                                        </p:animMotion>
                                        <p:animEffect transition="out" filter="fade">
                                          <p:cBhvr>
                                            <p:cTn id="97" dur="750"/>
                                            <p:tgtEl>
                                              <p:spTgt spid="92"/>
                                            </p:tgtEl>
                                          </p:cBhvr>
                                        </p:animEffect>
                                        <p:set>
                                          <p:cBhvr>
                                            <p:cTn id="98"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46"/>
                        </p:tgtEl>
                      </p:cond>
                    </p:stCondLst>
                    <p:endSync evt="end" delay="0">
                      <p:rtn val="all"/>
                    </p:endSync>
                    <p:childTnLst>
                      <p:par>
                        <p:cTn id="100" fill="hold">
                          <p:stCondLst>
                            <p:cond delay="0"/>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barn(outVertical)">
                                          <p:cBhvr>
                                            <p:cTn id="104" dur="500"/>
                                            <p:tgtEl>
                                              <p:spTgt spid="84"/>
                                            </p:tgtEl>
                                          </p:cBhvr>
                                        </p:animEffect>
                                      </p:childTnLst>
                                      <p:subTnLst>
                                        <p:audio>
                                          <p:cMediaNode>
                                            <p:cTn display="0" masterRel="sameClick">
                                              <p:stCondLst>
                                                <p:cond evt="begin" delay="0">
                                                  <p:tn val="102"/>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5" restart="whenNotActive" fill="hold" evtFilter="cancelBubble" nodeType="interactiveSeq">
                    <p:stCondLst>
                      <p:cond evt="onClick" delay="0">
                        <p:tgtEl>
                          <p:spTgt spid="61"/>
                        </p:tgtEl>
                      </p:cond>
                    </p:stCondLst>
                    <p:endSync evt="end" delay="0">
                      <p:rtn val="all"/>
                    </p:endSync>
                    <p:childTnLst>
                      <p:par>
                        <p:cTn id="106" fill="hold">
                          <p:stCondLst>
                            <p:cond delay="0"/>
                          </p:stCondLst>
                          <p:childTnLst>
                            <p:par>
                              <p:cTn id="107" fill="hold">
                                <p:stCondLst>
                                  <p:cond delay="0"/>
                                </p:stCondLst>
                                <p:childTnLst>
                                  <p:par>
                                    <p:cTn id="108" presetID="16" presetClass="entr" presetSubtype="37" fill="hold" grpId="0" nodeType="click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barn(outVertical)">
                                          <p:cBhvr>
                                            <p:cTn id="110" dur="500"/>
                                            <p:tgtEl>
                                              <p:spTgt spid="85"/>
                                            </p:tgtEl>
                                          </p:cBhvr>
                                        </p:animEffect>
                                      </p:childTnLst>
                                      <p:subTnLst>
                                        <p:audio>
                                          <p:cMediaNode>
                                            <p:cTn display="0" masterRel="sameClick">
                                              <p:stCondLst>
                                                <p:cond evt="begin" delay="0">
                                                  <p:tn val="108"/>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11" restart="whenNotActive" fill="hold" evtFilter="cancelBubble" nodeType="interactiveSeq">
                    <p:stCondLst>
                      <p:cond evt="onClick" delay="0">
                        <p:tgtEl>
                          <p:spTgt spid="40"/>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26"/>
                                            </p:tgtEl>
                                            <p:attrNameLst>
                                              <p:attrName>style.visibility</p:attrName>
                                            </p:attrNameLst>
                                          </p:cBhvr>
                                          <p:to>
                                            <p:strVal val="visible"/>
                                          </p:to>
                                        </p:set>
                                        <p:animEffect transition="in" filter="fade">
                                          <p:cBhvr>
                                            <p:cTn id="116" dur="500"/>
                                            <p:tgtEl>
                                              <p:spTgt spid="1026"/>
                                            </p:tgtEl>
                                          </p:cBhvr>
                                        </p:animEffect>
                                      </p:childTnLst>
                                      <p:subTnLst>
                                        <p:audio>
                                          <p:cMediaNode>
                                            <p:cTn display="0" masterRel="sameClick">
                                              <p:stCondLst>
                                                <p:cond evt="begin" delay="0">
                                                  <p:tn val="114"/>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7" restart="whenNotActive" fill="hold" evtFilter="cancelBubble" nodeType="interactiveSeq">
                    <p:stCondLst>
                      <p:cond evt="onClick" delay="0">
                        <p:tgtEl>
                          <p:spTgt spid="38"/>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subTnLst>
                                        <p:audio>
                                          <p:cMediaNode>
                                            <p:cTn display="0" masterRel="sameClick">
                                              <p:stCondLst>
                                                <p:cond evt="begin" delay="0">
                                                  <p:tn val="120"/>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23" restart="whenNotActive" fill="hold" evtFilter="cancelBubble" nodeType="interactiveSeq">
                    <p:stCondLst>
                      <p:cond evt="onClick" delay="0">
                        <p:tgtEl>
                          <p:spTgt spid="51"/>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subTnLst>
                                        <p:audio>
                                          <p:cMediaNode>
                                            <p:cTn display="0" masterRel="sameClick">
                                              <p:stCondLst>
                                                <p:cond evt="begin" delay="0">
                                                  <p:tn val="126"/>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9" restart="whenNotActive" fill="hold" evtFilter="cancelBubble" nodeType="interactiveSeq">
                    <p:stCondLst>
                      <p:cond evt="onClick" delay="0">
                        <p:tgtEl>
                          <p:spTgt spid="56"/>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500"/>
                                            <p:tgtEl>
                                              <p:spTgt spid="90"/>
                                            </p:tgtEl>
                                          </p:cBhvr>
                                        </p:animEffect>
                                      </p:childTnLst>
                                      <p:subTnLst>
                                        <p:audio>
                                          <p:cMediaNode>
                                            <p:cTn display="0" masterRel="sameClick">
                                              <p:stCondLst>
                                                <p:cond evt="begin" delay="0">
                                                  <p:tn val="132"/>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5" restart="whenNotActive" fill="hold" evtFilter="cancelBubble" nodeType="interactiveSeq">
                    <p:stCondLst>
                      <p:cond evt="onClick" delay="0">
                        <p:tgtEl>
                          <p:spTgt spid="66"/>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500"/>
                                            <p:tgtEl>
                                              <p:spTgt spid="91"/>
                                            </p:tgtEl>
                                          </p:cBhvr>
                                        </p:animEffect>
                                      </p:childTnLst>
                                      <p:subTnLst>
                                        <p:audio>
                                          <p:cMediaNode>
                                            <p:cTn display="0" masterRel="sameClick">
                                              <p:stCondLst>
                                                <p:cond evt="begin" delay="0">
                                                  <p:tn val="138"/>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41" restart="whenNotActive" fill="hold" evtFilter="cancelBubble" nodeType="interactiveSeq">
                    <p:stCondLst>
                      <p:cond evt="onClick" delay="0">
                        <p:tgtEl>
                          <p:spTgt spid="41"/>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500"/>
                                            <p:tgtEl>
                                              <p:spTgt spid="87"/>
                                            </p:tgtEl>
                                          </p:cBhvr>
                                        </p:animEffect>
                                      </p:childTnLst>
                                      <p:subTnLst>
                                        <p:audio>
                                          <p:cMediaNode>
                                            <p:cTn display="0" masterRel="sameClick">
                                              <p:stCondLst>
                                                <p:cond evt="begin" delay="0">
                                                  <p:tn val="144"/>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15"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7" restart="whenNotActive" fill="hold" evtFilter="cancelBubble" nodeType="interactiveSeq">
                    <p:stCondLst>
                      <p:cond evt="onClick" delay="0">
                        <p:tgtEl>
                          <p:spTgt spid="39"/>
                        </p:tgtEl>
                      </p:cond>
                    </p:stCondLst>
                    <p:endSync evt="end" delay="0">
                      <p:rtn val="all"/>
                    </p:endSync>
                    <p:childTnLst>
                      <p:par>
                        <p:cTn id="88" fill="hold">
                          <p:stCondLst>
                            <p:cond delay="0"/>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83"/>
                                            </p:tgtEl>
                                            <p:attrNameLst>
                                              <p:attrName>style.visibility</p:attrName>
                                            </p:attrNameLst>
                                          </p:cBhvr>
                                          <p:to>
                                            <p:strVal val="visible"/>
                                          </p:to>
                                        </p:set>
                                        <p:animEffect transition="in" filter="barn(outVertical)">
                                          <p:cBhvr>
                                            <p:cTn id="92" dur="500"/>
                                            <p:tgtEl>
                                              <p:spTgt spid="83"/>
                                            </p:tgtEl>
                                          </p:cBhvr>
                                        </p:animEffect>
                                      </p:childTnLst>
                                      <p:subTnLst>
                                        <p:audio>
                                          <p:cMediaNode>
                                            <p:cTn display="0" masterRel="sameClick">
                                              <p:stCondLst>
                                                <p:cond evt="begin" delay="0">
                                                  <p:tn val="90"/>
                                                </p:cond>
                                              </p:stCondLst>
                                              <p:endCondLst>
                                                <p:cond evt="onStopAudio" delay="0">
                                                  <p:tgtEl>
                                                    <p:sldTgt/>
                                                  </p:tgtEl>
                                                </p:cond>
                                              </p:endCondLst>
                                            </p:cTn>
                                            <p:tgtEl>
                                              <p:sndTgt r:embed="rId16" name="Trò-chơi-ting.wav"/>
                                            </p:tgtEl>
                                          </p:cMediaNode>
                                        </p:audio>
                                      </p:subTnLst>
                                    </p:cTn>
                                  </p:par>
                                </p:childTnLst>
                              </p:cTn>
                            </p:par>
                            <p:par>
                              <p:cTn id="93" fill="hold">
                                <p:stCondLst>
                                  <p:cond delay="500"/>
                                </p:stCondLst>
                                <p:childTnLst>
                                  <p:par>
                                    <p:cTn id="94" presetID="52" presetClass="exit" presetSubtype="0" fill="hold" grpId="1" nodeType="afterEffect">
                                      <p:stCondLst>
                                        <p:cond delay="0"/>
                                      </p:stCondLst>
                                      <p:childTnLst>
                                        <p:animScale>
                                          <p:cBhvr>
                                            <p:cTn id="95"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6" dur="750" accel="50000">
                                              <p:stCondLst>
                                                <p:cond delay="0"/>
                                              </p:stCondLst>
                                            </p:cTn>
                                            <p:tgtEl>
                                              <p:spTgt spid="92"/>
                                            </p:tgtEl>
                                            <p:attrNameLst>
                                              <p:attrName>ppt_x</p:attrName>
                                              <p:attrName>ppt_y</p:attrName>
                                            </p:attrNameLst>
                                          </p:cBhvr>
                                        </p:animMotion>
                                        <p:animEffect transition="out" filter="fade">
                                          <p:cBhvr>
                                            <p:cTn id="97" dur="750"/>
                                            <p:tgtEl>
                                              <p:spTgt spid="92"/>
                                            </p:tgtEl>
                                          </p:cBhvr>
                                        </p:animEffect>
                                        <p:set>
                                          <p:cBhvr>
                                            <p:cTn id="98"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9" restart="whenNotActive" fill="hold" evtFilter="cancelBubble" nodeType="interactiveSeq">
                    <p:stCondLst>
                      <p:cond evt="onClick" delay="0">
                        <p:tgtEl>
                          <p:spTgt spid="46"/>
                        </p:tgtEl>
                      </p:cond>
                    </p:stCondLst>
                    <p:endSync evt="end" delay="0">
                      <p:rtn val="all"/>
                    </p:endSync>
                    <p:childTnLst>
                      <p:par>
                        <p:cTn id="100" fill="hold">
                          <p:stCondLst>
                            <p:cond delay="0"/>
                          </p:stCondLst>
                          <p:childTnLst>
                            <p:par>
                              <p:cTn id="101" fill="hold">
                                <p:stCondLst>
                                  <p:cond delay="0"/>
                                </p:stCondLst>
                                <p:childTnLst>
                                  <p:par>
                                    <p:cTn id="102" presetID="16" presetClass="entr" presetSubtype="37" fill="hold" grpId="0" nodeType="clickEffect">
                                      <p:stCondLst>
                                        <p:cond delay="0"/>
                                      </p:stCondLst>
                                      <p:childTnLst>
                                        <p:set>
                                          <p:cBhvr>
                                            <p:cTn id="103" dur="1" fill="hold">
                                              <p:stCondLst>
                                                <p:cond delay="0"/>
                                              </p:stCondLst>
                                            </p:cTn>
                                            <p:tgtEl>
                                              <p:spTgt spid="84"/>
                                            </p:tgtEl>
                                            <p:attrNameLst>
                                              <p:attrName>style.visibility</p:attrName>
                                            </p:attrNameLst>
                                          </p:cBhvr>
                                          <p:to>
                                            <p:strVal val="visible"/>
                                          </p:to>
                                        </p:set>
                                        <p:animEffect transition="in" filter="barn(outVertical)">
                                          <p:cBhvr>
                                            <p:cTn id="104" dur="500"/>
                                            <p:tgtEl>
                                              <p:spTgt spid="84"/>
                                            </p:tgtEl>
                                          </p:cBhvr>
                                        </p:animEffect>
                                      </p:childTnLst>
                                      <p:subTnLst>
                                        <p:audio>
                                          <p:cMediaNode>
                                            <p:cTn display="0" masterRel="sameClick">
                                              <p:stCondLst>
                                                <p:cond evt="begin" delay="0">
                                                  <p:tn val="102"/>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5" restart="whenNotActive" fill="hold" evtFilter="cancelBubble" nodeType="interactiveSeq">
                    <p:stCondLst>
                      <p:cond evt="onClick" delay="0">
                        <p:tgtEl>
                          <p:spTgt spid="61"/>
                        </p:tgtEl>
                      </p:cond>
                    </p:stCondLst>
                    <p:endSync evt="end" delay="0">
                      <p:rtn val="all"/>
                    </p:endSync>
                    <p:childTnLst>
                      <p:par>
                        <p:cTn id="106" fill="hold">
                          <p:stCondLst>
                            <p:cond delay="0"/>
                          </p:stCondLst>
                          <p:childTnLst>
                            <p:par>
                              <p:cTn id="107" fill="hold">
                                <p:stCondLst>
                                  <p:cond delay="0"/>
                                </p:stCondLst>
                                <p:childTnLst>
                                  <p:par>
                                    <p:cTn id="108" presetID="16" presetClass="entr" presetSubtype="37" fill="hold" grpId="0" nodeType="click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barn(outVertical)">
                                          <p:cBhvr>
                                            <p:cTn id="110" dur="500"/>
                                            <p:tgtEl>
                                              <p:spTgt spid="85"/>
                                            </p:tgtEl>
                                          </p:cBhvr>
                                        </p:animEffect>
                                      </p:childTnLst>
                                      <p:subTnLst>
                                        <p:audio>
                                          <p:cMediaNode>
                                            <p:cTn display="0" masterRel="sameClick">
                                              <p:stCondLst>
                                                <p:cond evt="begin" delay="0">
                                                  <p:tn val="108"/>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11" restart="whenNotActive" fill="hold" evtFilter="cancelBubble" nodeType="interactiveSeq">
                    <p:stCondLst>
                      <p:cond evt="onClick" delay="0">
                        <p:tgtEl>
                          <p:spTgt spid="40"/>
                        </p:tgtEl>
                      </p:cond>
                    </p:stCondLst>
                    <p:endSync evt="end" delay="0">
                      <p:rtn val="all"/>
                    </p:endSync>
                    <p:childTnLst>
                      <p:par>
                        <p:cTn id="112" fill="hold">
                          <p:stCondLst>
                            <p:cond delay="0"/>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26"/>
                                            </p:tgtEl>
                                            <p:attrNameLst>
                                              <p:attrName>style.visibility</p:attrName>
                                            </p:attrNameLst>
                                          </p:cBhvr>
                                          <p:to>
                                            <p:strVal val="visible"/>
                                          </p:to>
                                        </p:set>
                                        <p:animEffect transition="in" filter="fade">
                                          <p:cBhvr>
                                            <p:cTn id="116" dur="500"/>
                                            <p:tgtEl>
                                              <p:spTgt spid="1026"/>
                                            </p:tgtEl>
                                          </p:cBhvr>
                                        </p:animEffect>
                                      </p:childTnLst>
                                      <p:subTnLst>
                                        <p:audio>
                                          <p:cMediaNode>
                                            <p:cTn display="0" masterRel="sameClick">
                                              <p:stCondLst>
                                                <p:cond evt="begin" delay="0">
                                                  <p:tn val="114"/>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7" restart="whenNotActive" fill="hold" evtFilter="cancelBubble" nodeType="interactiveSeq">
                    <p:stCondLst>
                      <p:cond evt="onClick" delay="0">
                        <p:tgtEl>
                          <p:spTgt spid="38"/>
                        </p:tgtEl>
                      </p:cond>
                    </p:stCondLst>
                    <p:endSync evt="end" delay="0">
                      <p:rtn val="all"/>
                    </p:endSync>
                    <p:childTnLst>
                      <p:par>
                        <p:cTn id="118" fill="hold">
                          <p:stCondLst>
                            <p:cond delay="0"/>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89"/>
                                            </p:tgtEl>
                                            <p:attrNameLst>
                                              <p:attrName>style.visibility</p:attrName>
                                            </p:attrNameLst>
                                          </p:cBhvr>
                                          <p:to>
                                            <p:strVal val="visible"/>
                                          </p:to>
                                        </p:set>
                                        <p:animEffect transition="in" filter="fade">
                                          <p:cBhvr>
                                            <p:cTn id="122" dur="500"/>
                                            <p:tgtEl>
                                              <p:spTgt spid="89"/>
                                            </p:tgtEl>
                                          </p:cBhvr>
                                        </p:animEffect>
                                      </p:childTnLst>
                                      <p:subTnLst>
                                        <p:audio>
                                          <p:cMediaNode>
                                            <p:cTn display="0" masterRel="sameClick">
                                              <p:stCondLst>
                                                <p:cond evt="begin" delay="0">
                                                  <p:tn val="120"/>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23" restart="whenNotActive" fill="hold" evtFilter="cancelBubble" nodeType="interactiveSeq">
                    <p:stCondLst>
                      <p:cond evt="onClick" delay="0">
                        <p:tgtEl>
                          <p:spTgt spid="51"/>
                        </p:tgtEl>
                      </p:cond>
                    </p:stCondLst>
                    <p:endSync evt="end" delay="0">
                      <p:rtn val="all"/>
                    </p:endSync>
                    <p:childTnLst>
                      <p:par>
                        <p:cTn id="124" fill="hold">
                          <p:stCondLst>
                            <p:cond delay="0"/>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88"/>
                                            </p:tgtEl>
                                            <p:attrNameLst>
                                              <p:attrName>style.visibility</p:attrName>
                                            </p:attrNameLst>
                                          </p:cBhvr>
                                          <p:to>
                                            <p:strVal val="visible"/>
                                          </p:to>
                                        </p:set>
                                        <p:animEffect transition="in" filter="fade">
                                          <p:cBhvr>
                                            <p:cTn id="128" dur="500"/>
                                            <p:tgtEl>
                                              <p:spTgt spid="88"/>
                                            </p:tgtEl>
                                          </p:cBhvr>
                                        </p:animEffect>
                                      </p:childTnLst>
                                      <p:subTnLst>
                                        <p:audio>
                                          <p:cMediaNode>
                                            <p:cTn display="0" masterRel="sameClick">
                                              <p:stCondLst>
                                                <p:cond evt="begin" delay="0">
                                                  <p:tn val="126"/>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9" restart="whenNotActive" fill="hold" evtFilter="cancelBubble" nodeType="interactiveSeq">
                    <p:stCondLst>
                      <p:cond evt="onClick" delay="0">
                        <p:tgtEl>
                          <p:spTgt spid="56"/>
                        </p:tgtEl>
                      </p:cond>
                    </p:stCondLst>
                    <p:endSync evt="end" delay="0">
                      <p:rtn val="all"/>
                    </p:endSync>
                    <p:childTnLst>
                      <p:par>
                        <p:cTn id="130" fill="hold">
                          <p:stCondLst>
                            <p:cond delay="0"/>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90"/>
                                            </p:tgtEl>
                                            <p:attrNameLst>
                                              <p:attrName>style.visibility</p:attrName>
                                            </p:attrNameLst>
                                          </p:cBhvr>
                                          <p:to>
                                            <p:strVal val="visible"/>
                                          </p:to>
                                        </p:set>
                                        <p:animEffect transition="in" filter="fade">
                                          <p:cBhvr>
                                            <p:cTn id="134" dur="500"/>
                                            <p:tgtEl>
                                              <p:spTgt spid="90"/>
                                            </p:tgtEl>
                                          </p:cBhvr>
                                        </p:animEffect>
                                      </p:childTnLst>
                                      <p:subTnLst>
                                        <p:audio>
                                          <p:cMediaNode>
                                            <p:cTn display="0" masterRel="sameClick">
                                              <p:stCondLst>
                                                <p:cond evt="begin" delay="0">
                                                  <p:tn val="132"/>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5" restart="whenNotActive" fill="hold" evtFilter="cancelBubble" nodeType="interactiveSeq">
                    <p:stCondLst>
                      <p:cond evt="onClick" delay="0">
                        <p:tgtEl>
                          <p:spTgt spid="66"/>
                        </p:tgtEl>
                      </p:cond>
                    </p:stCondLst>
                    <p:endSync evt="end" delay="0">
                      <p:rtn val="all"/>
                    </p:endSync>
                    <p:childTnLst>
                      <p:par>
                        <p:cTn id="136" fill="hold">
                          <p:stCondLst>
                            <p:cond delay="0"/>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91"/>
                                            </p:tgtEl>
                                            <p:attrNameLst>
                                              <p:attrName>style.visibility</p:attrName>
                                            </p:attrNameLst>
                                          </p:cBhvr>
                                          <p:to>
                                            <p:strVal val="visible"/>
                                          </p:to>
                                        </p:set>
                                        <p:animEffect transition="in" filter="fade">
                                          <p:cBhvr>
                                            <p:cTn id="140" dur="500"/>
                                            <p:tgtEl>
                                              <p:spTgt spid="91"/>
                                            </p:tgtEl>
                                          </p:cBhvr>
                                        </p:animEffect>
                                      </p:childTnLst>
                                      <p:subTnLst>
                                        <p:audio>
                                          <p:cMediaNode>
                                            <p:cTn display="0" masterRel="sameClick">
                                              <p:stCondLst>
                                                <p:cond evt="begin" delay="0">
                                                  <p:tn val="138"/>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41" restart="whenNotActive" fill="hold" evtFilter="cancelBubble" nodeType="interactiveSeq">
                    <p:stCondLst>
                      <p:cond evt="onClick" delay="0">
                        <p:tgtEl>
                          <p:spTgt spid="41"/>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500"/>
                                            <p:tgtEl>
                                              <p:spTgt spid="87"/>
                                            </p:tgtEl>
                                          </p:cBhvr>
                                        </p:animEffect>
                                      </p:childTnLst>
                                      <p:subTnLst>
                                        <p:audio>
                                          <p:cMediaNode>
                                            <p:cTn display="0" masterRel="sameClick">
                                              <p:stCondLst>
                                                <p:cond evt="begin" delay="0">
                                                  <p:tn val="144"/>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7C64C4EF-83DB-6909-AC98-C139F84A4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6" name="Picture 5" descr="A picture containing background pattern&#10;&#10;Description automatically generated">
            <a:extLst>
              <a:ext uri="{FF2B5EF4-FFF2-40B4-BE49-F238E27FC236}">
                <a16:creationId xmlns:a16="http://schemas.microsoft.com/office/drawing/2014/main" id="{5BF01A97-A18C-8CE6-7414-D93570C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8" name="Picture 7">
            <a:extLst>
              <a:ext uri="{FF2B5EF4-FFF2-40B4-BE49-F238E27FC236}">
                <a16:creationId xmlns:a16="http://schemas.microsoft.com/office/drawing/2014/main" id="{B6CB9D23-4B92-9C52-7E36-18A92894E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4818" y="2226997"/>
            <a:ext cx="6120000" cy="6120000"/>
          </a:xfrm>
          <a:prstGeom prst="rect">
            <a:avLst/>
          </a:prstGeom>
          <a:effectLst>
            <a:innerShdw blurRad="63500" dist="12700" dir="16200000">
              <a:prstClr val="black">
                <a:alpha val="30000"/>
              </a:prstClr>
            </a:innerShdw>
          </a:effectLst>
        </p:spPr>
      </p:pic>
      <p:pic>
        <p:nvPicPr>
          <p:cNvPr id="11" name="Picture 10" descr="A picture containing background pattern&#10;&#10;Description automatically generated">
            <a:extLst>
              <a:ext uri="{FF2B5EF4-FFF2-40B4-BE49-F238E27FC236}">
                <a16:creationId xmlns:a16="http://schemas.microsoft.com/office/drawing/2014/main" id="{5AC9AA40-30B4-672F-E59E-AC08B5E94AB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046" t="84484" r="6650" b="2251"/>
          <a:stretch/>
        </p:blipFill>
        <p:spPr>
          <a:xfrm flipH="1">
            <a:off x="8440049" y="5593238"/>
            <a:ext cx="1121446" cy="972000"/>
          </a:xfrm>
          <a:prstGeom prst="rect">
            <a:avLst/>
          </a:prstGeom>
          <a:effectLst>
            <a:innerShdw blurRad="38100" dist="12700" dir="8100000">
              <a:prstClr val="black">
                <a:alpha val="30000"/>
              </a:prstClr>
            </a:innerShdw>
          </a:effectLst>
        </p:spPr>
      </p:pic>
      <p:pic>
        <p:nvPicPr>
          <p:cNvPr id="14" name="Picture 13" descr="Background pattern&#10;&#10;Description automatically generated with medium confidence">
            <a:extLst>
              <a:ext uri="{FF2B5EF4-FFF2-40B4-BE49-F238E27FC236}">
                <a16:creationId xmlns:a16="http://schemas.microsoft.com/office/drawing/2014/main" id="{6B76A2E3-D30C-1986-95DF-6238EB15F6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45" t="24108" r="64543" b="32558"/>
          <a:stretch/>
        </p:blipFill>
        <p:spPr>
          <a:xfrm>
            <a:off x="1032973" y="3429000"/>
            <a:ext cx="2267557" cy="3060000"/>
          </a:xfrm>
          <a:prstGeom prst="rect">
            <a:avLst/>
          </a:prstGeom>
          <a:effectLst>
            <a:innerShdw blurRad="38100" dist="12700" dir="13500000">
              <a:prstClr val="black">
                <a:alpha val="40000"/>
              </a:prstClr>
            </a:innerShdw>
          </a:effectLst>
        </p:spPr>
      </p:pic>
      <p:pic>
        <p:nvPicPr>
          <p:cNvPr id="15" name="Picture 14" descr="Background pattern&#10;&#10;Description automatically generated with medium confidence">
            <a:extLst>
              <a:ext uri="{FF2B5EF4-FFF2-40B4-BE49-F238E27FC236}">
                <a16:creationId xmlns:a16="http://schemas.microsoft.com/office/drawing/2014/main" id="{3ED080DB-9666-FDDF-172F-8AC9EF4D8D7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145" t="73887" r="50747" b="8831"/>
          <a:stretch/>
        </p:blipFill>
        <p:spPr>
          <a:xfrm>
            <a:off x="2536920" y="1695340"/>
            <a:ext cx="763610" cy="1188000"/>
          </a:xfrm>
          <a:prstGeom prst="rect">
            <a:avLst/>
          </a:prstGeom>
          <a:effectLst>
            <a:innerShdw blurRad="38100" dist="12700" dir="13500000">
              <a:prstClr val="black">
                <a:alpha val="40000"/>
              </a:prstClr>
            </a:innerShdw>
          </a:effectLst>
        </p:spPr>
      </p:pic>
      <p:sp>
        <p:nvSpPr>
          <p:cNvPr id="16" name="TextBox 15">
            <a:extLst>
              <a:ext uri="{FF2B5EF4-FFF2-40B4-BE49-F238E27FC236}">
                <a16:creationId xmlns:a16="http://schemas.microsoft.com/office/drawing/2014/main" id="{B8F5BA31-4C4C-1B37-7604-64E88186811C}"/>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Times New Roman" panose="02020603050405020304" pitchFamily="18" charset="0"/>
                <a:ea typeface="+mn-ea"/>
                <a:cs typeface="Times New Roman" panose="02020603050405020304" pitchFamily="18" charset="0"/>
              </a:rPr>
              <a:t>CÙNG QUAN SÁT</a:t>
            </a:r>
          </a:p>
        </p:txBody>
      </p:sp>
      <p:pic>
        <p:nvPicPr>
          <p:cNvPr id="3" name="chữ hoa N kiểu 2 cỡ nhỏ 2,5 ly">
            <a:hlinkClick r:id="" action="ppaction://media"/>
            <a:extLst>
              <a:ext uri="{FF2B5EF4-FFF2-40B4-BE49-F238E27FC236}">
                <a16:creationId xmlns:a16="http://schemas.microsoft.com/office/drawing/2014/main" id="{0518C18C-371A-B294-F130-D386E901C927}"/>
              </a:ext>
            </a:extLst>
          </p:cNvPr>
          <p:cNvPicPr>
            <a:picLocks noChangeAspect="1"/>
          </p:cNvPicPr>
          <p:nvPr>
            <a:videoFile r:link="rId1"/>
            <p:extLst>
              <p:ext uri="{DAA4B4D4-6D71-4841-9C94-3DE7FCFB9230}">
                <p14:media xmlns:p14="http://schemas.microsoft.com/office/powerpoint/2010/main" r:embed="rId2">
                  <p14:trim st="16235"/>
                </p14:media>
              </p:ext>
            </p:extLst>
          </p:nvPr>
        </p:nvPicPr>
        <p:blipFill>
          <a:blip r:embed="rId11"/>
          <a:stretch>
            <a:fillRect/>
          </a:stretch>
        </p:blipFill>
        <p:spPr>
          <a:xfrm>
            <a:off x="616450" y="1409134"/>
            <a:ext cx="8216526" cy="4621795"/>
          </a:xfrm>
          <a:prstGeom prst="rect">
            <a:avLst/>
          </a:prstGeom>
        </p:spPr>
      </p:pic>
    </p:spTree>
    <p:extLst>
      <p:ext uri="{BB962C8B-B14F-4D97-AF65-F5344CB8AC3E}">
        <p14:creationId xmlns:p14="http://schemas.microsoft.com/office/powerpoint/2010/main" val="22476613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14:presetBounceEnd="50000">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14:bounceEnd="50000">
                                          <p:cBhvr additive="base">
                                            <p:cTn id="1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2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6" presetClass="entr" presetSubtype="32"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out)">
                                          <p:cBhvr>
                                            <p:cTn id="15" dur="500"/>
                                            <p:tgtEl>
                                              <p:spTgt spid="5"/>
                                            </p:tgtEl>
                                          </p:cBhvr>
                                        </p:animEffect>
                                      </p:childTnLst>
                                    </p:cTn>
                                  </p:par>
                                  <p:par>
                                    <p:cTn id="16" presetID="2" presetClass="entr" presetSubtype="4" fill="hold" nodeType="withEffect">
                                      <p:stCondLst>
                                        <p:cond delay="25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750" fill="hold"/>
                                            <p:tgtEl>
                                              <p:spTgt spid="8"/>
                                            </p:tgtEl>
                                            <p:attrNameLst>
                                              <p:attrName>ppt_x</p:attrName>
                                            </p:attrNameLst>
                                          </p:cBhvr>
                                          <p:tavLst>
                                            <p:tav tm="0">
                                              <p:val>
                                                <p:strVal val="#ppt_x"/>
                                              </p:val>
                                            </p:tav>
                                            <p:tav tm="100000">
                                              <p:val>
                                                <p:strVal val="#ppt_x"/>
                                              </p:val>
                                            </p:tav>
                                          </p:tavLst>
                                        </p:anim>
                                        <p:anim calcmode="lin" valueType="num">
                                          <p:cBhvr additive="base">
                                            <p:cTn id="19"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2" name="Trò-chơi-chíu.wav"/>
                                            </p:tgtEl>
                                          </p:cMediaNode>
                                        </p:audio>
                                      </p:subTnLst>
                                    </p:cTn>
                                  </p:par>
                                  <p:par>
                                    <p:cTn id="20" presetID="42" presetClass="entr" presetSubtype="0" fill="hold"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anim calcmode="lin" valueType="num">
                                          <p:cBhvr>
                                            <p:cTn id="23" dur="500" fill="hold"/>
                                            <p:tgtEl>
                                              <p:spTgt spid="14"/>
                                            </p:tgtEl>
                                            <p:attrNameLst>
                                              <p:attrName>ppt_x</p:attrName>
                                            </p:attrNameLst>
                                          </p:cBhvr>
                                          <p:tavLst>
                                            <p:tav tm="0">
                                              <p:val>
                                                <p:strVal val="#ppt_x"/>
                                              </p:val>
                                            </p:tav>
                                            <p:tav tm="100000">
                                              <p:val>
                                                <p:strVal val="#ppt_x"/>
                                              </p:val>
                                            </p:tav>
                                          </p:tavLst>
                                        </p:anim>
                                        <p:anim calcmode="lin" valueType="num">
                                          <p:cBhvr>
                                            <p:cTn id="24" dur="5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22" presetClass="entr" presetSubtype="4" fill="hold"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par>
                              <p:cTn id="33" fill="hold">
                                <p:stCondLst>
                                  <p:cond delay="1500"/>
                                </p:stCondLst>
                                <p:childTnLst>
                                  <p:par>
                                    <p:cTn id="34" presetID="1" presetClass="mediacall" presetSubtype="0" fill="hold" nodeType="afterEffect">
                                      <p:stCondLst>
                                        <p:cond delay="0"/>
                                      </p:stCondLst>
                                      <p:childTnLst>
                                        <p:cmd type="call" cmd="playFrom(0.0)">
                                          <p:cBhvr>
                                            <p:cTn id="35" dur="24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childTnLst>
            </p:cTn>
          </p:par>
        </p:tnLst>
        <p:bldLst>
          <p:bldP spid="1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rgbClr val="00B0F0"/>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6C765FB-E5AB-110B-205A-CBE94D026231}"/>
              </a:ext>
            </a:extLst>
          </p:cNvPr>
          <p:cNvSpPr txBox="1"/>
          <p:nvPr/>
        </p:nvSpPr>
        <p:spPr>
          <a:xfrm>
            <a:off x="3434442" y="250371"/>
            <a:ext cx="532855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01CA7"/>
                </a:solidFill>
                <a:effectLst>
                  <a:glow rad="127000">
                    <a:prstClr val="white"/>
                  </a:glow>
                </a:effectLst>
                <a:uLnTx/>
                <a:uFillTx/>
                <a:latin typeface="Calibri Light" panose="020F0302020204030204"/>
                <a:ea typeface="+mn-ea"/>
                <a:cs typeface="Times New Roman" panose="02020603050405020304" pitchFamily="18" charset="0"/>
              </a:rPr>
              <a:t>CÙNG ÔN TẬP</a:t>
            </a:r>
          </a:p>
        </p:txBody>
      </p:sp>
      <p:grpSp>
        <p:nvGrpSpPr>
          <p:cNvPr id="15" name="Group 14">
            <a:extLst>
              <a:ext uri="{FF2B5EF4-FFF2-40B4-BE49-F238E27FC236}">
                <a16:creationId xmlns:a16="http://schemas.microsoft.com/office/drawing/2014/main" id="{C2A7173A-EEC5-DA01-7C20-16CAAD11FED6}"/>
              </a:ext>
            </a:extLst>
          </p:cNvPr>
          <p:cNvGrpSpPr/>
          <p:nvPr/>
        </p:nvGrpSpPr>
        <p:grpSpPr>
          <a:xfrm>
            <a:off x="6512998" y="441685"/>
            <a:ext cx="5324505" cy="4500000"/>
            <a:chOff x="6652984" y="344822"/>
            <a:chExt cx="5324505" cy="4500000"/>
          </a:xfrm>
        </p:grpSpPr>
        <p:pic>
          <p:nvPicPr>
            <p:cNvPr id="11" name="Picture 10" descr="A picture containing mirror, arch&#10;&#10;Description automatically generated">
              <a:extLst>
                <a:ext uri="{FF2B5EF4-FFF2-40B4-BE49-F238E27FC236}">
                  <a16:creationId xmlns:a16="http://schemas.microsoft.com/office/drawing/2014/main" id="{8305C1E9-E53B-F3C4-D589-2893E2192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2984" y="344822"/>
              <a:ext cx="5324505" cy="4500000"/>
            </a:xfrm>
            <a:prstGeom prst="rect">
              <a:avLst/>
            </a:prstGeom>
          </p:spPr>
        </p:pic>
        <p:sp>
          <p:nvSpPr>
            <p:cNvPr id="14" name="TextBox 13">
              <a:extLst>
                <a:ext uri="{FF2B5EF4-FFF2-40B4-BE49-F238E27FC236}">
                  <a16:creationId xmlns:a16="http://schemas.microsoft.com/office/drawing/2014/main" id="{71DF0EF3-D261-C661-EFE2-D12DAB25B944}"/>
                </a:ext>
              </a:extLst>
            </p:cNvPr>
            <p:cNvSpPr txBox="1"/>
            <p:nvPr/>
          </p:nvSpPr>
          <p:spPr>
            <a:xfrm>
              <a:off x="7264684" y="1730827"/>
              <a:ext cx="39971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Nhắc</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lại</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chiều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độ</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cấu</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tạo</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nét</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66"/>
                  </a:solidFill>
                  <a:effectLst/>
                  <a:uLnTx/>
                  <a:uFillTx/>
                  <a:latin typeface="Calibri" panose="020F0502020204030204"/>
                  <a:ea typeface="+mn-ea"/>
                  <a:cs typeface="+mn-cs"/>
                </a:rPr>
                <a:t>chữ</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vi-VN"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P001 4 hàng" panose="020B0603050302020204" pitchFamily="34" charset="0"/>
                  <a:ea typeface="Arial-Rounded"/>
                  <a:cs typeface="+mn-cs"/>
                </a:rPr>
                <a:t>f</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66"/>
                  </a:solidFill>
                  <a:effectLst/>
                  <a:uLnTx/>
                  <a:uFillTx/>
                  <a:latin typeface="Calibri" panose="020F0502020204030204"/>
                  <a:ea typeface="+mn-ea"/>
                  <a:cs typeface="+mn-cs"/>
                </a:rPr>
                <a:t>kiểu</a:t>
              </a:r>
              <a:r>
                <a:rPr kumimoji="0" lang="en-US" sz="3200" b="1" i="0" u="none" strike="noStrike" kern="1200" cap="none" spc="0" normalizeH="0" baseline="0" noProof="0" dirty="0">
                  <a:ln>
                    <a:noFill/>
                  </a:ln>
                  <a:solidFill>
                    <a:srgbClr val="FF0066"/>
                  </a:solidFill>
                  <a:effectLst/>
                  <a:uLnTx/>
                  <a:uFillTx/>
                  <a:latin typeface="Calibri" panose="020F0502020204030204"/>
                  <a:ea typeface="+mn-ea"/>
                  <a:cs typeface="+mn-cs"/>
                </a:rPr>
                <a:t> 2. </a:t>
              </a:r>
            </a:p>
          </p:txBody>
        </p:sp>
      </p:grpSp>
      <p:pic>
        <p:nvPicPr>
          <p:cNvPr id="18" name="Picture 17" descr="Graphical user interface, application&#10;&#10;Description automatically generated">
            <a:extLst>
              <a:ext uri="{FF2B5EF4-FFF2-40B4-BE49-F238E27FC236}">
                <a16:creationId xmlns:a16="http://schemas.microsoft.com/office/drawing/2014/main" id="{2E199EF7-C2B5-E8DE-3F02-53F2F2603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627" r="79634" b="8259"/>
          <a:stretch/>
        </p:blipFill>
        <p:spPr>
          <a:xfrm>
            <a:off x="518956" y="250371"/>
            <a:ext cx="1600822" cy="1188000"/>
          </a:xfrm>
          <a:prstGeom prst="rect">
            <a:avLst/>
          </a:prstGeom>
          <a:effectLst>
            <a:innerShdw blurRad="38100" dist="12700" dir="8100000">
              <a:prstClr val="black">
                <a:alpha val="30000"/>
              </a:prstClr>
            </a:innerShdw>
          </a:effectLst>
        </p:spPr>
      </p:pic>
      <p:pic>
        <p:nvPicPr>
          <p:cNvPr id="20" name="Picture 19" descr="A picture containing flower, plant&#10;&#10;Description automatically generated">
            <a:extLst>
              <a:ext uri="{FF2B5EF4-FFF2-40B4-BE49-F238E27FC236}">
                <a16:creationId xmlns:a16="http://schemas.microsoft.com/office/drawing/2014/main" id="{49622483-5FFA-BE67-AA00-716186F1F5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525"/>
          <a:stretch/>
        </p:blipFill>
        <p:spPr>
          <a:xfrm>
            <a:off x="0" y="4425112"/>
            <a:ext cx="12192000" cy="2432888"/>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4B95A232-3985-0B90-DDB4-D606FCA2C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518" t="29350" r="8151" b="53358"/>
          <a:stretch/>
        </p:blipFill>
        <p:spPr>
          <a:xfrm rot="656715" flipH="1">
            <a:off x="9217502" y="255953"/>
            <a:ext cx="2574633" cy="1260000"/>
          </a:xfrm>
          <a:prstGeom prst="rect">
            <a:avLst/>
          </a:prstGeom>
          <a:effectLst>
            <a:innerShdw blurRad="38100" dist="12700">
              <a:prstClr val="black">
                <a:alpha val="50000"/>
              </a:prstClr>
            </a:innerShdw>
          </a:effectLst>
        </p:spPr>
      </p:pic>
      <p:pic>
        <p:nvPicPr>
          <p:cNvPr id="2" name="Picture 1" descr="Diagram&#10;&#10;Description automatically generated">
            <a:extLst>
              <a:ext uri="{FF2B5EF4-FFF2-40B4-BE49-F238E27FC236}">
                <a16:creationId xmlns:a16="http://schemas.microsoft.com/office/drawing/2014/main" id="{74C8FC75-D249-D51E-5B19-BD7F07134B11}"/>
              </a:ext>
            </a:extLst>
          </p:cNvPr>
          <p:cNvPicPr>
            <a:picLocks noChangeAspect="1"/>
          </p:cNvPicPr>
          <p:nvPr/>
        </p:nvPicPr>
        <p:blipFill rotWithShape="1">
          <a:blip r:embed="rId6"/>
          <a:srcRect l="12634" t="20989" r="11585" b="22962"/>
          <a:stretch/>
        </p:blipFill>
        <p:spPr>
          <a:xfrm>
            <a:off x="1730164" y="1321823"/>
            <a:ext cx="4010580" cy="4195400"/>
          </a:xfrm>
          <a:prstGeom prst="rect">
            <a:avLst/>
          </a:prstGeom>
        </p:spPr>
      </p:pic>
    </p:spTree>
    <p:extLst>
      <p:ext uri="{BB962C8B-B14F-4D97-AF65-F5344CB8AC3E}">
        <p14:creationId xmlns:p14="http://schemas.microsoft.com/office/powerpoint/2010/main" val="384460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ppt_x</p:attrName>
                                        </p:attrNameLst>
                                      </p:cBhvr>
                                      <p:tavLst>
                                        <p:tav tm="0">
                                          <p:val>
                                            <p:strVal val="#ppt_x-#ppt_w*1.125000"/>
                                          </p:val>
                                        </p:tav>
                                        <p:tav tm="100000">
                                          <p:val>
                                            <p:strVal val="#ppt_x"/>
                                          </p:val>
                                        </p:tav>
                                      </p:tavLst>
                                    </p:anim>
                                    <p:animEffect transition="in" filter="wipe(right)">
                                      <p:cBhvr>
                                        <p:cTn id="14" dur="500"/>
                                        <p:tgtEl>
                                          <p:spTgt spid="13"/>
                                        </p:tgtEl>
                                      </p:cBhvr>
                                    </p:animEffect>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par>
                                <p:cTn id="19" presetID="6" presetClass="entr" presetSubtype="32"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out)">
                                      <p:cBhvr>
                                        <p:cTn id="21" dur="500"/>
                                        <p:tgtEl>
                                          <p:spTgt spid="1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85000">
              <a:srgbClr val="00B0F0"/>
            </a:gs>
            <a:gs pos="40000">
              <a:schemeClr val="accent2">
                <a:lumMod val="60000"/>
                <a:lumOff val="40000"/>
              </a:schemeClr>
            </a:gs>
          </a:gsLst>
          <a:lin ang="5400000" scaled="1"/>
        </a:gradFill>
        <a:effectLst/>
      </p:bgPr>
    </p:bg>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A8EECA06-C527-FF3B-9036-59A552DF3B37}"/>
              </a:ext>
            </a:extLst>
          </p:cNvPr>
          <p:cNvGrpSpPr/>
          <p:nvPr/>
        </p:nvGrpSpPr>
        <p:grpSpPr>
          <a:xfrm>
            <a:off x="4967795" y="190417"/>
            <a:ext cx="7158051" cy="4849669"/>
            <a:chOff x="4967795" y="190417"/>
            <a:chExt cx="7158051" cy="4849669"/>
          </a:xfrm>
        </p:grpSpPr>
        <p:sp>
          <p:nvSpPr>
            <p:cNvPr id="10" name="Rectangle: Rounded Corners 9">
              <a:extLst>
                <a:ext uri="{FF2B5EF4-FFF2-40B4-BE49-F238E27FC236}">
                  <a16:creationId xmlns:a16="http://schemas.microsoft.com/office/drawing/2014/main" id="{39FC1D1B-F25C-CB9A-A653-3462BFDE045E}"/>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578E3C"/>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Picture 73" descr="Background pattern&#10;&#10;Description automatically generated with medium confidence">
              <a:extLst>
                <a:ext uri="{FF2B5EF4-FFF2-40B4-BE49-F238E27FC236}">
                  <a16:creationId xmlns:a16="http://schemas.microsoft.com/office/drawing/2014/main" id="{CE27B572-FDCB-59A6-B7D7-C0AC3718F5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711" t="55500" r="35108" b="31036"/>
            <a:stretch/>
          </p:blipFill>
          <p:spPr>
            <a:xfrm rot="1681667" flipH="1">
              <a:off x="10655783" y="190417"/>
              <a:ext cx="1470063" cy="756000"/>
            </a:xfrm>
            <a:prstGeom prst="rect">
              <a:avLst/>
            </a:prstGeom>
            <a:effectLst>
              <a:innerShdw blurRad="38100" dist="12700" dir="13500000">
                <a:prstClr val="black">
                  <a:alpha val="40000"/>
                </a:prstClr>
              </a:innerShdw>
            </a:effectLst>
          </p:spPr>
        </p:pic>
        <p:pic>
          <p:nvPicPr>
            <p:cNvPr id="75" name="Picture 74" descr="Background pattern&#10;&#10;Description automatically generated with medium confidence">
              <a:extLst>
                <a:ext uri="{FF2B5EF4-FFF2-40B4-BE49-F238E27FC236}">
                  <a16:creationId xmlns:a16="http://schemas.microsoft.com/office/drawing/2014/main" id="{A891606F-1D4E-E04E-1776-C9D247C8B1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023" t="24337" r="42056" b="60392"/>
            <a:stretch/>
          </p:blipFill>
          <p:spPr>
            <a:xfrm rot="18109655">
              <a:off x="4818860" y="610184"/>
              <a:ext cx="981869" cy="684000"/>
            </a:xfrm>
            <a:prstGeom prst="rect">
              <a:avLst/>
            </a:prstGeom>
            <a:effectLst>
              <a:innerShdw blurRad="38100" dist="12700" dir="13500000">
                <a:prstClr val="black">
                  <a:alpha val="40000"/>
                </a:prstClr>
              </a:innerShdw>
            </a:effectLst>
          </p:spPr>
        </p:pic>
        <p:pic>
          <p:nvPicPr>
            <p:cNvPr id="76" name="Picture 75" descr="Background pattern&#10;&#10;Description automatically generated with medium confidence">
              <a:extLst>
                <a:ext uri="{FF2B5EF4-FFF2-40B4-BE49-F238E27FC236}">
                  <a16:creationId xmlns:a16="http://schemas.microsoft.com/office/drawing/2014/main" id="{B2F93431-18FF-2AAA-F9D1-00EA9A9787F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416" t="39539" r="27144" b="41116"/>
            <a:stretch/>
          </p:blipFill>
          <p:spPr>
            <a:xfrm flipH="1">
              <a:off x="11586242" y="3373920"/>
              <a:ext cx="510996" cy="864000"/>
            </a:xfrm>
            <a:prstGeom prst="rect">
              <a:avLst/>
            </a:prstGeom>
            <a:effectLst>
              <a:innerShdw blurRad="38100" dist="12700" dir="13500000">
                <a:prstClr val="black">
                  <a:alpha val="40000"/>
                </a:prstClr>
              </a:innerShdw>
            </a:effectLst>
          </p:spPr>
        </p:pic>
      </p:grpSp>
      <p:sp>
        <p:nvSpPr>
          <p:cNvPr id="11" name="TextBox 10">
            <a:extLst>
              <a:ext uri="{FF2B5EF4-FFF2-40B4-BE49-F238E27FC236}">
                <a16:creationId xmlns:a16="http://schemas.microsoft.com/office/drawing/2014/main" id="{EA2140EB-3AB3-1FC4-6232-9F05B387EACB}"/>
              </a:ext>
            </a:extLst>
          </p:cNvPr>
          <p:cNvSpPr txBox="1"/>
          <p:nvPr/>
        </p:nvSpPr>
        <p:spPr>
          <a:xfrm>
            <a:off x="5715991" y="598716"/>
            <a:ext cx="5256375"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200" b="0"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cao</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4" name="TextBox 13">
            <a:extLst>
              <a:ext uri="{FF2B5EF4-FFF2-40B4-BE49-F238E27FC236}">
                <a16:creationId xmlns:a16="http://schemas.microsoft.com/office/drawing/2014/main" id="{062C8AEC-9077-93D4-2B7F-15F2EC9442E5}"/>
              </a:ext>
            </a:extLst>
          </p:cNvPr>
          <p:cNvSpPr txBox="1"/>
          <p:nvPr/>
        </p:nvSpPr>
        <p:spPr>
          <a:xfrm>
            <a:off x="5715991" y="2002129"/>
            <a:ext cx="5296450"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3200" b="1" i="0" u="none" strike="noStrike" kern="1200" cap="none" spc="0" normalizeH="0" baseline="0" noProof="0" dirty="0">
                <a:ln>
                  <a:noFill/>
                </a:ln>
                <a:solidFill>
                  <a:srgbClr val="FF0000"/>
                </a:solidFill>
                <a:effectLst/>
                <a:uLnTx/>
                <a:uFillTx/>
                <a:latin typeface="HP001 5 hàng" panose="020B0603050302020204" pitchFamily="34"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rộng</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FD54242A-DB39-D808-AD37-667AC3D28D6B}"/>
              </a:ext>
            </a:extLst>
          </p:cNvPr>
          <p:cNvSpPr txBox="1"/>
          <p:nvPr/>
        </p:nvSpPr>
        <p:spPr>
          <a:xfrm>
            <a:off x="5715991" y="3461657"/>
            <a:ext cx="4711931" cy="584775"/>
          </a:xfrm>
          <a:prstGeom prst="rect">
            <a:avLst/>
          </a:prstGeom>
          <a:noFill/>
        </p:spPr>
        <p:txBody>
          <a:bodyPr wrap="none" rtlCol="0">
            <a:spAutoFit/>
          </a:bodyPr>
          <a:lstStyle/>
          <a:p>
            <a:pPr lvl="0"/>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sym typeface="Wingdings" panose="05000000000000000000" pitchFamily="2" charset="2"/>
              </a:rPr>
              <a:t></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Chữ</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hoa</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lang="vi-V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Arial-Rounded"/>
              </a:rPr>
              <a:t>f</a:t>
            </a:r>
            <a:r>
              <a:rPr kumimoji="0" lang="en-US" sz="2800" b="1" i="0" u="none" strike="noStrike" kern="1200" cap="none" spc="0" normalizeH="0" baseline="0" noProof="0" dirty="0">
                <a:ln>
                  <a:noFill/>
                </a:ln>
                <a:solidFill>
                  <a:srgbClr val="FF0000"/>
                </a:solidFill>
                <a:effectLst/>
                <a:uLnTx/>
                <a:uFillTx/>
                <a:latin typeface="HP001 4 hàng" panose="020B0603050302020204" pitchFamily="34" charset="0"/>
                <a:ea typeface="Arial-Rounded"/>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mn-ea"/>
                <a:cs typeface="+mn-cs"/>
              </a:rPr>
              <a:t>gồm</a:t>
            </a: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 ………...</a:t>
            </a:r>
          </a:p>
        </p:txBody>
      </p:sp>
      <p:grpSp>
        <p:nvGrpSpPr>
          <p:cNvPr id="38" name="Group 37">
            <a:extLst>
              <a:ext uri="{FF2B5EF4-FFF2-40B4-BE49-F238E27FC236}">
                <a16:creationId xmlns:a16="http://schemas.microsoft.com/office/drawing/2014/main" id="{BCA39F43-021F-F7D0-4556-54F76FA04EED}"/>
              </a:ext>
            </a:extLst>
          </p:cNvPr>
          <p:cNvGrpSpPr/>
          <p:nvPr/>
        </p:nvGrpSpPr>
        <p:grpSpPr>
          <a:xfrm>
            <a:off x="5492663" y="1039906"/>
            <a:ext cx="1516467" cy="1008000"/>
            <a:chOff x="5711646" y="1007249"/>
            <a:chExt cx="1516467" cy="1008000"/>
          </a:xfrm>
        </p:grpSpPr>
        <p:sp>
          <p:nvSpPr>
            <p:cNvPr id="26" name="Rectangle: Rounded Corners 25">
              <a:extLst>
                <a:ext uri="{FF2B5EF4-FFF2-40B4-BE49-F238E27FC236}">
                  <a16:creationId xmlns:a16="http://schemas.microsoft.com/office/drawing/2014/main" id="{DD0F4347-CF4A-772E-1F07-D5243AC02066}"/>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2 ô li</a:t>
              </a:r>
            </a:p>
          </p:txBody>
        </p:sp>
        <p:grpSp>
          <p:nvGrpSpPr>
            <p:cNvPr id="27" name="Group 26">
              <a:extLst>
                <a:ext uri="{FF2B5EF4-FFF2-40B4-BE49-F238E27FC236}">
                  <a16:creationId xmlns:a16="http://schemas.microsoft.com/office/drawing/2014/main" id="{62B65B73-8DCD-7558-FAE2-6B757CE29726}"/>
                </a:ext>
              </a:extLst>
            </p:cNvPr>
            <p:cNvGrpSpPr/>
            <p:nvPr/>
          </p:nvGrpSpPr>
          <p:grpSpPr>
            <a:xfrm>
              <a:off x="5711646" y="1007249"/>
              <a:ext cx="622000" cy="1008000"/>
              <a:chOff x="5695779" y="1035593"/>
              <a:chExt cx="622000" cy="1008000"/>
            </a:xfrm>
          </p:grpSpPr>
          <p:pic>
            <p:nvPicPr>
              <p:cNvPr id="28" name="Picture 27" descr="A picture containing mollusk, wheel, gear&#10;&#10;Description automatically generated">
                <a:extLst>
                  <a:ext uri="{FF2B5EF4-FFF2-40B4-BE49-F238E27FC236}">
                    <a16:creationId xmlns:a16="http://schemas.microsoft.com/office/drawing/2014/main" id="{0F857DF9-9BBD-B4EC-C721-1BD1A90A4F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9" name="TextBox 28">
                <a:extLst>
                  <a:ext uri="{FF2B5EF4-FFF2-40B4-BE49-F238E27FC236}">
                    <a16:creationId xmlns:a16="http://schemas.microsoft.com/office/drawing/2014/main" id="{93E0A9AD-723F-6BF7-E090-4FFC896C866A}"/>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39" name="Group 38">
            <a:extLst>
              <a:ext uri="{FF2B5EF4-FFF2-40B4-BE49-F238E27FC236}">
                <a16:creationId xmlns:a16="http://schemas.microsoft.com/office/drawing/2014/main" id="{8C10DFB7-0CE3-2BA0-9D43-4875280BCD80}"/>
              </a:ext>
            </a:extLst>
          </p:cNvPr>
          <p:cNvGrpSpPr/>
          <p:nvPr/>
        </p:nvGrpSpPr>
        <p:grpSpPr>
          <a:xfrm>
            <a:off x="7382259" y="1039906"/>
            <a:ext cx="2314733" cy="1008000"/>
            <a:chOff x="7721896" y="1007249"/>
            <a:chExt cx="2314733" cy="1008000"/>
          </a:xfrm>
        </p:grpSpPr>
        <p:sp>
          <p:nvSpPr>
            <p:cNvPr id="30" name="Rectangle: Rounded Corners 29">
              <a:extLst>
                <a:ext uri="{FF2B5EF4-FFF2-40B4-BE49-F238E27FC236}">
                  <a16:creationId xmlns:a16="http://schemas.microsoft.com/office/drawing/2014/main" id="{4EEF0AC6-DACD-BEA0-EBA9-197A868126A5}"/>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 rưỡi</a:t>
              </a:r>
            </a:p>
          </p:txBody>
        </p:sp>
        <p:grpSp>
          <p:nvGrpSpPr>
            <p:cNvPr id="31" name="Group 30">
              <a:extLst>
                <a:ext uri="{FF2B5EF4-FFF2-40B4-BE49-F238E27FC236}">
                  <a16:creationId xmlns:a16="http://schemas.microsoft.com/office/drawing/2014/main" id="{E177BB15-440E-361E-0D0B-0BD905F50C85}"/>
                </a:ext>
              </a:extLst>
            </p:cNvPr>
            <p:cNvGrpSpPr/>
            <p:nvPr/>
          </p:nvGrpSpPr>
          <p:grpSpPr>
            <a:xfrm>
              <a:off x="7721896" y="1007249"/>
              <a:ext cx="616187" cy="1008000"/>
              <a:chOff x="6962425" y="1142647"/>
              <a:chExt cx="616187" cy="1008000"/>
            </a:xfrm>
          </p:grpSpPr>
          <p:pic>
            <p:nvPicPr>
              <p:cNvPr id="32" name="Picture 31" descr="A picture containing mollusk, wheel, gear&#10;&#10;Description automatically generated">
                <a:extLst>
                  <a:ext uri="{FF2B5EF4-FFF2-40B4-BE49-F238E27FC236}">
                    <a16:creationId xmlns:a16="http://schemas.microsoft.com/office/drawing/2014/main" id="{DA081D5D-4F4E-E60A-2A07-1208604594B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3" name="TextBox 32">
                <a:extLst>
                  <a:ext uri="{FF2B5EF4-FFF2-40B4-BE49-F238E27FC236}">
                    <a16:creationId xmlns:a16="http://schemas.microsoft.com/office/drawing/2014/main" id="{AB51BC56-68A7-7681-97F3-9FE8481BAEDD}"/>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40" name="Group 39">
            <a:extLst>
              <a:ext uri="{FF2B5EF4-FFF2-40B4-BE49-F238E27FC236}">
                <a16:creationId xmlns:a16="http://schemas.microsoft.com/office/drawing/2014/main" id="{FDBE427B-B9C1-CFF2-DD91-F0FFC0680BC4}"/>
              </a:ext>
            </a:extLst>
          </p:cNvPr>
          <p:cNvGrpSpPr/>
          <p:nvPr/>
        </p:nvGrpSpPr>
        <p:grpSpPr>
          <a:xfrm>
            <a:off x="10095462" y="1039906"/>
            <a:ext cx="1538866" cy="1008000"/>
            <a:chOff x="10348334" y="960451"/>
            <a:chExt cx="1538866" cy="1008000"/>
          </a:xfrm>
        </p:grpSpPr>
        <p:sp>
          <p:nvSpPr>
            <p:cNvPr id="34" name="Rectangle: Rounded Corners 33">
              <a:extLst>
                <a:ext uri="{FF2B5EF4-FFF2-40B4-BE49-F238E27FC236}">
                  <a16:creationId xmlns:a16="http://schemas.microsoft.com/office/drawing/2014/main" id="{145C37A4-5931-A20F-A933-AB3331A18C47}"/>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3 ô li</a:t>
              </a:r>
            </a:p>
          </p:txBody>
        </p:sp>
        <p:grpSp>
          <p:nvGrpSpPr>
            <p:cNvPr id="35" name="Group 34">
              <a:extLst>
                <a:ext uri="{FF2B5EF4-FFF2-40B4-BE49-F238E27FC236}">
                  <a16:creationId xmlns:a16="http://schemas.microsoft.com/office/drawing/2014/main" id="{735885BC-5C8E-42E9-068B-E67A43455C6E}"/>
                </a:ext>
              </a:extLst>
            </p:cNvPr>
            <p:cNvGrpSpPr/>
            <p:nvPr/>
          </p:nvGrpSpPr>
          <p:grpSpPr>
            <a:xfrm>
              <a:off x="10348334" y="960451"/>
              <a:ext cx="626344" cy="1008000"/>
              <a:chOff x="8820700" y="940197"/>
              <a:chExt cx="626344" cy="1008000"/>
            </a:xfrm>
          </p:grpSpPr>
          <p:pic>
            <p:nvPicPr>
              <p:cNvPr id="36" name="Picture 35" descr="A picture containing mollusk, wheel, gear&#10;&#10;Description automatically generated">
                <a:extLst>
                  <a:ext uri="{FF2B5EF4-FFF2-40B4-BE49-F238E27FC236}">
                    <a16:creationId xmlns:a16="http://schemas.microsoft.com/office/drawing/2014/main" id="{89559F4B-8E81-8C64-B3E5-1A9B666BCC2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6814B367-843B-DBF4-857E-5F561ED1DE6B}"/>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41" name="Group 40">
            <a:extLst>
              <a:ext uri="{FF2B5EF4-FFF2-40B4-BE49-F238E27FC236}">
                <a16:creationId xmlns:a16="http://schemas.microsoft.com/office/drawing/2014/main" id="{BBBB37A0-B4BE-A5CD-8638-5BEE3B68C94D}"/>
              </a:ext>
            </a:extLst>
          </p:cNvPr>
          <p:cNvGrpSpPr/>
          <p:nvPr/>
        </p:nvGrpSpPr>
        <p:grpSpPr>
          <a:xfrm>
            <a:off x="5492663" y="2489096"/>
            <a:ext cx="1516467" cy="1008000"/>
            <a:chOff x="5711646" y="1007249"/>
            <a:chExt cx="1516467" cy="1008000"/>
          </a:xfrm>
        </p:grpSpPr>
        <p:sp>
          <p:nvSpPr>
            <p:cNvPr id="42" name="Rectangle: Rounded Corners 41">
              <a:extLst>
                <a:ext uri="{FF2B5EF4-FFF2-40B4-BE49-F238E27FC236}">
                  <a16:creationId xmlns:a16="http://schemas.microsoft.com/office/drawing/2014/main" id="{56E38C0F-C7E1-5ED9-905A-A034F7145427}"/>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2 ô li</a:t>
              </a:r>
            </a:p>
          </p:txBody>
        </p:sp>
        <p:grpSp>
          <p:nvGrpSpPr>
            <p:cNvPr id="43" name="Group 42">
              <a:extLst>
                <a:ext uri="{FF2B5EF4-FFF2-40B4-BE49-F238E27FC236}">
                  <a16:creationId xmlns:a16="http://schemas.microsoft.com/office/drawing/2014/main" id="{E253A267-D124-50D9-4152-D43363B6EEBE}"/>
                </a:ext>
              </a:extLst>
            </p:cNvPr>
            <p:cNvGrpSpPr/>
            <p:nvPr/>
          </p:nvGrpSpPr>
          <p:grpSpPr>
            <a:xfrm>
              <a:off x="5711646" y="1007249"/>
              <a:ext cx="622000" cy="1008000"/>
              <a:chOff x="5695779" y="1035593"/>
              <a:chExt cx="622000" cy="1008000"/>
            </a:xfrm>
          </p:grpSpPr>
          <p:pic>
            <p:nvPicPr>
              <p:cNvPr id="44" name="Picture 43" descr="A picture containing mollusk, wheel, gear&#10;&#10;Description automatically generated">
                <a:extLst>
                  <a:ext uri="{FF2B5EF4-FFF2-40B4-BE49-F238E27FC236}">
                    <a16:creationId xmlns:a16="http://schemas.microsoft.com/office/drawing/2014/main" id="{159DB277-285F-18D4-94F8-C9A44A5AF90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5" name="TextBox 44">
                <a:extLst>
                  <a:ext uri="{FF2B5EF4-FFF2-40B4-BE49-F238E27FC236}">
                    <a16:creationId xmlns:a16="http://schemas.microsoft.com/office/drawing/2014/main" id="{A98A90F7-2A80-C394-B6D0-F9397B99FA81}"/>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46" name="Group 45">
            <a:extLst>
              <a:ext uri="{FF2B5EF4-FFF2-40B4-BE49-F238E27FC236}">
                <a16:creationId xmlns:a16="http://schemas.microsoft.com/office/drawing/2014/main" id="{6B8B080B-5FBE-305E-19F9-1F56D34DF33E}"/>
              </a:ext>
            </a:extLst>
          </p:cNvPr>
          <p:cNvGrpSpPr/>
          <p:nvPr/>
        </p:nvGrpSpPr>
        <p:grpSpPr>
          <a:xfrm>
            <a:off x="7382259" y="2489096"/>
            <a:ext cx="2580891" cy="1008000"/>
            <a:chOff x="7721896" y="1007249"/>
            <a:chExt cx="2314733" cy="1008000"/>
          </a:xfrm>
        </p:grpSpPr>
        <p:sp>
          <p:nvSpPr>
            <p:cNvPr id="47" name="Rectangle: Rounded Corners 46">
              <a:extLst>
                <a:ext uri="{FF2B5EF4-FFF2-40B4-BE49-F238E27FC236}">
                  <a16:creationId xmlns:a16="http://schemas.microsoft.com/office/drawing/2014/main" id="{5AC65382-0B02-E63E-17A0-B541D65FEED6}"/>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libri" panose="020F0502020204030204"/>
                </a:rPr>
                <a:t>h</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ô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4C22C896-997C-2D24-0F6C-C68F2A4F2118}"/>
                </a:ext>
              </a:extLst>
            </p:cNvPr>
            <p:cNvGrpSpPr/>
            <p:nvPr/>
          </p:nvGrpSpPr>
          <p:grpSpPr>
            <a:xfrm>
              <a:off x="7721896" y="1007249"/>
              <a:ext cx="616187" cy="1008000"/>
              <a:chOff x="6962425" y="1142647"/>
              <a:chExt cx="616187" cy="1008000"/>
            </a:xfrm>
          </p:grpSpPr>
          <p:pic>
            <p:nvPicPr>
              <p:cNvPr id="49" name="Picture 48" descr="A picture containing mollusk, wheel, gear&#10;&#10;Description automatically generated">
                <a:extLst>
                  <a:ext uri="{FF2B5EF4-FFF2-40B4-BE49-F238E27FC236}">
                    <a16:creationId xmlns:a16="http://schemas.microsoft.com/office/drawing/2014/main" id="{3C689ED4-26BF-BFA6-FED6-C3BC0A187D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50" name="TextBox 49">
                <a:extLst>
                  <a:ext uri="{FF2B5EF4-FFF2-40B4-BE49-F238E27FC236}">
                    <a16:creationId xmlns:a16="http://schemas.microsoft.com/office/drawing/2014/main" id="{00660245-380E-F9AA-C40E-666D3F9258B3}"/>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51" name="Group 50">
            <a:extLst>
              <a:ext uri="{FF2B5EF4-FFF2-40B4-BE49-F238E27FC236}">
                <a16:creationId xmlns:a16="http://schemas.microsoft.com/office/drawing/2014/main" id="{6011D59A-CA20-83D8-FB30-44A9CA533BA8}"/>
              </a:ext>
            </a:extLst>
          </p:cNvPr>
          <p:cNvGrpSpPr/>
          <p:nvPr/>
        </p:nvGrpSpPr>
        <p:grpSpPr>
          <a:xfrm>
            <a:off x="10095462" y="2489096"/>
            <a:ext cx="1771860" cy="1008000"/>
            <a:chOff x="10348334" y="960451"/>
            <a:chExt cx="1771860" cy="1008000"/>
          </a:xfrm>
        </p:grpSpPr>
        <p:sp>
          <p:nvSpPr>
            <p:cNvPr id="52" name="Rectangle: Rounded Corners 51">
              <a:extLst>
                <a:ext uri="{FF2B5EF4-FFF2-40B4-BE49-F238E27FC236}">
                  <a16:creationId xmlns:a16="http://schemas.microsoft.com/office/drawing/2014/main" id="{F6D14481-8843-DFDF-DFD4-1713A5473E8B}"/>
                </a:ext>
              </a:extLst>
            </p:cNvPr>
            <p:cNvSpPr/>
            <p:nvPr/>
          </p:nvSpPr>
          <p:spPr>
            <a:xfrm>
              <a:off x="10659335" y="1196629"/>
              <a:ext cx="1460859" cy="527650"/>
            </a:xfrm>
            <a:custGeom>
              <a:avLst/>
              <a:gdLst>
                <a:gd name="connsiteX0" fmla="*/ 0 w 1460859"/>
                <a:gd name="connsiteY0" fmla="*/ 87943 h 527650"/>
                <a:gd name="connsiteX1" fmla="*/ 87943 w 1460859"/>
                <a:gd name="connsiteY1" fmla="*/ 0 h 527650"/>
                <a:gd name="connsiteX2" fmla="*/ 1372916 w 1460859"/>
                <a:gd name="connsiteY2" fmla="*/ 0 h 527650"/>
                <a:gd name="connsiteX3" fmla="*/ 1460859 w 1460859"/>
                <a:gd name="connsiteY3" fmla="*/ 87943 h 527650"/>
                <a:gd name="connsiteX4" fmla="*/ 1460859 w 1460859"/>
                <a:gd name="connsiteY4" fmla="*/ 439707 h 527650"/>
                <a:gd name="connsiteX5" fmla="*/ 1372916 w 1460859"/>
                <a:gd name="connsiteY5" fmla="*/ 527650 h 527650"/>
                <a:gd name="connsiteX6" fmla="*/ 87943 w 1460859"/>
                <a:gd name="connsiteY6" fmla="*/ 527650 h 527650"/>
                <a:gd name="connsiteX7" fmla="*/ 0 w 1460859"/>
                <a:gd name="connsiteY7" fmla="*/ 439707 h 527650"/>
                <a:gd name="connsiteX8" fmla="*/ 0 w 146085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0859" h="527650" fill="none" extrusionOk="0">
                  <a:moveTo>
                    <a:pt x="0" y="87943"/>
                  </a:moveTo>
                  <a:cubicBezTo>
                    <a:pt x="-78" y="38725"/>
                    <a:pt x="38137" y="52"/>
                    <a:pt x="87943" y="0"/>
                  </a:cubicBezTo>
                  <a:cubicBezTo>
                    <a:pt x="484814" y="-112000"/>
                    <a:pt x="842492" y="-111521"/>
                    <a:pt x="1372916" y="0"/>
                  </a:cubicBezTo>
                  <a:cubicBezTo>
                    <a:pt x="1420769" y="562"/>
                    <a:pt x="1454608" y="40513"/>
                    <a:pt x="1460859" y="87943"/>
                  </a:cubicBezTo>
                  <a:cubicBezTo>
                    <a:pt x="1451539" y="136459"/>
                    <a:pt x="1459477" y="330515"/>
                    <a:pt x="1460859" y="439707"/>
                  </a:cubicBezTo>
                  <a:cubicBezTo>
                    <a:pt x="1465234" y="479917"/>
                    <a:pt x="1427141" y="529664"/>
                    <a:pt x="1372916" y="527650"/>
                  </a:cubicBezTo>
                  <a:cubicBezTo>
                    <a:pt x="875155" y="609046"/>
                    <a:pt x="517991" y="640111"/>
                    <a:pt x="87943" y="527650"/>
                  </a:cubicBezTo>
                  <a:cubicBezTo>
                    <a:pt x="37129" y="535613"/>
                    <a:pt x="796" y="485408"/>
                    <a:pt x="0" y="439707"/>
                  </a:cubicBezTo>
                  <a:cubicBezTo>
                    <a:pt x="-23723" y="266912"/>
                    <a:pt x="-6064" y="140582"/>
                    <a:pt x="0" y="87943"/>
                  </a:cubicBezTo>
                  <a:close/>
                </a:path>
                <a:path w="1460859" h="527650" stroke="0" extrusionOk="0">
                  <a:moveTo>
                    <a:pt x="0" y="87943"/>
                  </a:moveTo>
                  <a:cubicBezTo>
                    <a:pt x="-5191" y="42488"/>
                    <a:pt x="40090" y="-5207"/>
                    <a:pt x="87943" y="0"/>
                  </a:cubicBezTo>
                  <a:cubicBezTo>
                    <a:pt x="722483" y="-22809"/>
                    <a:pt x="869136" y="101487"/>
                    <a:pt x="1372916" y="0"/>
                  </a:cubicBezTo>
                  <a:cubicBezTo>
                    <a:pt x="1425762" y="-1621"/>
                    <a:pt x="1454014" y="41292"/>
                    <a:pt x="1460859" y="87943"/>
                  </a:cubicBezTo>
                  <a:cubicBezTo>
                    <a:pt x="1482264" y="155729"/>
                    <a:pt x="1430551" y="347251"/>
                    <a:pt x="1460859" y="439707"/>
                  </a:cubicBezTo>
                  <a:cubicBezTo>
                    <a:pt x="1454392" y="491433"/>
                    <a:pt x="1420589" y="528035"/>
                    <a:pt x="1372916" y="527650"/>
                  </a:cubicBezTo>
                  <a:cubicBezTo>
                    <a:pt x="1156674" y="504870"/>
                    <a:pt x="418137" y="512645"/>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3 ô </a:t>
              </a:r>
              <a:r>
                <a:rPr kumimoji="0" lang="en-US" sz="2800" b="0" i="0" u="none" strike="noStrike" kern="1200" cap="none" spc="0" normalizeH="0" baseline="0" noProof="0" dirty="0" err="1">
                  <a:ln>
                    <a:noFill/>
                  </a:ln>
                  <a:solidFill>
                    <a:srgbClr val="002060"/>
                  </a:solidFill>
                  <a:effectLst/>
                  <a:uLnTx/>
                  <a:uFillTx/>
                  <a:latin typeface="Calibri" panose="020F0502020204030204"/>
                  <a:ea typeface="+mn-ea"/>
                  <a:cs typeface="+mn-cs"/>
                </a:rPr>
                <a:t>ly</a:t>
              </a: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F6F1A1F7-5F13-7995-8F1E-37165725554A}"/>
                </a:ext>
              </a:extLst>
            </p:cNvPr>
            <p:cNvGrpSpPr/>
            <p:nvPr/>
          </p:nvGrpSpPr>
          <p:grpSpPr>
            <a:xfrm>
              <a:off x="10348334" y="960451"/>
              <a:ext cx="626344" cy="1008000"/>
              <a:chOff x="8820700" y="940197"/>
              <a:chExt cx="626344" cy="1008000"/>
            </a:xfrm>
          </p:grpSpPr>
          <p:pic>
            <p:nvPicPr>
              <p:cNvPr id="54" name="Picture 53" descr="A picture containing mollusk, wheel, gear&#10;&#10;Description automatically generated">
                <a:extLst>
                  <a:ext uri="{FF2B5EF4-FFF2-40B4-BE49-F238E27FC236}">
                    <a16:creationId xmlns:a16="http://schemas.microsoft.com/office/drawing/2014/main" id="{AC4333E6-E25F-9AB8-AAB3-58A44BDA313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5" name="TextBox 54">
                <a:extLst>
                  <a:ext uri="{FF2B5EF4-FFF2-40B4-BE49-F238E27FC236}">
                    <a16:creationId xmlns:a16="http://schemas.microsoft.com/office/drawing/2014/main" id="{66F69EF8-3CFC-EABF-6BCC-E765B74EC8D6}"/>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grpSp>
        <p:nvGrpSpPr>
          <p:cNvPr id="56" name="Group 55">
            <a:extLst>
              <a:ext uri="{FF2B5EF4-FFF2-40B4-BE49-F238E27FC236}">
                <a16:creationId xmlns:a16="http://schemas.microsoft.com/office/drawing/2014/main" id="{C514456E-A69B-AFDC-05D1-016DC096C8FF}"/>
              </a:ext>
            </a:extLst>
          </p:cNvPr>
          <p:cNvGrpSpPr/>
          <p:nvPr/>
        </p:nvGrpSpPr>
        <p:grpSpPr>
          <a:xfrm>
            <a:off x="5492663" y="3947471"/>
            <a:ext cx="1634694" cy="1008000"/>
            <a:chOff x="5711646" y="1007249"/>
            <a:chExt cx="1634694" cy="1008000"/>
          </a:xfrm>
        </p:grpSpPr>
        <p:sp>
          <p:nvSpPr>
            <p:cNvPr id="57" name="Rectangle: Rounded Corners 56">
              <a:extLst>
                <a:ext uri="{FF2B5EF4-FFF2-40B4-BE49-F238E27FC236}">
                  <a16:creationId xmlns:a16="http://schemas.microsoft.com/office/drawing/2014/main" id="{3B425BEB-D9E9-1766-4407-13CCC36D3842}"/>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3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B601EA23-3DE1-AADA-9956-5CB795FEB9CB}"/>
                </a:ext>
              </a:extLst>
            </p:cNvPr>
            <p:cNvGrpSpPr/>
            <p:nvPr/>
          </p:nvGrpSpPr>
          <p:grpSpPr>
            <a:xfrm>
              <a:off x="5711646" y="1007249"/>
              <a:ext cx="622000" cy="1008000"/>
              <a:chOff x="5695779" y="1035593"/>
              <a:chExt cx="622000" cy="1008000"/>
            </a:xfrm>
          </p:grpSpPr>
          <p:pic>
            <p:nvPicPr>
              <p:cNvPr id="59" name="Picture 58" descr="A picture containing mollusk, wheel, gear&#10;&#10;Description automatically generated">
                <a:extLst>
                  <a:ext uri="{FF2B5EF4-FFF2-40B4-BE49-F238E27FC236}">
                    <a16:creationId xmlns:a16="http://schemas.microsoft.com/office/drawing/2014/main" id="{2890B5BE-F8B0-787C-B800-D9B625E4EAA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60" name="TextBox 59">
                <a:extLst>
                  <a:ext uri="{FF2B5EF4-FFF2-40B4-BE49-F238E27FC236}">
                    <a16:creationId xmlns:a16="http://schemas.microsoft.com/office/drawing/2014/main" id="{FAE05761-93CF-02ED-F248-2F5EF26EA3A8}"/>
                  </a:ext>
                </a:extLst>
              </p:cNvPr>
              <p:cNvSpPr txBox="1"/>
              <p:nvPr/>
            </p:nvSpPr>
            <p:spPr>
              <a:xfrm>
                <a:off x="5705937" y="11739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grpSp>
      </p:grpSp>
      <p:grpSp>
        <p:nvGrpSpPr>
          <p:cNvPr id="61" name="Group 60">
            <a:extLst>
              <a:ext uri="{FF2B5EF4-FFF2-40B4-BE49-F238E27FC236}">
                <a16:creationId xmlns:a16="http://schemas.microsoft.com/office/drawing/2014/main" id="{C7B05AED-D10E-95AD-F659-645F6C85DC8C}"/>
              </a:ext>
            </a:extLst>
          </p:cNvPr>
          <p:cNvGrpSpPr/>
          <p:nvPr/>
        </p:nvGrpSpPr>
        <p:grpSpPr>
          <a:xfrm>
            <a:off x="7756961" y="3947471"/>
            <a:ext cx="1630196" cy="1008000"/>
            <a:chOff x="7721896" y="1007249"/>
            <a:chExt cx="1630196" cy="1008000"/>
          </a:xfrm>
        </p:grpSpPr>
        <p:sp>
          <p:nvSpPr>
            <p:cNvPr id="62" name="Rectangle: Rounded Corners 61">
              <a:extLst>
                <a:ext uri="{FF2B5EF4-FFF2-40B4-BE49-F238E27FC236}">
                  <a16:creationId xmlns:a16="http://schemas.microsoft.com/office/drawing/2014/main" id="{989D42E4-0A73-B88F-2489-EF10C33ACD44}"/>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3" name="Group 62">
              <a:extLst>
                <a:ext uri="{FF2B5EF4-FFF2-40B4-BE49-F238E27FC236}">
                  <a16:creationId xmlns:a16="http://schemas.microsoft.com/office/drawing/2014/main" id="{564B7146-B908-2251-436C-D4A690716742}"/>
                </a:ext>
              </a:extLst>
            </p:cNvPr>
            <p:cNvGrpSpPr/>
            <p:nvPr/>
          </p:nvGrpSpPr>
          <p:grpSpPr>
            <a:xfrm>
              <a:off x="7721896" y="1007249"/>
              <a:ext cx="616187" cy="1008000"/>
              <a:chOff x="6962425" y="1142647"/>
              <a:chExt cx="616187" cy="1008000"/>
            </a:xfrm>
          </p:grpSpPr>
          <p:pic>
            <p:nvPicPr>
              <p:cNvPr id="64" name="Picture 63" descr="A picture containing mollusk, wheel, gear&#10;&#10;Description automatically generated">
                <a:extLst>
                  <a:ext uri="{FF2B5EF4-FFF2-40B4-BE49-F238E27FC236}">
                    <a16:creationId xmlns:a16="http://schemas.microsoft.com/office/drawing/2014/main" id="{96D6D192-6950-1AC3-9EAA-CBD23EB537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5" name="TextBox 64">
                <a:extLst>
                  <a:ext uri="{FF2B5EF4-FFF2-40B4-BE49-F238E27FC236}">
                    <a16:creationId xmlns:a16="http://schemas.microsoft.com/office/drawing/2014/main" id="{2B68ED79-6C17-433C-3735-C275022F2451}"/>
                  </a:ext>
                </a:extLst>
              </p:cNvPr>
              <p:cNvSpPr txBox="1"/>
              <p:nvPr/>
            </p:nvSpPr>
            <p:spPr>
              <a:xfrm>
                <a:off x="6966770" y="1326316"/>
                <a:ext cx="6118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b</a:t>
                </a:r>
              </a:p>
            </p:txBody>
          </p:sp>
        </p:grpSp>
      </p:grpSp>
      <p:grpSp>
        <p:nvGrpSpPr>
          <p:cNvPr id="66" name="Group 65">
            <a:extLst>
              <a:ext uri="{FF2B5EF4-FFF2-40B4-BE49-F238E27FC236}">
                <a16:creationId xmlns:a16="http://schemas.microsoft.com/office/drawing/2014/main" id="{B9E71A90-421B-876A-CD9E-1B61E2B85244}"/>
              </a:ext>
            </a:extLst>
          </p:cNvPr>
          <p:cNvGrpSpPr/>
          <p:nvPr/>
        </p:nvGrpSpPr>
        <p:grpSpPr>
          <a:xfrm>
            <a:off x="10016761" y="3947471"/>
            <a:ext cx="1617567" cy="1008000"/>
            <a:chOff x="10348334" y="960451"/>
            <a:chExt cx="1617567" cy="1008000"/>
          </a:xfrm>
        </p:grpSpPr>
        <p:sp>
          <p:nvSpPr>
            <p:cNvPr id="67" name="Rectangle: Rounded Corners 66">
              <a:extLst>
                <a:ext uri="{FF2B5EF4-FFF2-40B4-BE49-F238E27FC236}">
                  <a16:creationId xmlns:a16="http://schemas.microsoft.com/office/drawing/2014/main" id="{83ABA4FD-9FC2-C67B-2AD2-7A56E0A6FD26}"/>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6910FD82-4CB1-9553-63A7-630F1796E1B0}"/>
                </a:ext>
              </a:extLst>
            </p:cNvPr>
            <p:cNvGrpSpPr/>
            <p:nvPr/>
          </p:nvGrpSpPr>
          <p:grpSpPr>
            <a:xfrm>
              <a:off x="10348334" y="960451"/>
              <a:ext cx="626344" cy="1008000"/>
              <a:chOff x="8820700" y="940197"/>
              <a:chExt cx="626344" cy="1008000"/>
            </a:xfrm>
          </p:grpSpPr>
          <p:pic>
            <p:nvPicPr>
              <p:cNvPr id="69" name="Picture 68" descr="A picture containing mollusk, wheel, gear&#10;&#10;Description automatically generated">
                <a:extLst>
                  <a:ext uri="{FF2B5EF4-FFF2-40B4-BE49-F238E27FC236}">
                    <a16:creationId xmlns:a16="http://schemas.microsoft.com/office/drawing/2014/main" id="{D0E07FC3-8424-783E-5868-07287774DCC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70" name="TextBox 69">
                <a:extLst>
                  <a:ext uri="{FF2B5EF4-FFF2-40B4-BE49-F238E27FC236}">
                    <a16:creationId xmlns:a16="http://schemas.microsoft.com/office/drawing/2014/main" id="{8397C884-38AE-688F-BC0A-DC2F8E0772C7}"/>
                  </a:ext>
                </a:extLst>
              </p:cNvPr>
              <p:cNvSpPr txBox="1"/>
              <p:nvPr/>
            </p:nvSpPr>
            <p:spPr>
              <a:xfrm>
                <a:off x="8825045" y="1082094"/>
                <a:ext cx="6219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grpSp>
      </p:grpSp>
      <p:pic>
        <p:nvPicPr>
          <p:cNvPr id="72" name="Picture 71" descr="Graphical user interface, application&#10;&#10;Description automatically generated">
            <a:extLst>
              <a:ext uri="{FF2B5EF4-FFF2-40B4-BE49-F238E27FC236}">
                <a16:creationId xmlns:a16="http://schemas.microsoft.com/office/drawing/2014/main" id="{F5E609B4-B25F-EB68-0FEE-F4965425B3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22" t="3016" r="62516" b="58010"/>
          <a:stretch/>
        </p:blipFill>
        <p:spPr>
          <a:xfrm flipH="1">
            <a:off x="3731755" y="4338000"/>
            <a:ext cx="2280077" cy="2520000"/>
          </a:xfrm>
          <a:prstGeom prst="rect">
            <a:avLst/>
          </a:prstGeom>
        </p:spPr>
      </p:pic>
      <p:sp>
        <p:nvSpPr>
          <p:cNvPr id="83" name="Rectangle: Rounded Corners 82">
            <a:extLst>
              <a:ext uri="{FF2B5EF4-FFF2-40B4-BE49-F238E27FC236}">
                <a16:creationId xmlns:a16="http://schemas.microsoft.com/office/drawing/2014/main" id="{35D8212A-FDBC-195F-B249-0C96F0723FAD}"/>
              </a:ext>
            </a:extLst>
          </p:cNvPr>
          <p:cNvSpPr/>
          <p:nvPr/>
        </p:nvSpPr>
        <p:spPr>
          <a:xfrm>
            <a:off x="8930103" y="445353"/>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2 ô li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rưỡi</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FD2A1EB6-3D76-36A1-062F-930622CC869E}"/>
              </a:ext>
            </a:extLst>
          </p:cNvPr>
          <p:cNvSpPr/>
          <p:nvPr/>
        </p:nvSpPr>
        <p:spPr>
          <a:xfrm>
            <a:off x="9010651" y="2009480"/>
            <a:ext cx="2143124" cy="527650"/>
          </a:xfrm>
          <a:custGeom>
            <a:avLst/>
            <a:gdLst>
              <a:gd name="connsiteX0" fmla="*/ 0 w 2143124"/>
              <a:gd name="connsiteY0" fmla="*/ 87943 h 527650"/>
              <a:gd name="connsiteX1" fmla="*/ 87943 w 2143124"/>
              <a:gd name="connsiteY1" fmla="*/ 0 h 527650"/>
              <a:gd name="connsiteX2" fmla="*/ 2055181 w 2143124"/>
              <a:gd name="connsiteY2" fmla="*/ 0 h 527650"/>
              <a:gd name="connsiteX3" fmla="*/ 2143124 w 2143124"/>
              <a:gd name="connsiteY3" fmla="*/ 87943 h 527650"/>
              <a:gd name="connsiteX4" fmla="*/ 2143124 w 2143124"/>
              <a:gd name="connsiteY4" fmla="*/ 439707 h 527650"/>
              <a:gd name="connsiteX5" fmla="*/ 2055181 w 2143124"/>
              <a:gd name="connsiteY5" fmla="*/ 527650 h 527650"/>
              <a:gd name="connsiteX6" fmla="*/ 87943 w 2143124"/>
              <a:gd name="connsiteY6" fmla="*/ 527650 h 527650"/>
              <a:gd name="connsiteX7" fmla="*/ 0 w 2143124"/>
              <a:gd name="connsiteY7" fmla="*/ 439707 h 527650"/>
              <a:gd name="connsiteX8" fmla="*/ 0 w 2143124"/>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3124" h="527650" fill="none" extrusionOk="0">
                <a:moveTo>
                  <a:pt x="0" y="87943"/>
                </a:moveTo>
                <a:cubicBezTo>
                  <a:pt x="-78" y="38725"/>
                  <a:pt x="38137" y="52"/>
                  <a:pt x="87943" y="0"/>
                </a:cubicBezTo>
                <a:cubicBezTo>
                  <a:pt x="294514" y="25331"/>
                  <a:pt x="1637730" y="122878"/>
                  <a:pt x="2055181" y="0"/>
                </a:cubicBezTo>
                <a:cubicBezTo>
                  <a:pt x="2103034" y="562"/>
                  <a:pt x="2136873" y="40513"/>
                  <a:pt x="2143124" y="87943"/>
                </a:cubicBezTo>
                <a:cubicBezTo>
                  <a:pt x="2133804" y="136459"/>
                  <a:pt x="2141742" y="330515"/>
                  <a:pt x="2143124" y="439707"/>
                </a:cubicBezTo>
                <a:cubicBezTo>
                  <a:pt x="2147499" y="479917"/>
                  <a:pt x="2109406" y="529664"/>
                  <a:pt x="2055181" y="527650"/>
                </a:cubicBezTo>
                <a:cubicBezTo>
                  <a:pt x="1097088" y="428127"/>
                  <a:pt x="434066" y="427955"/>
                  <a:pt x="87943" y="527650"/>
                </a:cubicBezTo>
                <a:cubicBezTo>
                  <a:pt x="37129" y="535613"/>
                  <a:pt x="796" y="485408"/>
                  <a:pt x="0" y="439707"/>
                </a:cubicBezTo>
                <a:cubicBezTo>
                  <a:pt x="-23723" y="266912"/>
                  <a:pt x="-6064" y="140582"/>
                  <a:pt x="0" y="87943"/>
                </a:cubicBezTo>
                <a:close/>
              </a:path>
              <a:path w="2143124" h="527650" stroke="0" extrusionOk="0">
                <a:moveTo>
                  <a:pt x="0" y="87943"/>
                </a:moveTo>
                <a:cubicBezTo>
                  <a:pt x="-5191" y="42488"/>
                  <a:pt x="40090" y="-5207"/>
                  <a:pt x="87943" y="0"/>
                </a:cubicBezTo>
                <a:cubicBezTo>
                  <a:pt x="871274" y="-161965"/>
                  <a:pt x="1751142" y="-167000"/>
                  <a:pt x="2055181" y="0"/>
                </a:cubicBezTo>
                <a:cubicBezTo>
                  <a:pt x="2108027" y="-1621"/>
                  <a:pt x="2136279" y="41292"/>
                  <a:pt x="2143124" y="87943"/>
                </a:cubicBezTo>
                <a:cubicBezTo>
                  <a:pt x="2164529" y="155729"/>
                  <a:pt x="2112816" y="347251"/>
                  <a:pt x="2143124" y="439707"/>
                </a:cubicBezTo>
                <a:cubicBezTo>
                  <a:pt x="2136657" y="491433"/>
                  <a:pt x="2102854" y="528035"/>
                  <a:pt x="2055181" y="527650"/>
                </a:cubicBezTo>
                <a:cubicBezTo>
                  <a:pt x="1291317" y="381736"/>
                  <a:pt x="460562" y="373828"/>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srgbClr val="CC0099"/>
                </a:solidFill>
              </a:rPr>
              <a:t>hơn</a:t>
            </a:r>
            <a:r>
              <a:rPr lang="en-US" sz="3200" dirty="0">
                <a:solidFill>
                  <a:srgbClr val="CC0099"/>
                </a:solidFill>
              </a:rPr>
              <a:t> 2 ô </a:t>
            </a:r>
            <a:r>
              <a:rPr lang="en-US" sz="3200" dirty="0" err="1">
                <a:solidFill>
                  <a:srgbClr val="CC0099"/>
                </a:solidFill>
              </a:rPr>
              <a:t>ly</a:t>
            </a:r>
            <a:endParaRPr lang="en-US" sz="3200" dirty="0">
              <a:solidFill>
                <a:srgbClr val="CC0099"/>
              </a:solidFill>
            </a:endParaRPr>
          </a:p>
        </p:txBody>
      </p:sp>
      <p:sp>
        <p:nvSpPr>
          <p:cNvPr id="85" name="Rectangle: Rounded Corners 84">
            <a:extLst>
              <a:ext uri="{FF2B5EF4-FFF2-40B4-BE49-F238E27FC236}">
                <a16:creationId xmlns:a16="http://schemas.microsoft.com/office/drawing/2014/main" id="{9BAF7EF3-58E8-579F-B7B6-1EAEEB6889E5}"/>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rPr>
              <a:t>1 </a:t>
            </a:r>
            <a:r>
              <a:rPr kumimoji="0" lang="en-US" sz="3200" b="0" i="0" u="none" strike="noStrike" kern="1200" cap="none" spc="0" normalizeH="0" baseline="0" noProof="0" dirty="0" err="1">
                <a:ln>
                  <a:noFill/>
                </a:ln>
                <a:solidFill>
                  <a:srgbClr val="CC0099"/>
                </a:solidFill>
                <a:effectLst/>
                <a:uLnTx/>
                <a:uFillTx/>
                <a:latin typeface="Calibri" panose="020F0502020204030204"/>
                <a:ea typeface="+mn-ea"/>
                <a:cs typeface="+mn-cs"/>
              </a:rPr>
              <a:t>nét</a:t>
            </a:r>
            <a:endParaRPr kumimoji="0" lang="en-US" sz="3200" b="0" i="0" u="none" strike="noStrike" kern="1200" cap="none" spc="0" normalizeH="0" baseline="0" noProof="0" dirty="0">
              <a:ln>
                <a:noFill/>
              </a:ln>
              <a:solidFill>
                <a:srgbClr val="CC0099"/>
              </a:solidFill>
              <a:effectLst/>
              <a:uLnTx/>
              <a:uFillTx/>
              <a:latin typeface="Calibri" panose="020F0502020204030204"/>
              <a:ea typeface="+mn-ea"/>
              <a:cs typeface="+mn-cs"/>
            </a:endParaRPr>
          </a:p>
        </p:txBody>
      </p:sp>
      <p:pic>
        <p:nvPicPr>
          <p:cNvPr id="1026" name="Picture 2" descr="Spelling bee 9th grade | Baamboozle">
            <a:extLst>
              <a:ext uri="{FF2B5EF4-FFF2-40B4-BE49-F238E27FC236}">
                <a16:creationId xmlns:a16="http://schemas.microsoft.com/office/drawing/2014/main" id="{A8FF5C36-5A7C-4A1E-1CC4-03FDC78537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Spelling bee 9th grade | Baamboozle">
            <a:extLst>
              <a:ext uri="{FF2B5EF4-FFF2-40B4-BE49-F238E27FC236}">
                <a16:creationId xmlns:a16="http://schemas.microsoft.com/office/drawing/2014/main" id="{D68348C9-82BD-255D-640E-ADC3C6A0BDE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Spelling bee 9th grade | Baamboozle">
            <a:extLst>
              <a:ext uri="{FF2B5EF4-FFF2-40B4-BE49-F238E27FC236}">
                <a16:creationId xmlns:a16="http://schemas.microsoft.com/office/drawing/2014/main" id="{8D2518F1-EFF4-0CCA-BEA7-9D1318938A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1415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Spelling bee 9th grade | Baamboozle">
            <a:extLst>
              <a:ext uri="{FF2B5EF4-FFF2-40B4-BE49-F238E27FC236}">
                <a16:creationId xmlns:a16="http://schemas.microsoft.com/office/drawing/2014/main" id="{E396D020-C3B3-F1D1-B9E2-BA70E23A80F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Spelling bee 9th grade | Baamboozle">
            <a:extLst>
              <a:ext uri="{FF2B5EF4-FFF2-40B4-BE49-F238E27FC236}">
                <a16:creationId xmlns:a16="http://schemas.microsoft.com/office/drawing/2014/main" id="{45A1A751-C682-12D5-42AD-C6A128CE711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Spelling bee 9th grade | Baamboozle">
            <a:extLst>
              <a:ext uri="{FF2B5EF4-FFF2-40B4-BE49-F238E27FC236}">
                <a16:creationId xmlns:a16="http://schemas.microsoft.com/office/drawing/2014/main" id="{EE73CC31-F0F6-C021-5A61-942DF31867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92" name="Speech Bubble: Oval 91">
            <a:extLst>
              <a:ext uri="{FF2B5EF4-FFF2-40B4-BE49-F238E27FC236}">
                <a16:creationId xmlns:a16="http://schemas.microsoft.com/office/drawing/2014/main" id="{E23361B0-0454-7D65-B37C-F559144D0A6E}"/>
              </a:ext>
            </a:extLst>
          </p:cNvPr>
          <p:cNvSpPr/>
          <p:nvPr/>
        </p:nvSpPr>
        <p:spPr>
          <a:xfrm flipH="1">
            <a:off x="3145474" y="2972370"/>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chemeClr val="accent5">
              <a:lumMod val="40000"/>
              <a:lumOff val="60000"/>
            </a:schemeClr>
          </a:solidFill>
          <a:ln w="19050">
            <a:solidFill>
              <a:srgbClr val="00206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alibri" panose="020F0502020204030204"/>
                <a:ea typeface="+mn-ea"/>
                <a:cs typeface="+mn-cs"/>
              </a:rPr>
              <a:t>Các bạn hãy chọn ý đúng nhất nhé!</a:t>
            </a:r>
          </a:p>
        </p:txBody>
      </p:sp>
      <p:pic>
        <p:nvPicPr>
          <p:cNvPr id="3" name="Picture 2" descr="Diagram&#10;&#10;Description automatically generated">
            <a:extLst>
              <a:ext uri="{FF2B5EF4-FFF2-40B4-BE49-F238E27FC236}">
                <a16:creationId xmlns:a16="http://schemas.microsoft.com/office/drawing/2014/main" id="{3603E573-8963-EB19-B823-E49248786EDF}"/>
              </a:ext>
            </a:extLst>
          </p:cNvPr>
          <p:cNvPicPr>
            <a:picLocks noChangeAspect="1"/>
          </p:cNvPicPr>
          <p:nvPr/>
        </p:nvPicPr>
        <p:blipFill rotWithShape="1">
          <a:blip r:embed="rId13"/>
          <a:srcRect l="12634" t="20989" r="11585" b="22962"/>
          <a:stretch/>
        </p:blipFill>
        <p:spPr>
          <a:xfrm>
            <a:off x="297951" y="0"/>
            <a:ext cx="3030876" cy="3170548"/>
          </a:xfrm>
          <a:prstGeom prst="rect">
            <a:avLst/>
          </a:prstGeom>
        </p:spPr>
      </p:pic>
    </p:spTree>
    <p:extLst>
      <p:ext uri="{BB962C8B-B14F-4D97-AF65-F5344CB8AC3E}">
        <p14:creationId xmlns:p14="http://schemas.microsoft.com/office/powerpoint/2010/main" val="187593117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14:bounceEnd="50000">
                                          <p:cBhvr additive="base">
                                            <p:cTn id="7" dur="75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4"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outVertical)">
                                          <p:cBhvr>
                                            <p:cTn id="87" dur="500"/>
                                            <p:tgtEl>
                                              <p:spTgt spid="83"/>
                                            </p:tgtEl>
                                          </p:cBhvr>
                                        </p:animEffect>
                                      </p:childTnLst>
                                      <p:subTnLst>
                                        <p:audio>
                                          <p:cMediaNode>
                                            <p:cTn display="0" masterRel="sameClick">
                                              <p:stCondLst>
                                                <p:cond evt="begin" delay="0">
                                                  <p:tn val="85"/>
                                                </p:cond>
                                              </p:stCondLst>
                                              <p:endCondLst>
                                                <p:cond evt="onStopAudio" delay="0">
                                                  <p:tgtEl>
                                                    <p:sldTgt/>
                                                  </p:tgtEl>
                                                </p:cond>
                                              </p:endCondLst>
                                            </p:cTn>
                                            <p:tgtEl>
                                              <p:sndTgt r:embed="rId5" name="Trò-chơi-ting.wav"/>
                                            </p:tgtEl>
                                          </p:cMediaNode>
                                        </p:audio>
                                      </p:subTnLst>
                                    </p:cTn>
                                  </p:par>
                                </p:childTnLst>
                              </p:cTn>
                            </p:par>
                            <p:par>
                              <p:cTn id="88" fill="hold">
                                <p:stCondLst>
                                  <p:cond delay="500"/>
                                </p:stCondLst>
                                <p:childTnLst>
                                  <p:par>
                                    <p:cTn id="89" presetID="52" presetClass="exit" presetSubtype="0" fill="hold" grpId="1" nodeType="afterEffect">
                                      <p:stCondLst>
                                        <p:cond delay="0"/>
                                      </p:stCondLst>
                                      <p:childTnLst>
                                        <p:animScale>
                                          <p:cBhvr>
                                            <p:cTn id="90"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1" dur="750" accel="50000">
                                              <p:stCondLst>
                                                <p:cond delay="0"/>
                                              </p:stCondLst>
                                            </p:cTn>
                                            <p:tgtEl>
                                              <p:spTgt spid="92"/>
                                            </p:tgtEl>
                                            <p:attrNameLst>
                                              <p:attrName>ppt_x</p:attrName>
                                              <p:attrName>ppt_y</p:attrName>
                                            </p:attrNameLst>
                                          </p:cBhvr>
                                        </p:animMotion>
                                        <p:animEffect transition="out" filter="fade">
                                          <p:cBhvr>
                                            <p:cTn id="92" dur="750"/>
                                            <p:tgtEl>
                                              <p:spTgt spid="92"/>
                                            </p:tgtEl>
                                          </p:cBhvr>
                                        </p:animEffect>
                                        <p:set>
                                          <p:cBhvr>
                                            <p:cTn id="93"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barn(outVertical)">
                                          <p:cBhvr>
                                            <p:cTn id="99" dur="500"/>
                                            <p:tgtEl>
                                              <p:spTgt spid="84"/>
                                            </p:tgtEl>
                                          </p:cBhvr>
                                        </p:animEffect>
                                      </p:childTnLst>
                                      <p:subTnLst>
                                        <p:audio>
                                          <p:cMediaNode>
                                            <p:cTn display="0" masterRel="sameClick">
                                              <p:stCondLst>
                                                <p:cond evt="begin" delay="0">
                                                  <p:tn val="97"/>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61"/>
                        </p:tgtEl>
                      </p:cond>
                    </p:stCondLst>
                    <p:endSync evt="end" delay="0">
                      <p:rtn val="all"/>
                    </p:endSync>
                    <p:childTnLst>
                      <p:par>
                        <p:cTn id="101" fill="hold">
                          <p:stCondLst>
                            <p:cond delay="0"/>
                          </p:stCondLst>
                          <p:childTnLst>
                            <p:par>
                              <p:cTn id="102" fill="hold">
                                <p:stCondLst>
                                  <p:cond delay="0"/>
                                </p:stCondLst>
                                <p:childTnLst>
                                  <p:par>
                                    <p:cTn id="103" presetID="16" presetClass="entr" presetSubtype="37"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barn(outVertical)">
                                          <p:cBhvr>
                                            <p:cTn id="105" dur="500"/>
                                            <p:tgtEl>
                                              <p:spTgt spid="85"/>
                                            </p:tgtEl>
                                          </p:cBhvr>
                                        </p:animEffect>
                                      </p:childTnLst>
                                      <p:subTnLst>
                                        <p:audio>
                                          <p:cMediaNode>
                                            <p:cTn display="0" masterRel="sameClick">
                                              <p:stCondLst>
                                                <p:cond evt="begin" delay="0">
                                                  <p:tn val="103"/>
                                                </p:cond>
                                              </p:stCondLst>
                                              <p:endCondLst>
                                                <p:cond evt="onStopAudio" delay="0">
                                                  <p:tgtEl>
                                                    <p:sldTgt/>
                                                  </p:tgtEl>
                                                </p:cond>
                                              </p:endCondLst>
                                            </p:cTn>
                                            <p:tgtEl>
                                              <p:sndTgt r:embed="rId5" name="Trò-chơi-ting.wav"/>
                                            </p:tgtEl>
                                          </p:cMediaNode>
                                        </p:audio>
                                      </p:subTnLst>
                                    </p:cTn>
                                  </p:par>
                                </p:childTnLst>
                              </p:cTn>
                            </p:par>
                          </p:childTnLst>
                        </p:cTn>
                      </p:par>
                    </p:childTnLst>
                  </p:cTn>
                  <p:nextCondLst>
                    <p:cond evt="onClick" delay="0">
                      <p:tgtEl>
                        <p:spTgt spid="6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26"/>
                                            </p:tgtEl>
                                            <p:attrNameLst>
                                              <p:attrName>style.visibility</p:attrName>
                                            </p:attrNameLst>
                                          </p:cBhvr>
                                          <p:to>
                                            <p:strVal val="visible"/>
                                          </p:to>
                                        </p:set>
                                        <p:animEffect transition="in" filter="fade">
                                          <p:cBhvr>
                                            <p:cTn id="111" dur="500"/>
                                            <p:tgtEl>
                                              <p:spTgt spid="1026"/>
                                            </p:tgtEl>
                                          </p:cBhvr>
                                        </p:animEffect>
                                      </p:childTnLst>
                                      <p:subTnLst>
                                        <p:audio>
                                          <p:cMediaNode>
                                            <p:cTn display="0" masterRel="sameClick">
                                              <p:stCondLst>
                                                <p:cond evt="begin" delay="0">
                                                  <p:tn val="10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0"/>
                      </p:tgtEl>
                    </p:cond>
                  </p:nextCondLst>
                </p:seq>
                <p:seq concurrent="1" nextAc="seek">
                  <p:cTn id="112" restart="whenNotActive" fill="hold" evtFilter="cancelBubble" nodeType="interactiveSeq">
                    <p:stCondLst>
                      <p:cond evt="onClick" delay="0">
                        <p:tgtEl>
                          <p:spTgt spid="3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subTnLst>
                                        <p:audio>
                                          <p:cMediaNode>
                                            <p:cTn display="0" masterRel="sameClick">
                                              <p:stCondLst>
                                                <p:cond evt="begin" delay="0">
                                                  <p:tn val="115"/>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5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500"/>
                                            <p:tgtEl>
                                              <p:spTgt spid="88"/>
                                            </p:tgtEl>
                                          </p:cBhvr>
                                        </p:animEffect>
                                      </p:childTnLst>
                                      <p:subTnLst>
                                        <p:audio>
                                          <p:cMediaNode>
                                            <p:cTn display="0" masterRel="sameClick">
                                              <p:stCondLst>
                                                <p:cond evt="begin" delay="0">
                                                  <p:tn val="121"/>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1"/>
                      </p:tgtEl>
                    </p:cond>
                  </p:nextCondLst>
                </p:seq>
                <p:seq concurrent="1" nextAc="seek">
                  <p:cTn id="124" restart="whenNotActive" fill="hold" evtFilter="cancelBubble" nodeType="interactiveSeq">
                    <p:stCondLst>
                      <p:cond evt="onClick" delay="0">
                        <p:tgtEl>
                          <p:spTgt spid="5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subTnLst>
                                        <p:audio>
                                          <p:cMediaNode>
                                            <p:cTn display="0" masterRel="sameClick">
                                              <p:stCondLst>
                                                <p:cond evt="begin" delay="0">
                                                  <p:tn val="127"/>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6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subTnLst>
                                        <p:audio>
                                          <p:cMediaNode>
                                            <p:cTn display="0" masterRel="sameClick">
                                              <p:stCondLst>
                                                <p:cond evt="begin" delay="0">
                                                  <p:tn val="133"/>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66"/>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subTnLst>
                                        <p:audio>
                                          <p:cMediaNode>
                                            <p:cTn display="0" masterRel="sameClick">
                                              <p:stCondLst>
                                                <p:cond evt="begin" delay="0">
                                                  <p:tn val="139"/>
                                                </p:cond>
                                              </p:stCondLst>
                                              <p:endCondLst>
                                                <p:cond evt="onStopAudio" delay="0">
                                                  <p:tgtEl>
                                                    <p:sldTgt/>
                                                  </p:tgtEl>
                                                </p:cond>
                                              </p:endCondLst>
                                            </p:cTn>
                                            <p:tgtEl>
                                              <p:sndTgt r:embed="rId6"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750" fill="hold"/>
                                            <p:tgtEl>
                                              <p:spTgt spid="72"/>
                                            </p:tgtEl>
                                            <p:attrNameLst>
                                              <p:attrName>ppt_x</p:attrName>
                                            </p:attrNameLst>
                                          </p:cBhvr>
                                          <p:tavLst>
                                            <p:tav tm="0">
                                              <p:val>
                                                <p:strVal val="#ppt_x"/>
                                              </p:val>
                                            </p:tav>
                                            <p:tav tm="100000">
                                              <p:val>
                                                <p:strVal val="#ppt_x"/>
                                              </p:val>
                                            </p:tav>
                                          </p:tavLst>
                                        </p:anim>
                                        <p:anim calcmode="lin" valueType="num">
                                          <p:cBhvr additive="base">
                                            <p:cTn id="8" dur="750" fill="hold"/>
                                            <p:tgtEl>
                                              <p:spTgt spid="7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Trò-chơi-chíu.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wipe(down)">
                                          <p:cBhvr>
                                            <p:cTn id="12" dur="500"/>
                                            <p:tgtEl>
                                              <p:spTgt spid="86"/>
                                            </p:tgtEl>
                                          </p:cBhvr>
                                        </p:animEffect>
                                      </p:childTnLst>
                                    </p:cTn>
                                  </p:par>
                                </p:childTnLst>
                              </p:cTn>
                            </p:par>
                            <p:par>
                              <p:cTn id="13" fill="hold">
                                <p:stCondLst>
                                  <p:cond delay="1250"/>
                                </p:stCondLst>
                                <p:childTnLst>
                                  <p:par>
                                    <p:cTn id="14" presetID="2" presetClass="entr" presetSubtype="2"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47"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anim calcmode="lin" valueType="num">
                                          <p:cBhvr>
                                            <p:cTn id="27" dur="500" fill="hold"/>
                                            <p:tgtEl>
                                              <p:spTgt spid="39"/>
                                            </p:tgtEl>
                                            <p:attrNameLst>
                                              <p:attrName>ppt_x</p:attrName>
                                            </p:attrNameLst>
                                          </p:cBhvr>
                                          <p:tavLst>
                                            <p:tav tm="0">
                                              <p:val>
                                                <p:strVal val="#ppt_x"/>
                                              </p:val>
                                            </p:tav>
                                            <p:tav tm="100000">
                                              <p:val>
                                                <p:strVal val="#ppt_x"/>
                                              </p:val>
                                            </p:tav>
                                          </p:tavLst>
                                        </p:anim>
                                        <p:anim calcmode="lin" valueType="num">
                                          <p:cBhvr>
                                            <p:cTn id="28" dur="500" fill="hold"/>
                                            <p:tgtEl>
                                              <p:spTgt spid="3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anim calcmode="lin" valueType="num">
                                          <p:cBhvr>
                                            <p:cTn id="32" dur="500" fill="hold"/>
                                            <p:tgtEl>
                                              <p:spTgt spid="40"/>
                                            </p:tgtEl>
                                            <p:attrNameLst>
                                              <p:attrName>ppt_x</p:attrName>
                                            </p:attrNameLst>
                                          </p:cBhvr>
                                          <p:tavLst>
                                            <p:tav tm="0">
                                              <p:val>
                                                <p:strVal val="#ppt_x"/>
                                              </p:val>
                                            </p:tav>
                                            <p:tav tm="100000">
                                              <p:val>
                                                <p:strVal val="#ppt_x"/>
                                              </p:val>
                                            </p:tav>
                                          </p:tavLst>
                                        </p:anim>
                                        <p:anim calcmode="lin" valueType="num">
                                          <p:cBhvr>
                                            <p:cTn id="33" dur="500" fill="hold"/>
                                            <p:tgtEl>
                                              <p:spTgt spid="40"/>
                                            </p:tgtEl>
                                            <p:attrNameLst>
                                              <p:attrName>ppt_y</p:attrName>
                                            </p:attrNameLst>
                                          </p:cBhvr>
                                          <p:tavLst>
                                            <p:tav tm="0">
                                              <p:val>
                                                <p:strVal val="#ppt_y-.1"/>
                                              </p:val>
                                            </p:tav>
                                            <p:tav tm="100000">
                                              <p:val>
                                                <p:strVal val="#ppt_y"/>
                                              </p:val>
                                            </p:tav>
                                          </p:tavLst>
                                        </p:anim>
                                      </p:childTnLst>
                                    </p:cTn>
                                  </p:par>
                                </p:childTnLst>
                              </p:cTn>
                            </p:par>
                            <p:par>
                              <p:cTn id="34" fill="hold">
                                <p:stCondLst>
                                  <p:cond delay="2250"/>
                                </p:stCondLst>
                                <p:childTnLst>
                                  <p:par>
                                    <p:cTn id="35" presetID="22" presetClass="entr" presetSubtype="4" fill="hold" grpId="0" nodeType="after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down)">
                                          <p:cBhvr>
                                            <p:cTn id="37" dur="500"/>
                                            <p:tgtEl>
                                              <p:spTgt spid="92"/>
                                            </p:tgtEl>
                                          </p:cBhvr>
                                        </p:animEffect>
                                      </p:childTnLst>
                                      <p:subTnLst>
                                        <p:audio>
                                          <p:cMediaNode>
                                            <p:cTn display="0" masterRel="sameClick">
                                              <p:stCondLst>
                                                <p:cond evt="begin" delay="0">
                                                  <p:tn val="35"/>
                                                </p:cond>
                                              </p:stCondLst>
                                              <p:endCondLst>
                                                <p:cond evt="onStopAudio" delay="0">
                                                  <p:tgtEl>
                                                    <p:sldTgt/>
                                                  </p:tgtEl>
                                                </p:cond>
                                              </p:endCondLst>
                                            </p:cTn>
                                            <p:tgtEl>
                                              <p:sndTgt r:embed="rId15" name="click.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47" presetClass="entr" presetSubtype="0" fill="hold"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anim calcmode="lin" valueType="num">
                                          <p:cBhvr>
                                            <p:cTn id="48" dur="500" fill="hold"/>
                                            <p:tgtEl>
                                              <p:spTgt spid="41"/>
                                            </p:tgtEl>
                                            <p:attrNameLst>
                                              <p:attrName>ppt_x</p:attrName>
                                            </p:attrNameLst>
                                          </p:cBhvr>
                                          <p:tavLst>
                                            <p:tav tm="0">
                                              <p:val>
                                                <p:strVal val="#ppt_x"/>
                                              </p:val>
                                            </p:tav>
                                            <p:tav tm="100000">
                                              <p:val>
                                                <p:strVal val="#ppt_x"/>
                                              </p:val>
                                            </p:tav>
                                          </p:tavLst>
                                        </p:anim>
                                        <p:anim calcmode="lin" valueType="num">
                                          <p:cBhvr>
                                            <p:cTn id="49" dur="500" fill="hold"/>
                                            <p:tgtEl>
                                              <p:spTgt spid="41"/>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anim calcmode="lin" valueType="num">
                                          <p:cBhvr>
                                            <p:cTn id="58" dur="500" fill="hold"/>
                                            <p:tgtEl>
                                              <p:spTgt spid="51"/>
                                            </p:tgtEl>
                                            <p:attrNameLst>
                                              <p:attrName>ppt_x</p:attrName>
                                            </p:attrNameLst>
                                          </p:cBhvr>
                                          <p:tavLst>
                                            <p:tav tm="0">
                                              <p:val>
                                                <p:strVal val="#ppt_x"/>
                                              </p:val>
                                            </p:tav>
                                            <p:tav tm="100000">
                                              <p:val>
                                                <p:strVal val="#ppt_x"/>
                                              </p:val>
                                            </p:tav>
                                          </p:tavLst>
                                        </p:anim>
                                        <p:anim calcmode="lin" valueType="num">
                                          <p:cBhvr>
                                            <p:cTn id="5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1+#ppt_w/2"/>
                                              </p:val>
                                            </p:tav>
                                            <p:tav tm="100000">
                                              <p:val>
                                                <p:strVal val="#ppt_x"/>
                                              </p:val>
                                            </p:tav>
                                          </p:tavLst>
                                        </p:anim>
                                        <p:anim calcmode="lin" valueType="num">
                                          <p:cBhvr additive="base">
                                            <p:cTn id="65" dur="500" fill="hold"/>
                                            <p:tgtEl>
                                              <p:spTgt spid="1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47"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anim calcmode="lin" valueType="num">
                                          <p:cBhvr>
                                            <p:cTn id="70" dur="500" fill="hold"/>
                                            <p:tgtEl>
                                              <p:spTgt spid="56"/>
                                            </p:tgtEl>
                                            <p:attrNameLst>
                                              <p:attrName>ppt_x</p:attrName>
                                            </p:attrNameLst>
                                          </p:cBhvr>
                                          <p:tavLst>
                                            <p:tav tm="0">
                                              <p:val>
                                                <p:strVal val="#ppt_x"/>
                                              </p:val>
                                            </p:tav>
                                            <p:tav tm="100000">
                                              <p:val>
                                                <p:strVal val="#ppt_x"/>
                                              </p:val>
                                            </p:tav>
                                          </p:tavLst>
                                        </p:anim>
                                        <p:anim calcmode="lin" valueType="num">
                                          <p:cBhvr>
                                            <p:cTn id="71" dur="500" fill="hold"/>
                                            <p:tgtEl>
                                              <p:spTgt spid="56"/>
                                            </p:tgtEl>
                                            <p:attrNameLst>
                                              <p:attrName>ppt_y</p:attrName>
                                            </p:attrNameLst>
                                          </p:cBhvr>
                                          <p:tavLst>
                                            <p:tav tm="0">
                                              <p:val>
                                                <p:strVal val="#ppt_y-.1"/>
                                              </p:val>
                                            </p:tav>
                                            <p:tav tm="100000">
                                              <p:val>
                                                <p:strVal val="#ppt_y"/>
                                              </p:val>
                                            </p:tav>
                                          </p:tavLst>
                                        </p:anim>
                                      </p:childTnLst>
                                    </p:cTn>
                                  </p:par>
                                  <p:par>
                                    <p:cTn id="72" presetID="47" presetClass="entr" presetSubtype="0" fill="hold" nodeType="with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500"/>
                                            <p:tgtEl>
                                              <p:spTgt spid="61"/>
                                            </p:tgtEl>
                                          </p:cBhvr>
                                        </p:animEffect>
                                        <p:anim calcmode="lin" valueType="num">
                                          <p:cBhvr>
                                            <p:cTn id="75" dur="500" fill="hold"/>
                                            <p:tgtEl>
                                              <p:spTgt spid="61"/>
                                            </p:tgtEl>
                                            <p:attrNameLst>
                                              <p:attrName>ppt_x</p:attrName>
                                            </p:attrNameLst>
                                          </p:cBhvr>
                                          <p:tavLst>
                                            <p:tav tm="0">
                                              <p:val>
                                                <p:strVal val="#ppt_x"/>
                                              </p:val>
                                            </p:tav>
                                            <p:tav tm="100000">
                                              <p:val>
                                                <p:strVal val="#ppt_x"/>
                                              </p:val>
                                            </p:tav>
                                          </p:tavLst>
                                        </p:anim>
                                        <p:anim calcmode="lin" valueType="num">
                                          <p:cBhvr>
                                            <p:cTn id="76" dur="500" fill="hold"/>
                                            <p:tgtEl>
                                              <p:spTgt spid="61"/>
                                            </p:tgtEl>
                                            <p:attrNameLst>
                                              <p:attrName>ppt_y</p:attrName>
                                            </p:attrNameLst>
                                          </p:cBhvr>
                                          <p:tavLst>
                                            <p:tav tm="0">
                                              <p:val>
                                                <p:strVal val="#ppt_y-.1"/>
                                              </p:val>
                                            </p:tav>
                                            <p:tav tm="100000">
                                              <p:val>
                                                <p:strVal val="#ppt_y"/>
                                              </p:val>
                                            </p:tav>
                                          </p:tavLst>
                                        </p:anim>
                                      </p:childTnLst>
                                    </p:cTn>
                                  </p:par>
                                  <p:par>
                                    <p:cTn id="77" presetID="47"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500"/>
                                            <p:tgtEl>
                                              <p:spTgt spid="66"/>
                                            </p:tgtEl>
                                          </p:cBhvr>
                                        </p:animEffect>
                                        <p:anim calcmode="lin" valueType="num">
                                          <p:cBhvr>
                                            <p:cTn id="80" dur="500" fill="hold"/>
                                            <p:tgtEl>
                                              <p:spTgt spid="66"/>
                                            </p:tgtEl>
                                            <p:attrNameLst>
                                              <p:attrName>ppt_x</p:attrName>
                                            </p:attrNameLst>
                                          </p:cBhvr>
                                          <p:tavLst>
                                            <p:tav tm="0">
                                              <p:val>
                                                <p:strVal val="#ppt_x"/>
                                              </p:val>
                                            </p:tav>
                                            <p:tav tm="100000">
                                              <p:val>
                                                <p:strVal val="#ppt_x"/>
                                              </p:val>
                                            </p:tav>
                                          </p:tavLst>
                                        </p:anim>
                                        <p:anim calcmode="lin" valueType="num">
                                          <p:cBhvr>
                                            <p:cTn id="8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82" restart="whenNotActive" fill="hold" evtFilter="cancelBubble" nodeType="interactiveSeq">
                    <p:stCondLst>
                      <p:cond evt="onClick" delay="0">
                        <p:tgtEl>
                          <p:spTgt spid="39"/>
                        </p:tgtEl>
                      </p:cond>
                    </p:stCondLst>
                    <p:endSync evt="end" delay="0">
                      <p:rtn val="all"/>
                    </p:endSync>
                    <p:childTnLst>
                      <p:par>
                        <p:cTn id="83" fill="hold">
                          <p:stCondLst>
                            <p:cond delay="0"/>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barn(outVertical)">
                                          <p:cBhvr>
                                            <p:cTn id="87" dur="500"/>
                                            <p:tgtEl>
                                              <p:spTgt spid="83"/>
                                            </p:tgtEl>
                                          </p:cBhvr>
                                        </p:animEffect>
                                      </p:childTnLst>
                                      <p:subTnLst>
                                        <p:audio>
                                          <p:cMediaNode>
                                            <p:cTn display="0" masterRel="sameClick">
                                              <p:stCondLst>
                                                <p:cond evt="begin" delay="0">
                                                  <p:tn val="85"/>
                                                </p:cond>
                                              </p:stCondLst>
                                              <p:endCondLst>
                                                <p:cond evt="onStopAudio" delay="0">
                                                  <p:tgtEl>
                                                    <p:sldTgt/>
                                                  </p:tgtEl>
                                                </p:cond>
                                              </p:endCondLst>
                                            </p:cTn>
                                            <p:tgtEl>
                                              <p:sndTgt r:embed="rId16" name="Trò-chơi-ting.wav"/>
                                            </p:tgtEl>
                                          </p:cMediaNode>
                                        </p:audio>
                                      </p:subTnLst>
                                    </p:cTn>
                                  </p:par>
                                </p:childTnLst>
                              </p:cTn>
                            </p:par>
                            <p:par>
                              <p:cTn id="88" fill="hold">
                                <p:stCondLst>
                                  <p:cond delay="500"/>
                                </p:stCondLst>
                                <p:childTnLst>
                                  <p:par>
                                    <p:cTn id="89" presetID="52" presetClass="exit" presetSubtype="0" fill="hold" grpId="1" nodeType="afterEffect">
                                      <p:stCondLst>
                                        <p:cond delay="0"/>
                                      </p:stCondLst>
                                      <p:childTnLst>
                                        <p:animScale>
                                          <p:cBhvr>
                                            <p:cTn id="90" dur="750" accel="50000">
                                              <p:stCondLst>
                                                <p:cond delay="0"/>
                                              </p:stCondLst>
                                            </p:cTn>
                                            <p:tgtEl>
                                              <p:spTgt spid="9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91" dur="750" accel="50000">
                                              <p:stCondLst>
                                                <p:cond delay="0"/>
                                              </p:stCondLst>
                                            </p:cTn>
                                            <p:tgtEl>
                                              <p:spTgt spid="92"/>
                                            </p:tgtEl>
                                            <p:attrNameLst>
                                              <p:attrName>ppt_x</p:attrName>
                                              <p:attrName>ppt_y</p:attrName>
                                            </p:attrNameLst>
                                          </p:cBhvr>
                                        </p:animMotion>
                                        <p:animEffect transition="out" filter="fade">
                                          <p:cBhvr>
                                            <p:cTn id="92" dur="750"/>
                                            <p:tgtEl>
                                              <p:spTgt spid="92"/>
                                            </p:tgtEl>
                                          </p:cBhvr>
                                        </p:animEffect>
                                        <p:set>
                                          <p:cBhvr>
                                            <p:cTn id="93" dur="1" fill="hold">
                                              <p:stCondLst>
                                                <p:cond delay="74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4" restart="whenNotActive" fill="hold" evtFilter="cancelBubble" nodeType="interactiveSeq">
                    <p:stCondLst>
                      <p:cond evt="onClick" delay="0">
                        <p:tgtEl>
                          <p:spTgt spid="46"/>
                        </p:tgtEl>
                      </p:cond>
                    </p:stCondLst>
                    <p:endSync evt="end" delay="0">
                      <p:rtn val="all"/>
                    </p:endSync>
                    <p:childTnLst>
                      <p:par>
                        <p:cTn id="95" fill="hold">
                          <p:stCondLst>
                            <p:cond delay="0"/>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84"/>
                                            </p:tgtEl>
                                            <p:attrNameLst>
                                              <p:attrName>style.visibility</p:attrName>
                                            </p:attrNameLst>
                                          </p:cBhvr>
                                          <p:to>
                                            <p:strVal val="visible"/>
                                          </p:to>
                                        </p:set>
                                        <p:animEffect transition="in" filter="barn(outVertical)">
                                          <p:cBhvr>
                                            <p:cTn id="99" dur="500"/>
                                            <p:tgtEl>
                                              <p:spTgt spid="84"/>
                                            </p:tgtEl>
                                          </p:cBhvr>
                                        </p:animEffect>
                                      </p:childTnLst>
                                      <p:subTnLst>
                                        <p:audio>
                                          <p:cMediaNode>
                                            <p:cTn display="0" masterRel="sameClick">
                                              <p:stCondLst>
                                                <p:cond evt="begin" delay="0">
                                                  <p:tn val="97"/>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46"/>
                      </p:tgtEl>
                    </p:cond>
                  </p:nextCondLst>
                </p:seq>
                <p:seq concurrent="1" nextAc="seek">
                  <p:cTn id="100" restart="whenNotActive" fill="hold" evtFilter="cancelBubble" nodeType="interactiveSeq">
                    <p:stCondLst>
                      <p:cond evt="onClick" delay="0">
                        <p:tgtEl>
                          <p:spTgt spid="61"/>
                        </p:tgtEl>
                      </p:cond>
                    </p:stCondLst>
                    <p:endSync evt="end" delay="0">
                      <p:rtn val="all"/>
                    </p:endSync>
                    <p:childTnLst>
                      <p:par>
                        <p:cTn id="101" fill="hold">
                          <p:stCondLst>
                            <p:cond delay="0"/>
                          </p:stCondLst>
                          <p:childTnLst>
                            <p:par>
                              <p:cTn id="102" fill="hold">
                                <p:stCondLst>
                                  <p:cond delay="0"/>
                                </p:stCondLst>
                                <p:childTnLst>
                                  <p:par>
                                    <p:cTn id="103" presetID="16" presetClass="entr" presetSubtype="37" fill="hold" grpId="0" nodeType="clickEffect">
                                      <p:stCondLst>
                                        <p:cond delay="0"/>
                                      </p:stCondLst>
                                      <p:childTnLst>
                                        <p:set>
                                          <p:cBhvr>
                                            <p:cTn id="104" dur="1" fill="hold">
                                              <p:stCondLst>
                                                <p:cond delay="0"/>
                                              </p:stCondLst>
                                            </p:cTn>
                                            <p:tgtEl>
                                              <p:spTgt spid="85"/>
                                            </p:tgtEl>
                                            <p:attrNameLst>
                                              <p:attrName>style.visibility</p:attrName>
                                            </p:attrNameLst>
                                          </p:cBhvr>
                                          <p:to>
                                            <p:strVal val="visible"/>
                                          </p:to>
                                        </p:set>
                                        <p:animEffect transition="in" filter="barn(outVertical)">
                                          <p:cBhvr>
                                            <p:cTn id="105" dur="500"/>
                                            <p:tgtEl>
                                              <p:spTgt spid="85"/>
                                            </p:tgtEl>
                                          </p:cBhvr>
                                        </p:animEffect>
                                      </p:childTnLst>
                                      <p:subTnLst>
                                        <p:audio>
                                          <p:cMediaNode>
                                            <p:cTn display="0" masterRel="sameClick">
                                              <p:stCondLst>
                                                <p:cond evt="begin" delay="0">
                                                  <p:tn val="103"/>
                                                </p:cond>
                                              </p:stCondLst>
                                              <p:endCondLst>
                                                <p:cond evt="onStopAudio" delay="0">
                                                  <p:tgtEl>
                                                    <p:sldTgt/>
                                                  </p:tgtEl>
                                                </p:cond>
                                              </p:endCondLst>
                                            </p:cTn>
                                            <p:tgtEl>
                                              <p:sndTgt r:embed="rId16" name="Trò-chơi-ting.wav"/>
                                            </p:tgtEl>
                                          </p:cMediaNode>
                                        </p:audio>
                                      </p:subTnLst>
                                    </p:cTn>
                                  </p:par>
                                </p:childTnLst>
                              </p:cTn>
                            </p:par>
                          </p:childTnLst>
                        </p:cTn>
                      </p:par>
                    </p:childTnLst>
                  </p:cTn>
                  <p:nextCondLst>
                    <p:cond evt="onClick" delay="0">
                      <p:tgtEl>
                        <p:spTgt spid="6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026"/>
                                            </p:tgtEl>
                                            <p:attrNameLst>
                                              <p:attrName>style.visibility</p:attrName>
                                            </p:attrNameLst>
                                          </p:cBhvr>
                                          <p:to>
                                            <p:strVal val="visible"/>
                                          </p:to>
                                        </p:set>
                                        <p:animEffect transition="in" filter="fade">
                                          <p:cBhvr>
                                            <p:cTn id="111" dur="500"/>
                                            <p:tgtEl>
                                              <p:spTgt spid="1026"/>
                                            </p:tgtEl>
                                          </p:cBhvr>
                                        </p:animEffect>
                                      </p:childTnLst>
                                      <p:subTnLst>
                                        <p:audio>
                                          <p:cMediaNode>
                                            <p:cTn display="0" masterRel="sameClick">
                                              <p:stCondLst>
                                                <p:cond evt="begin" delay="0">
                                                  <p:tn val="10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0"/>
                      </p:tgtEl>
                    </p:cond>
                  </p:nextCondLst>
                </p:seq>
                <p:seq concurrent="1" nextAc="seek">
                  <p:cTn id="112" restart="whenNotActive" fill="hold" evtFilter="cancelBubble" nodeType="interactiveSeq">
                    <p:stCondLst>
                      <p:cond evt="onClick" delay="0">
                        <p:tgtEl>
                          <p:spTgt spid="3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fade">
                                          <p:cBhvr>
                                            <p:cTn id="117" dur="500"/>
                                            <p:tgtEl>
                                              <p:spTgt spid="89"/>
                                            </p:tgtEl>
                                          </p:cBhvr>
                                        </p:animEffect>
                                      </p:childTnLst>
                                      <p:subTnLst>
                                        <p:audio>
                                          <p:cMediaNode>
                                            <p:cTn display="0" masterRel="sameClick">
                                              <p:stCondLst>
                                                <p:cond evt="begin" delay="0">
                                                  <p:tn val="115"/>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38"/>
                      </p:tgtEl>
                    </p:cond>
                  </p:nextCondLst>
                </p:seq>
                <p:seq concurrent="1" nextAc="seek">
                  <p:cTn id="118" restart="whenNotActive" fill="hold" evtFilter="cancelBubble" nodeType="interactiveSeq">
                    <p:stCondLst>
                      <p:cond evt="onClick" delay="0">
                        <p:tgtEl>
                          <p:spTgt spid="51"/>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88"/>
                                            </p:tgtEl>
                                            <p:attrNameLst>
                                              <p:attrName>style.visibility</p:attrName>
                                            </p:attrNameLst>
                                          </p:cBhvr>
                                          <p:to>
                                            <p:strVal val="visible"/>
                                          </p:to>
                                        </p:set>
                                        <p:animEffect transition="in" filter="fade">
                                          <p:cBhvr>
                                            <p:cTn id="123" dur="500"/>
                                            <p:tgtEl>
                                              <p:spTgt spid="88"/>
                                            </p:tgtEl>
                                          </p:cBhvr>
                                        </p:animEffect>
                                      </p:childTnLst>
                                      <p:subTnLst>
                                        <p:audio>
                                          <p:cMediaNode>
                                            <p:cTn display="0" masterRel="sameClick">
                                              <p:stCondLst>
                                                <p:cond evt="begin" delay="0">
                                                  <p:tn val="121"/>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1"/>
                      </p:tgtEl>
                    </p:cond>
                  </p:nextCondLst>
                </p:seq>
                <p:seq concurrent="1" nextAc="seek">
                  <p:cTn id="124" restart="whenNotActive" fill="hold" evtFilter="cancelBubble" nodeType="interactiveSeq">
                    <p:stCondLst>
                      <p:cond evt="onClick" delay="0">
                        <p:tgtEl>
                          <p:spTgt spid="56"/>
                        </p:tgtEl>
                      </p:cond>
                    </p:stCondLst>
                    <p:endSync evt="end" delay="0">
                      <p:rtn val="all"/>
                    </p:endSync>
                    <p:childTnLst>
                      <p:par>
                        <p:cTn id="125" fill="hold">
                          <p:stCondLst>
                            <p:cond delay="0"/>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subTnLst>
                                        <p:audio>
                                          <p:cMediaNode>
                                            <p:cTn display="0" masterRel="sameClick">
                                              <p:stCondLst>
                                                <p:cond evt="begin" delay="0">
                                                  <p:tn val="127"/>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6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fade">
                                          <p:cBhvr>
                                            <p:cTn id="135" dur="500"/>
                                            <p:tgtEl>
                                              <p:spTgt spid="91"/>
                                            </p:tgtEl>
                                          </p:cBhvr>
                                        </p:animEffect>
                                      </p:childTnLst>
                                      <p:subTnLst>
                                        <p:audio>
                                          <p:cMediaNode>
                                            <p:cTn display="0" masterRel="sameClick">
                                              <p:stCondLst>
                                                <p:cond evt="begin" delay="0">
                                                  <p:tn val="133"/>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66"/>
                      </p:tgtEl>
                    </p:cond>
                  </p:nextCondLst>
                </p:seq>
                <p:seq concurrent="1" nextAc="seek">
                  <p:cTn id="136" restart="whenNotActive" fill="hold" evtFilter="cancelBubble" nodeType="interactiveSeq">
                    <p:stCondLst>
                      <p:cond evt="onClick" delay="0">
                        <p:tgtEl>
                          <p:spTgt spid="41"/>
                        </p:tgtEl>
                      </p:cond>
                    </p:stCondLst>
                    <p:endSync evt="end" delay="0">
                      <p:rtn val="all"/>
                    </p:endSync>
                    <p:childTnLst>
                      <p:par>
                        <p:cTn id="137" fill="hold">
                          <p:stCondLst>
                            <p:cond delay="0"/>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87"/>
                                            </p:tgtEl>
                                            <p:attrNameLst>
                                              <p:attrName>style.visibility</p:attrName>
                                            </p:attrNameLst>
                                          </p:cBhvr>
                                          <p:to>
                                            <p:strVal val="visible"/>
                                          </p:to>
                                        </p:set>
                                        <p:animEffect transition="in" filter="fade">
                                          <p:cBhvr>
                                            <p:cTn id="141" dur="500"/>
                                            <p:tgtEl>
                                              <p:spTgt spid="87"/>
                                            </p:tgtEl>
                                          </p:cBhvr>
                                        </p:animEffect>
                                      </p:childTnLst>
                                      <p:subTnLst>
                                        <p:audio>
                                          <p:cMediaNode>
                                            <p:cTn display="0" masterRel="sameClick">
                                              <p:stCondLst>
                                                <p:cond evt="begin" delay="0">
                                                  <p:tn val="139"/>
                                                </p:cond>
                                              </p:stCondLst>
                                              <p:endCondLst>
                                                <p:cond evt="onStopAudio" delay="0">
                                                  <p:tgtEl>
                                                    <p:sldTgt/>
                                                  </p:tgtEl>
                                                </p:cond>
                                              </p:endCondLst>
                                            </p:cTn>
                                            <p:tgtEl>
                                              <p:sndTgt r:embed="rId17" name="thua-cuộc.wav"/>
                                            </p:tgtEl>
                                          </p:cMediaNode>
                                        </p:audio>
                                      </p:subTnLst>
                                    </p:cTn>
                                  </p:par>
                                </p:childTnLst>
                              </p:cTn>
                            </p:par>
                          </p:childTnLst>
                        </p:cTn>
                      </p:par>
                    </p:childTnLst>
                  </p:cTn>
                  <p:nextCondLst>
                    <p:cond evt="onClick" delay="0">
                      <p:tgtEl>
                        <p:spTgt spid="41"/>
                      </p:tgtEl>
                    </p:cond>
                  </p:nextCondLst>
                </p:seq>
              </p:childTnLst>
            </p:cTn>
          </p:par>
        </p:tnLst>
        <p:bldLst>
          <p:bldP spid="11" grpId="0"/>
          <p:bldP spid="14" grpId="0"/>
          <p:bldP spid="15" grpId="0"/>
          <p:bldP spid="83" grpId="0" animBg="1"/>
          <p:bldP spid="84" grpId="0" animBg="1"/>
          <p:bldP spid="85" grpId="0" animBg="1"/>
          <p:bldP spid="92" grpId="0" animBg="1"/>
          <p:bldP spid="92" grpId="1" animBg="1"/>
        </p:bldLst>
      </p:timing>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602</Words>
  <Application>Microsoft Office PowerPoint</Application>
  <PresentationFormat>Widescreen</PresentationFormat>
  <Paragraphs>123</Paragraphs>
  <Slides>18</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HP001 4 hàng</vt:lpstr>
      <vt:lpstr>HP001 5 hàng</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24</cp:revision>
  <dcterms:created xsi:type="dcterms:W3CDTF">2023-02-04T07:58:57Z</dcterms:created>
  <dcterms:modified xsi:type="dcterms:W3CDTF">2023-02-04T14:22:46Z</dcterms:modified>
</cp:coreProperties>
</file>