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3" r:id="rId6"/>
    <p:sldId id="260" r:id="rId7"/>
    <p:sldId id="261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6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E4FB"/>
    <a:srgbClr val="D9E3F3"/>
    <a:srgbClr val="C9D7ED"/>
    <a:srgbClr val="16A21D"/>
    <a:srgbClr val="429226"/>
    <a:srgbClr val="292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342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051A83-6B3D-4FE9-867A-8DE74B64EB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A196C4A-E313-46FA-8985-AAD87266E2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C0D665-8C68-4047-B8A6-8C727CF49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3499AB-C504-496A-8F23-638ADA0C9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48BE406-7378-487B-BA59-572C61A25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86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3B4BF1-D8D1-4B3F-B7AD-6AD7DB573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1529FEC-2A1B-4433-8597-20CEA4E3E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7AC986-4867-41D8-8CD2-251B4AA90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F0F877-C7CD-46D9-9BE0-03CA55D62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193A08-755D-4FDF-9C55-38D067E45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439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68E1849-AF0C-4B8B-9B7B-9E377D345F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D37AED9-EFC5-45D2-A369-51E47D7E13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E989BA-17C5-4C03-975F-53947E505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E56C9E-0F46-4D1C-8EEC-62A96637B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BAF7CB5-2F78-4BCF-ABB4-80990D463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03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0F93F9-36F0-40AC-87EE-72E125C45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17B2D6-FAFA-442E-A48C-8E4553B7E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D6EB079-2D0E-49A3-8220-084E99D12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C5684F-56C5-4F37-9BBC-2B66295FF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3CC9C82-AD85-4567-8C9F-84F97919E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797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7BD362-2BC6-4F30-89C8-3293826A9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C67225F-72C6-4710-8D95-C81EEF3AA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FCC8DEF-2CAB-4B97-B4E9-978E97C92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0416A8-936E-4A1A-8A02-A833FC571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DDC1806-93D8-4C62-8E58-8C06B008F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2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53E051-0CED-4BA0-B4DF-F712B67A0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EB5E2D-3CCA-4B91-8406-9B0C08C1D1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C44871B-87AC-406B-8679-9487FA173F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2DA579C-5402-462B-9573-5B7D2304B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449BAB0-1E90-45BB-A0C2-572E455CF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89D7D4A-E4A7-480D-9675-95ED2D454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46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484F34-B559-45F5-84B1-86D3B438B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5DB85EE-F540-4F48-92E1-46AF6BFCD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24F138D-C97C-40C1-A9A2-45E255CF4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3A6AA99-7DAC-4885-9F4E-55EDC07D4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97B7F3C-F49E-437E-A8FF-D03EE86D77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E04A531-85F5-4B00-BC67-588C260D5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902A748-F6F2-4EE7-B500-F3C7BE5EB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944AC0D-F4F0-4A27-9028-AB7B2DE35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490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24705C-503B-4928-A62B-DEB812DFB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12DF12E-E5AB-4207-833D-E578EE6AC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B8E9047-85A5-430A-90E5-6062D17E5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22341BA-5F77-475E-908F-B1065DAC5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26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FBAD39A-B3B2-4554-983B-E4F815838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DA3F0E1-8573-4644-9CE4-47C8BDE84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25422D9-D69B-44E4-8476-7D62B5D35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968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8591AF-5A96-4B53-BE8E-4FF682AC7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A44572-6E8E-483F-8D94-611C18195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D47B8F9-09D0-4825-AD7B-55A196C31D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2C96E86-6FB5-42ED-9035-AB3C527F0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3F162C8-3609-4BC7-ABD2-679E02E57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112EC87-21ED-4619-84A4-66A05C1A0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75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299340-E870-498F-B717-481113CFD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2AABF32-7FDB-4BD1-8005-B4689DA6F7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FBE4BC1-D01E-4CB4-91F9-9035FCFEC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7D75166-42E6-4D4A-8C3D-843003C4B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19D446F-B363-407A-A168-2BC37038E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FC90BB7-3EB5-49DA-A7B6-19DAE68F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21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A2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D799F54-3754-487A-AC7D-D4C5AA167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046DDD0-B4DF-48B3-90F5-A332CC721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A78C371-596A-463C-BB8F-2B88992ED8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7B761-FB73-40AF-9FC2-91A6ED62101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6D70C6B-1AF9-42CA-97C4-53E11ACFD5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C80C5EA-D5BF-4C5F-9A4A-E6F00E846D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D6D12-EF66-41A7-8D80-BA4B16529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2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515F13-8FB4-4466-91A6-D03B2630D81B}"/>
              </a:ext>
            </a:extLst>
          </p:cNvPr>
          <p:cNvSpPr txBox="1"/>
          <p:nvPr/>
        </p:nvSpPr>
        <p:spPr>
          <a:xfrm>
            <a:off x="2518770" y="463134"/>
            <a:ext cx="71544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26. RÔ-BỐT Ở QUANH TA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5FA87E1-1C68-4CD2-9C65-B417D225EF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91768"/>
            <a:ext cx="2075543" cy="7441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5FD3112-B655-4A01-9476-0952727C15F3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80F3F6E-40DC-4545-AD0E-ECC5BBDD2E51}"/>
              </a:ext>
            </a:extLst>
          </p:cNvPr>
          <p:cNvSpPr/>
          <p:nvPr/>
        </p:nvSpPr>
        <p:spPr>
          <a:xfrm>
            <a:off x="0" y="2066825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03714C3-57C1-4B57-8666-8F68926486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715" y="2665454"/>
            <a:ext cx="5572285" cy="11306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3B66FE-8F03-4C94-BEEA-E5DE00360D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6835" y="2665454"/>
            <a:ext cx="5461449" cy="113069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E0DFD03-57D1-44B9-90FD-EECA72D771A7}"/>
              </a:ext>
            </a:extLst>
          </p:cNvPr>
          <p:cNvSpPr/>
          <p:nvPr/>
        </p:nvSpPr>
        <p:spPr>
          <a:xfrm>
            <a:off x="523715" y="4192546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AutoNum type="alphaLcPeriod"/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đò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ở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 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(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Hổ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30449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E5EC388-2746-4EEA-BDD6-CF432F5CB413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4159284-1E9E-4B25-987A-6BD1734CCBAC}"/>
              </a:ext>
            </a:extLst>
          </p:cNvPr>
          <p:cNvSpPr txBox="1"/>
          <p:nvPr/>
        </p:nvSpPr>
        <p:spPr>
          <a:xfrm>
            <a:off x="2518770" y="463134"/>
            <a:ext cx="71544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26. RÔ-BỐT Ở QUANH TA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963F305-A48F-4050-B31D-36C7DA763AE5}"/>
              </a:ext>
            </a:extLst>
          </p:cNvPr>
          <p:cNvSpPr/>
          <p:nvPr/>
        </p:nvSpPr>
        <p:spPr>
          <a:xfrm>
            <a:off x="-83136" y="1370554"/>
            <a:ext cx="302030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F2B8A9D-19F2-4AEC-807F-CFAA14D61EEB}"/>
              </a:ext>
            </a:extLst>
          </p:cNvPr>
          <p:cNvSpPr/>
          <p:nvPr/>
        </p:nvSpPr>
        <p:spPr>
          <a:xfrm>
            <a:off x="0" y="1867838"/>
            <a:ext cx="538941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5664C20-7B02-4303-B152-5489BC3859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9417" y="1648691"/>
            <a:ext cx="6802583" cy="52093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76FFBC0-D6F6-475C-9EFA-E91A972327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3136" y="2821945"/>
            <a:ext cx="5527964" cy="4025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52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E5EC388-2746-4EEA-BDD6-CF432F5CB413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4159284-1E9E-4B25-987A-6BD1734CCBAC}"/>
              </a:ext>
            </a:extLst>
          </p:cNvPr>
          <p:cNvSpPr txBox="1"/>
          <p:nvPr/>
        </p:nvSpPr>
        <p:spPr>
          <a:xfrm>
            <a:off x="2518770" y="463134"/>
            <a:ext cx="71544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26. RÔ-BỐT Ở QUANH TA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963F305-A48F-4050-B31D-36C7DA763AE5}"/>
              </a:ext>
            </a:extLst>
          </p:cNvPr>
          <p:cNvSpPr/>
          <p:nvPr/>
        </p:nvSpPr>
        <p:spPr>
          <a:xfrm>
            <a:off x="-83136" y="1370554"/>
            <a:ext cx="302030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F2B8A9D-19F2-4AEC-807F-CFAA14D61EEB}"/>
              </a:ext>
            </a:extLst>
          </p:cNvPr>
          <p:cNvSpPr/>
          <p:nvPr/>
        </p:nvSpPr>
        <p:spPr>
          <a:xfrm>
            <a:off x="471060" y="1867838"/>
            <a:ext cx="107372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DCB72AD-24D7-438B-8A4A-E433B6E4384B}"/>
              </a:ext>
            </a:extLst>
          </p:cNvPr>
          <p:cNvSpPr/>
          <p:nvPr/>
        </p:nvSpPr>
        <p:spPr>
          <a:xfrm>
            <a:off x="4378037" y="2469154"/>
            <a:ext cx="78139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tin: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73E546A-2C1A-43B5-BCD5-7F5F4D4F4DC9}"/>
              </a:ext>
            </a:extLst>
          </p:cNvPr>
          <p:cNvSpPr/>
          <p:nvPr/>
        </p:nvSpPr>
        <p:spPr>
          <a:xfrm>
            <a:off x="4391892" y="3065290"/>
            <a:ext cx="7800107" cy="1081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tin: 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8E6F4D3E-074C-492B-BCA8-FF54A563E6D3}"/>
              </a:ext>
            </a:extLst>
          </p:cNvPr>
          <p:cNvSpPr/>
          <p:nvPr/>
        </p:nvSpPr>
        <p:spPr>
          <a:xfrm>
            <a:off x="-69280" y="4325174"/>
            <a:ext cx="12275136" cy="1081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D3E516BB-656A-4B3A-8B1C-988D0FB1AB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91" y="2350104"/>
            <a:ext cx="4182964" cy="191965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D9713184-81FF-4574-A749-4D6BE2443264}"/>
              </a:ext>
            </a:extLst>
          </p:cNvPr>
          <p:cNvSpPr/>
          <p:nvPr/>
        </p:nvSpPr>
        <p:spPr>
          <a:xfrm>
            <a:off x="1" y="5539632"/>
            <a:ext cx="12192000" cy="1081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025707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E5EC388-2746-4EEA-BDD6-CF432F5CB413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4159284-1E9E-4B25-987A-6BD1734CCBAC}"/>
              </a:ext>
            </a:extLst>
          </p:cNvPr>
          <p:cNvSpPr txBox="1"/>
          <p:nvPr/>
        </p:nvSpPr>
        <p:spPr>
          <a:xfrm>
            <a:off x="2518770" y="463134"/>
            <a:ext cx="71544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26. RÔ-BỐT Ở QUANH TA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963F305-A48F-4050-B31D-36C7DA763AE5}"/>
              </a:ext>
            </a:extLst>
          </p:cNvPr>
          <p:cNvSpPr/>
          <p:nvPr/>
        </p:nvSpPr>
        <p:spPr>
          <a:xfrm>
            <a:off x="-83136" y="1370554"/>
            <a:ext cx="302030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9C6321C-10A0-4058-814C-0365F6F622A5}"/>
              </a:ext>
            </a:extLst>
          </p:cNvPr>
          <p:cNvSpPr/>
          <p:nvPr/>
        </p:nvSpPr>
        <p:spPr>
          <a:xfrm>
            <a:off x="180110" y="2053809"/>
            <a:ext cx="11125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447BF92-5B6D-4384-8481-B49A4B73E9BD}"/>
              </a:ext>
            </a:extLst>
          </p:cNvPr>
          <p:cNvSpPr/>
          <p:nvPr/>
        </p:nvSpPr>
        <p:spPr>
          <a:xfrm>
            <a:off x="831272" y="2929535"/>
            <a:ext cx="9587346" cy="3229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30000"/>
              </a:lnSpc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tin.</a:t>
            </a:r>
          </a:p>
          <a:p>
            <a:pPr>
              <a:lnSpc>
                <a:spcPct val="130000"/>
              </a:lnSpc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tin.</a:t>
            </a:r>
          </a:p>
          <a:p>
            <a:pPr>
              <a:lnSpc>
                <a:spcPct val="130000"/>
              </a:lnSpc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30000"/>
              </a:lnSpc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8824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E5EC388-2746-4EEA-BDD6-CF432F5CB413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4159284-1E9E-4B25-987A-6BD1734CCBAC}"/>
              </a:ext>
            </a:extLst>
          </p:cNvPr>
          <p:cNvSpPr txBox="1"/>
          <p:nvPr/>
        </p:nvSpPr>
        <p:spPr>
          <a:xfrm>
            <a:off x="2518770" y="463134"/>
            <a:ext cx="71544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26. RÔ-BỐT Ở QUANH TA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963F305-A48F-4050-B31D-36C7DA763AE5}"/>
              </a:ext>
            </a:extLst>
          </p:cNvPr>
          <p:cNvSpPr/>
          <p:nvPr/>
        </p:nvSpPr>
        <p:spPr>
          <a:xfrm>
            <a:off x="-83136" y="1273569"/>
            <a:ext cx="27432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9C6321C-10A0-4058-814C-0365F6F622A5}"/>
              </a:ext>
            </a:extLst>
          </p:cNvPr>
          <p:cNvSpPr/>
          <p:nvPr/>
        </p:nvSpPr>
        <p:spPr>
          <a:xfrm>
            <a:off x="180110" y="1776709"/>
            <a:ext cx="11125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C77E939D-FFDF-4088-AC51-C503012ADE64}"/>
              </a:ext>
            </a:extLst>
          </p:cNvPr>
          <p:cNvSpPr/>
          <p:nvPr/>
        </p:nvSpPr>
        <p:spPr>
          <a:xfrm>
            <a:off x="0" y="2306889"/>
            <a:ext cx="12191999" cy="4509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pPr algn="ctr">
              <a:lnSpc>
                <a:spcPct val="130000"/>
              </a:lnSpc>
            </a:pP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ngõ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just">
              <a:lnSpc>
                <a:spcPct val="130000"/>
              </a:lnSpc>
            </a:pP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ngõ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2022.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dẹp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ngõ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ngõ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 .</a:t>
            </a:r>
          </a:p>
        </p:txBody>
      </p:sp>
    </p:spTree>
    <p:extLst>
      <p:ext uri="{BB962C8B-B14F-4D97-AF65-F5344CB8AC3E}">
        <p14:creationId xmlns:p14="http://schemas.microsoft.com/office/powerpoint/2010/main" val="412231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E5EC388-2746-4EEA-BDD6-CF432F5CB413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4159284-1E9E-4B25-987A-6BD1734CCBAC}"/>
              </a:ext>
            </a:extLst>
          </p:cNvPr>
          <p:cNvSpPr txBox="1"/>
          <p:nvPr/>
        </p:nvSpPr>
        <p:spPr>
          <a:xfrm>
            <a:off x="2518770" y="463134"/>
            <a:ext cx="71544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26. RÔ-BỐT Ở QUANH TA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963F305-A48F-4050-B31D-36C7DA763AE5}"/>
              </a:ext>
            </a:extLst>
          </p:cNvPr>
          <p:cNvSpPr/>
          <p:nvPr/>
        </p:nvSpPr>
        <p:spPr>
          <a:xfrm>
            <a:off x="-83136" y="1273569"/>
            <a:ext cx="27432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9C6321C-10A0-4058-814C-0365F6F622A5}"/>
              </a:ext>
            </a:extLst>
          </p:cNvPr>
          <p:cNvSpPr/>
          <p:nvPr/>
        </p:nvSpPr>
        <p:spPr>
          <a:xfrm>
            <a:off x="180110" y="1776709"/>
            <a:ext cx="11125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FB2AAEC-D6F8-47A3-8CD5-47244BA486E1}"/>
              </a:ext>
            </a:extLst>
          </p:cNvPr>
          <p:cNvSpPr/>
          <p:nvPr/>
        </p:nvSpPr>
        <p:spPr>
          <a:xfrm>
            <a:off x="-2" y="2334270"/>
            <a:ext cx="12192001" cy="4371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20000"/>
              </a:lnSpc>
            </a:pPr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endParaRPr lang="en-US" sz="2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ra.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quét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quét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thoáng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tưới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ra,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lấp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6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096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E5EC388-2746-4EEA-BDD6-CF432F5CB413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4159284-1E9E-4B25-987A-6BD1734CCBAC}"/>
              </a:ext>
            </a:extLst>
          </p:cNvPr>
          <p:cNvSpPr txBox="1"/>
          <p:nvPr/>
        </p:nvSpPr>
        <p:spPr>
          <a:xfrm>
            <a:off x="2518770" y="463134"/>
            <a:ext cx="71544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26. RÔ-BỐT Ở QUANH TA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963F305-A48F-4050-B31D-36C7DA763AE5}"/>
              </a:ext>
            </a:extLst>
          </p:cNvPr>
          <p:cNvSpPr/>
          <p:nvPr/>
        </p:nvSpPr>
        <p:spPr>
          <a:xfrm>
            <a:off x="-83136" y="1273569"/>
            <a:ext cx="27432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A3A33010-D4F8-48D6-A824-46AD838FF641}"/>
              </a:ext>
            </a:extLst>
          </p:cNvPr>
          <p:cNvSpPr/>
          <p:nvPr/>
        </p:nvSpPr>
        <p:spPr>
          <a:xfrm>
            <a:off x="318655" y="2050121"/>
            <a:ext cx="100445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sung ý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 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C2A349E-7AC7-4D2E-9D66-F6ACACC68CAE}"/>
              </a:ext>
            </a:extLst>
          </p:cNvPr>
          <p:cNvSpPr/>
          <p:nvPr/>
        </p:nvSpPr>
        <p:spPr>
          <a:xfrm>
            <a:off x="318655" y="2888228"/>
            <a:ext cx="11873345" cy="1308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117230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B650669-9931-492A-82D4-7F986E3BA257}"/>
              </a:ext>
            </a:extLst>
          </p:cNvPr>
          <p:cNvSpPr/>
          <p:nvPr/>
        </p:nvSpPr>
        <p:spPr>
          <a:xfrm>
            <a:off x="0" y="0"/>
            <a:ext cx="12192000" cy="1081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1B8980E-8664-4AB4-8CE5-322400C4D343}"/>
              </a:ext>
            </a:extLst>
          </p:cNvPr>
          <p:cNvSpPr/>
          <p:nvPr/>
        </p:nvSpPr>
        <p:spPr>
          <a:xfrm>
            <a:off x="0" y="1056053"/>
            <a:ext cx="12192000" cy="5812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                    </a:t>
            </a:r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nhọc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Xơ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-un (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Pép-pơ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Pép-pơ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Ở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Lan,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2018,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Ê-li-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nhẫn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Ê-li-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ngại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ngùng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algn="just">
              <a:lnSpc>
                <a:spcPct val="120000"/>
              </a:lnSpc>
            </a:pP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                                    (Theo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32608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515F13-8FB4-4466-91A6-D03B2630D81B}"/>
              </a:ext>
            </a:extLst>
          </p:cNvPr>
          <p:cNvSpPr txBox="1"/>
          <p:nvPr/>
        </p:nvSpPr>
        <p:spPr>
          <a:xfrm>
            <a:off x="2518770" y="463134"/>
            <a:ext cx="71544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26. RÔ-BỐT Ở QUANH TA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5FA87E1-1C68-4CD2-9C65-B417D225EF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91768"/>
            <a:ext cx="2075543" cy="7441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5FD3112-B655-4A01-9476-0952727C15F3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80F3F6E-40DC-4545-AD0E-ECC5BBDD2E51}"/>
              </a:ext>
            </a:extLst>
          </p:cNvPr>
          <p:cNvSpPr/>
          <p:nvPr/>
        </p:nvSpPr>
        <p:spPr>
          <a:xfrm>
            <a:off x="0" y="210839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03714C3-57C1-4B57-8666-8F68926486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715" y="2859424"/>
            <a:ext cx="5572285" cy="11306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3B66FE-8F03-4C94-BEEA-E5DE00360D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6835" y="2831714"/>
            <a:ext cx="5461449" cy="113069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D7C3382-8B14-40DB-B803-9F0ACCD7AE83}"/>
              </a:ext>
            </a:extLst>
          </p:cNvPr>
          <p:cNvSpPr/>
          <p:nvPr/>
        </p:nvSpPr>
        <p:spPr>
          <a:xfrm>
            <a:off x="166256" y="4178691"/>
            <a:ext cx="12025744" cy="2589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ra: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xuôi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(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9338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515F13-8FB4-4466-91A6-D03B2630D81B}"/>
              </a:ext>
            </a:extLst>
          </p:cNvPr>
          <p:cNvSpPr txBox="1"/>
          <p:nvPr/>
        </p:nvSpPr>
        <p:spPr>
          <a:xfrm>
            <a:off x="2518770" y="463134"/>
            <a:ext cx="71544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26. RÔ-BỐT Ở QUANH TA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5FA87E1-1C68-4CD2-9C65-B417D225EF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91768"/>
            <a:ext cx="2075543" cy="7441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5FD3112-B655-4A01-9476-0952727C15F3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80F3F6E-40DC-4545-AD0E-ECC5BBDD2E51}"/>
              </a:ext>
            </a:extLst>
          </p:cNvPr>
          <p:cNvSpPr/>
          <p:nvPr/>
        </p:nvSpPr>
        <p:spPr>
          <a:xfrm>
            <a:off x="0" y="210839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03714C3-57C1-4B57-8666-8F68926486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715" y="2859424"/>
            <a:ext cx="5572285" cy="11306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03B66FE-8F03-4C94-BEEA-E5DE00360D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6835" y="2831714"/>
            <a:ext cx="5461449" cy="113069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791490F4-607E-4D14-AA9A-219BF764ACAD}"/>
              </a:ext>
            </a:extLst>
          </p:cNvPr>
          <p:cNvSpPr/>
          <p:nvPr/>
        </p:nvSpPr>
        <p:spPr>
          <a:xfrm>
            <a:off x="96982" y="4164836"/>
            <a:ext cx="12095017" cy="2404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nhô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mịn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vút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khoe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</a:t>
            </a:r>
          </a:p>
          <a:p>
            <a:pPr algn="just">
              <a:lnSpc>
                <a:spcPct val="120000"/>
              </a:lnSpc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Võ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98588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E48FDDD-9255-4CAF-85CB-17EAD1EF63E1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A0A8144-10CA-45D3-823C-72539EF357D7}"/>
              </a:ext>
            </a:extLst>
          </p:cNvPr>
          <p:cNvSpPr txBox="1"/>
          <p:nvPr/>
        </p:nvSpPr>
        <p:spPr>
          <a:xfrm>
            <a:off x="2518770" y="463134"/>
            <a:ext cx="71544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26. RÔ-BỐT Ở QUANH TA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F8ECB87-5750-4504-B3D4-BC83FDFF7D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1769"/>
            <a:ext cx="1662546" cy="52322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7BE6487-8191-4D68-88AE-084B8C2985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764" y="2083569"/>
            <a:ext cx="4062146" cy="104756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10559AA-965A-40CF-BC13-1EEC4DD54E77}"/>
              </a:ext>
            </a:extLst>
          </p:cNvPr>
          <p:cNvSpPr/>
          <p:nvPr/>
        </p:nvSpPr>
        <p:spPr>
          <a:xfrm>
            <a:off x="1662541" y="1457640"/>
            <a:ext cx="106957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130D80E2-004D-4632-BB8F-47CA01C32A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4616" y="1969512"/>
            <a:ext cx="6389706" cy="113069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EE43B76-A8DD-47BC-A38F-00AF2723F4FA}"/>
              </a:ext>
            </a:extLst>
          </p:cNvPr>
          <p:cNvSpPr/>
          <p:nvPr/>
        </p:nvSpPr>
        <p:spPr>
          <a:xfrm>
            <a:off x="41565" y="3429000"/>
            <a:ext cx="4045527" cy="1938992"/>
          </a:xfrm>
          <a:prstGeom prst="rect">
            <a:avLst/>
          </a:prstGeom>
          <a:ln w="28575"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AutoNum type="alphaLcPeriod"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đò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ở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 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(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Hổ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9D4C246-9D7D-457F-A1E5-54203D0EF908}"/>
              </a:ext>
            </a:extLst>
          </p:cNvPr>
          <p:cNvSpPr/>
          <p:nvPr/>
        </p:nvSpPr>
        <p:spPr>
          <a:xfrm>
            <a:off x="4419586" y="3373580"/>
            <a:ext cx="3380524" cy="3405356"/>
          </a:xfrm>
          <a:prstGeom prst="rect">
            <a:avLst/>
          </a:prstGeom>
          <a:ln w="28575"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ra: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xuôi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                                        (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6FCB9F6B-CA78-4CBD-899E-DE5224A15AB0}"/>
              </a:ext>
            </a:extLst>
          </p:cNvPr>
          <p:cNvSpPr/>
          <p:nvPr/>
        </p:nvSpPr>
        <p:spPr>
          <a:xfrm>
            <a:off x="7897094" y="3258745"/>
            <a:ext cx="4211781" cy="3599255"/>
          </a:xfrm>
          <a:prstGeom prst="rect">
            <a:avLst/>
          </a:prstGeom>
          <a:ln w="28575"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nhô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mịn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vút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khoe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</a:t>
            </a:r>
          </a:p>
          <a:p>
            <a:pPr algn="just">
              <a:lnSpc>
                <a:spcPct val="120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(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Võ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B9A03F7F-8B12-4183-A3CE-EA51A6574645}"/>
              </a:ext>
            </a:extLst>
          </p:cNvPr>
          <p:cNvCxnSpPr/>
          <p:nvPr/>
        </p:nvCxnSpPr>
        <p:spPr>
          <a:xfrm>
            <a:off x="4239491" y="1926612"/>
            <a:ext cx="0" cy="49313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1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E48FDDD-9255-4CAF-85CB-17EAD1EF63E1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A0A8144-10CA-45D3-823C-72539EF357D7}"/>
              </a:ext>
            </a:extLst>
          </p:cNvPr>
          <p:cNvSpPr txBox="1"/>
          <p:nvPr/>
        </p:nvSpPr>
        <p:spPr>
          <a:xfrm>
            <a:off x="2518770" y="463134"/>
            <a:ext cx="71544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26. RÔ-BỐT Ở QUANH TA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F8ECB87-5750-4504-B3D4-BC83FDFF7D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1769"/>
            <a:ext cx="1662546" cy="52322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E6D6B22-52E8-4FA4-8571-280839D19336}"/>
              </a:ext>
            </a:extLst>
          </p:cNvPr>
          <p:cNvSpPr/>
          <p:nvPr/>
        </p:nvSpPr>
        <p:spPr>
          <a:xfrm>
            <a:off x="1745673" y="1497959"/>
            <a:ext cx="10418617" cy="1136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FB3B638-B474-40D0-A909-3FAFAE384F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609" y="2634424"/>
            <a:ext cx="5212064" cy="422357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44A21F94-72B0-49F1-B515-D4852FF7A3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5455" y="2634424"/>
            <a:ext cx="6968835" cy="422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878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3C93712-BEA9-47DD-830A-AD7995203AF0}"/>
              </a:ext>
            </a:extLst>
          </p:cNvPr>
          <p:cNvSpPr/>
          <p:nvPr/>
        </p:nvSpPr>
        <p:spPr>
          <a:xfrm>
            <a:off x="124689" y="2593478"/>
            <a:ext cx="11942616" cy="402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Mun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Mun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 con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 con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diếc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Mun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giòn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!”.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                  </a:t>
            </a:r>
          </a:p>
          <a:p>
            <a:pPr algn="r">
              <a:lnSpc>
                <a:spcPct val="120000"/>
              </a:lnSpc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(Theo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78D8AED-C6B4-4EB6-AB0B-9AED8A9E0428}"/>
              </a:ext>
            </a:extLst>
          </p:cNvPr>
          <p:cNvSpPr/>
          <p:nvPr/>
        </p:nvSpPr>
        <p:spPr>
          <a:xfrm>
            <a:off x="6954981" y="2884424"/>
            <a:ext cx="332509" cy="290946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F03D8B4-3791-4500-A1D4-63DDDDE9553B}"/>
              </a:ext>
            </a:extLst>
          </p:cNvPr>
          <p:cNvSpPr/>
          <p:nvPr/>
        </p:nvSpPr>
        <p:spPr>
          <a:xfrm>
            <a:off x="1745673" y="1497959"/>
            <a:ext cx="10418617" cy="1136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2E1A851-3CBE-41AC-857E-B9AD9461FB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1769"/>
            <a:ext cx="1662546" cy="52322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C584864-A228-49FB-B78C-FC6D2FB8C0C6}"/>
              </a:ext>
            </a:extLst>
          </p:cNvPr>
          <p:cNvSpPr txBox="1"/>
          <p:nvPr/>
        </p:nvSpPr>
        <p:spPr>
          <a:xfrm>
            <a:off x="2518770" y="463134"/>
            <a:ext cx="71544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26. RÔ-BỐT Ở QUANH TA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CF1E5CD-FFBA-46BD-B5E1-04727951FBCD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93A592F6-C9F1-47C7-B930-13F7BE439583}"/>
              </a:ext>
            </a:extLst>
          </p:cNvPr>
          <p:cNvSpPr/>
          <p:nvPr/>
        </p:nvSpPr>
        <p:spPr>
          <a:xfrm>
            <a:off x="5292429" y="3537631"/>
            <a:ext cx="332509" cy="290946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7C164D0-FCBB-4C56-9086-D2780B73E110}"/>
              </a:ext>
            </a:extLst>
          </p:cNvPr>
          <p:cNvSpPr/>
          <p:nvPr/>
        </p:nvSpPr>
        <p:spPr>
          <a:xfrm>
            <a:off x="1108367" y="4836195"/>
            <a:ext cx="332509" cy="290946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995086BD-B8EC-4609-9ED6-D0C62746515E}"/>
              </a:ext>
            </a:extLst>
          </p:cNvPr>
          <p:cNvSpPr/>
          <p:nvPr/>
        </p:nvSpPr>
        <p:spPr>
          <a:xfrm>
            <a:off x="2421790" y="5519367"/>
            <a:ext cx="332509" cy="290946"/>
          </a:xfrm>
          <a:prstGeom prst="rect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85AC88A-6DDC-4946-ADBA-A9FD2E3A41B9}"/>
              </a:ext>
            </a:extLst>
          </p:cNvPr>
          <p:cNvSpPr/>
          <p:nvPr/>
        </p:nvSpPr>
        <p:spPr>
          <a:xfrm>
            <a:off x="6954980" y="2856714"/>
            <a:ext cx="332509" cy="290946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87A94258-D684-4AFA-AA79-6E45BA6D8947}"/>
              </a:ext>
            </a:extLst>
          </p:cNvPr>
          <p:cNvSpPr/>
          <p:nvPr/>
        </p:nvSpPr>
        <p:spPr>
          <a:xfrm>
            <a:off x="5292428" y="3535982"/>
            <a:ext cx="332509" cy="290946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818743F-5DEA-49D8-A119-EB4B8F222EDF}"/>
              </a:ext>
            </a:extLst>
          </p:cNvPr>
          <p:cNvSpPr/>
          <p:nvPr/>
        </p:nvSpPr>
        <p:spPr>
          <a:xfrm>
            <a:off x="2421785" y="5512444"/>
            <a:ext cx="332509" cy="290946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04B4457F-7D9C-44BB-B932-EE1953F27618}"/>
              </a:ext>
            </a:extLst>
          </p:cNvPr>
          <p:cNvSpPr/>
          <p:nvPr/>
        </p:nvSpPr>
        <p:spPr>
          <a:xfrm>
            <a:off x="1108365" y="4933180"/>
            <a:ext cx="332509" cy="290946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baseline="30000" dirty="0">
                <a:solidFill>
                  <a:srgbClr val="FF0000"/>
                </a:solidFill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752993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E9EF225-53A2-422D-A5FA-D697BE792ACE}"/>
              </a:ext>
            </a:extLst>
          </p:cNvPr>
          <p:cNvSpPr/>
          <p:nvPr/>
        </p:nvSpPr>
        <p:spPr>
          <a:xfrm>
            <a:off x="1776137" y="1511814"/>
            <a:ext cx="86009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E5EC388-2746-4EEA-BDD6-CF432F5CB413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4159284-1E9E-4B25-987A-6BD1734CCBAC}"/>
              </a:ext>
            </a:extLst>
          </p:cNvPr>
          <p:cNvSpPr txBox="1"/>
          <p:nvPr/>
        </p:nvSpPr>
        <p:spPr>
          <a:xfrm>
            <a:off x="2518770" y="463134"/>
            <a:ext cx="71544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26. RÔ-BỐT Ở QUANH TA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1A143A1D-CCDF-41DA-9E65-BEA8B2D661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1769"/>
            <a:ext cx="1662546" cy="52322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0F5A0F1-0111-457C-A72C-3B01DA68E0DA}"/>
              </a:ext>
            </a:extLst>
          </p:cNvPr>
          <p:cNvSpPr/>
          <p:nvPr/>
        </p:nvSpPr>
        <p:spPr>
          <a:xfrm>
            <a:off x="193963" y="2098073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(...).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982DB275-12A1-4A77-AA12-68C9E392A197}"/>
              </a:ext>
            </a:extLst>
          </p:cNvPr>
          <p:cNvSpPr/>
          <p:nvPr/>
        </p:nvSpPr>
        <p:spPr>
          <a:xfrm>
            <a:off x="193963" y="3410219"/>
            <a:ext cx="115685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Hy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Lạp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Ô-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-pi-a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(...).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CCE7680-DA63-4FA3-9CD3-E86EA3DFA6E8}"/>
              </a:ext>
            </a:extLst>
          </p:cNvPr>
          <p:cNvSpPr/>
          <p:nvPr/>
        </p:nvSpPr>
        <p:spPr>
          <a:xfrm>
            <a:off x="193963" y="5317038"/>
            <a:ext cx="74675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(...).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DB69A3E-EFCC-441C-8EFF-F5C99CCD9402}"/>
              </a:ext>
            </a:extLst>
          </p:cNvPr>
          <p:cNvSpPr/>
          <p:nvPr/>
        </p:nvSpPr>
        <p:spPr>
          <a:xfrm>
            <a:off x="193963" y="2670456"/>
            <a:ext cx="1116676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81BB6F0-ACA1-4AC3-AC92-B3E6591DE4DC}"/>
              </a:ext>
            </a:extLst>
          </p:cNvPr>
          <p:cNvSpPr/>
          <p:nvPr/>
        </p:nvSpPr>
        <p:spPr>
          <a:xfrm>
            <a:off x="193964" y="3956012"/>
            <a:ext cx="11970326" cy="1293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Hy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Lạp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Ô-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-pi-a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3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3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E5649058-422C-49AB-A74D-8AC6BF7615B0}"/>
              </a:ext>
            </a:extLst>
          </p:cNvPr>
          <p:cNvSpPr/>
          <p:nvPr/>
        </p:nvSpPr>
        <p:spPr>
          <a:xfrm>
            <a:off x="193963" y="6003959"/>
            <a:ext cx="1197032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3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16581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E5EC388-2746-4EEA-BDD6-CF432F5CB413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4159284-1E9E-4B25-987A-6BD1734CCBAC}"/>
              </a:ext>
            </a:extLst>
          </p:cNvPr>
          <p:cNvSpPr txBox="1"/>
          <p:nvPr/>
        </p:nvSpPr>
        <p:spPr>
          <a:xfrm>
            <a:off x="2518770" y="463134"/>
            <a:ext cx="71544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26. RÔ-BỐT Ở QUANH TA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1A143A1D-CCDF-41DA-9E65-BEA8B2D661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1769"/>
            <a:ext cx="1662546" cy="52322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A079751-1B99-4BCC-88A0-4817DB88175C}"/>
              </a:ext>
            </a:extLst>
          </p:cNvPr>
          <p:cNvSpPr/>
          <p:nvPr/>
        </p:nvSpPr>
        <p:spPr>
          <a:xfrm>
            <a:off x="1759091" y="1463459"/>
            <a:ext cx="87145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46CDB1A-75F4-4253-B7B0-3815531DDF74}"/>
              </a:ext>
            </a:extLst>
          </p:cNvPr>
          <p:cNvSpPr/>
          <p:nvPr/>
        </p:nvSpPr>
        <p:spPr>
          <a:xfrm>
            <a:off x="0" y="2450732"/>
            <a:ext cx="13023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E22723E-A5B0-4E3F-A3DB-4104F93B1AE4}"/>
              </a:ext>
            </a:extLst>
          </p:cNvPr>
          <p:cNvSpPr/>
          <p:nvPr/>
        </p:nvSpPr>
        <p:spPr>
          <a:xfrm>
            <a:off x="1302323" y="2094401"/>
            <a:ext cx="93379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6D13227-587F-4BEA-9B7B-D18D88AE6945}"/>
              </a:ext>
            </a:extLst>
          </p:cNvPr>
          <p:cNvSpPr/>
          <p:nvPr/>
        </p:nvSpPr>
        <p:spPr>
          <a:xfrm>
            <a:off x="1302323" y="2783831"/>
            <a:ext cx="108896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4CE20F81-E1B3-4A67-970E-563D8BEC5173}"/>
              </a:ext>
            </a:extLst>
          </p:cNvPr>
          <p:cNvSpPr/>
          <p:nvPr/>
        </p:nvSpPr>
        <p:spPr>
          <a:xfrm>
            <a:off x="228591" y="3557322"/>
            <a:ext cx="102523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49779EB-66C4-4630-BFB4-94094AA63AA5}"/>
              </a:ext>
            </a:extLst>
          </p:cNvPr>
          <p:cNvSpPr/>
          <p:nvPr/>
        </p:nvSpPr>
        <p:spPr>
          <a:xfrm>
            <a:off x="228591" y="4347378"/>
            <a:ext cx="120811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6B46EA9-171A-43D2-A883-0D5EC6236A7A}"/>
              </a:ext>
            </a:extLst>
          </p:cNvPr>
          <p:cNvSpPr/>
          <p:nvPr/>
        </p:nvSpPr>
        <p:spPr>
          <a:xfrm>
            <a:off x="228591" y="5162702"/>
            <a:ext cx="10619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2738BBEB-6661-4EC7-B268-0BBF47476777}"/>
              </a:ext>
            </a:extLst>
          </p:cNvPr>
          <p:cNvSpPr/>
          <p:nvPr/>
        </p:nvSpPr>
        <p:spPr>
          <a:xfrm>
            <a:off x="228590" y="5886984"/>
            <a:ext cx="119634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8839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E5EC388-2746-4EEA-BDD6-CF432F5CB413}"/>
              </a:ext>
            </a:extLst>
          </p:cNvPr>
          <p:cNvSpPr txBox="1"/>
          <p:nvPr/>
        </p:nvSpPr>
        <p:spPr>
          <a:xfrm>
            <a:off x="3420737" y="-3183"/>
            <a:ext cx="5391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4159284-1E9E-4B25-987A-6BD1734CCBAC}"/>
              </a:ext>
            </a:extLst>
          </p:cNvPr>
          <p:cNvSpPr txBox="1"/>
          <p:nvPr/>
        </p:nvSpPr>
        <p:spPr>
          <a:xfrm>
            <a:off x="2518770" y="463134"/>
            <a:ext cx="71544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26. RÔ-BỐT Ở QUANH TA (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963F305-A48F-4050-B31D-36C7DA763AE5}"/>
              </a:ext>
            </a:extLst>
          </p:cNvPr>
          <p:cNvSpPr/>
          <p:nvPr/>
        </p:nvSpPr>
        <p:spPr>
          <a:xfrm>
            <a:off x="4003953" y="1568018"/>
            <a:ext cx="428105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F2B8A9D-19F2-4AEC-807F-CFAA14D61EEB}"/>
              </a:ext>
            </a:extLst>
          </p:cNvPr>
          <p:cNvSpPr/>
          <p:nvPr/>
        </p:nvSpPr>
        <p:spPr>
          <a:xfrm>
            <a:off x="55408" y="2337459"/>
            <a:ext cx="115685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5664C20-7B02-4303-B152-5489BC3859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2922234"/>
            <a:ext cx="12192000" cy="3935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68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1508</Words>
  <Application>Microsoft Office PowerPoint</Application>
  <PresentationFormat>Custom</PresentationFormat>
  <Paragraphs>126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PC</cp:lastModifiedBy>
  <cp:revision>20</cp:revision>
  <dcterms:created xsi:type="dcterms:W3CDTF">2024-04-15T11:15:29Z</dcterms:created>
  <dcterms:modified xsi:type="dcterms:W3CDTF">2025-05-10T22:17:38Z</dcterms:modified>
</cp:coreProperties>
</file>