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47" r:id="rId2"/>
    <p:sldId id="370" r:id="rId3"/>
    <p:sldId id="371" r:id="rId4"/>
    <p:sldId id="372" r:id="rId5"/>
    <p:sldId id="373" r:id="rId6"/>
    <p:sldId id="260" r:id="rId7"/>
    <p:sldId id="374" r:id="rId8"/>
    <p:sldId id="375" r:id="rId9"/>
    <p:sldId id="3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8" d="100"/>
          <a:sy n="78" d="100"/>
        </p:scale>
        <p:origin x="-42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xmlns=""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xmlns=""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xmlns=""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xmlns=""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xmlns=""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xmlns=""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xmlns=""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xmlns=""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xmlns=""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xmlns="" id="{8E09910D-8887-016A-3733-238549327F77}"/>
              </a:ext>
            </a:extLst>
          </p:cNvPr>
          <p:cNvPicPr>
            <a:picLocks noChangeAspect="1"/>
          </p:cNvPicPr>
          <p:nvPr/>
        </p:nvPicPr>
        <p:blipFill rotWithShape="1">
          <a:blip r:embed="rId6"/>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xmlns="" id="{162B2B99-2BBD-C05D-12ED-F940A5A8AFF9}"/>
              </a:ext>
            </a:extLst>
          </p:cNvPr>
          <p:cNvPicPr>
            <a:picLocks noChangeAspect="1"/>
          </p:cNvPicPr>
          <p:nvPr/>
        </p:nvPicPr>
        <p:blipFill>
          <a:blip r:embed="rId7"/>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xmlns="" id="{8785F81A-F576-3A99-85EC-CBCC57534948}"/>
              </a:ext>
            </a:extLst>
          </p:cNvPr>
          <p:cNvPicPr>
            <a:picLocks noChangeAspect="1"/>
          </p:cNvPicPr>
          <p:nvPr/>
        </p:nvPicPr>
        <p:blipFill>
          <a:blip r:embed="rId8"/>
          <a:stretch>
            <a:fillRect/>
          </a:stretch>
        </p:blipFill>
        <p:spPr>
          <a:xfrm>
            <a:off x="460513" y="2905563"/>
            <a:ext cx="6102625" cy="2517866"/>
          </a:xfrm>
          <a:prstGeom prst="rect">
            <a:avLst/>
          </a:prstGeom>
        </p:spPr>
      </p:pic>
    </p:spTree>
    <p:extLst>
      <p:ext uri="{BB962C8B-B14F-4D97-AF65-F5344CB8AC3E}">
        <p14:creationId xmlns:p14="http://schemas.microsoft.com/office/powerpoint/2010/main" val="215052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xmlns="" id="{075FDCE0-3794-D57A-073A-54DEB6577DAA}"/>
              </a:ext>
            </a:extLst>
          </p:cNvPr>
          <p:cNvGrpSpPr/>
          <p:nvPr/>
        </p:nvGrpSpPr>
        <p:grpSpPr>
          <a:xfrm>
            <a:off x="1883848" y="3143"/>
            <a:ext cx="9171682" cy="1103040"/>
            <a:chOff x="3688560" y="752436"/>
            <a:chExt cx="5117806" cy="1152564"/>
          </a:xfrm>
        </p:grpSpPr>
        <p:sp>
          <p:nvSpPr>
            <p:cNvPr id="11" name="Hình chữ nhật: Góc Tròn 31">
              <a:extLst>
                <a:ext uri="{FF2B5EF4-FFF2-40B4-BE49-F238E27FC236}">
                  <a16:creationId xmlns:a16="http://schemas.microsoft.com/office/drawing/2014/main" xmlns=""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xmlns="" id="{F6924B0C-A225-5574-63ED-4D65828BCF59}"/>
                </a:ext>
              </a:extLst>
            </p:cNvPr>
            <p:cNvGrpSpPr/>
            <p:nvPr/>
          </p:nvGrpSpPr>
          <p:grpSpPr>
            <a:xfrm>
              <a:off x="3812301" y="752436"/>
              <a:ext cx="4994065" cy="1081309"/>
              <a:chOff x="3812301" y="752436"/>
              <a:chExt cx="4994065" cy="1081309"/>
            </a:xfrm>
          </p:grpSpPr>
          <p:sp>
            <p:nvSpPr>
              <p:cNvPr id="13" name="Hộp Văn bản 13">
                <a:extLst>
                  <a:ext uri="{FF2B5EF4-FFF2-40B4-BE49-F238E27FC236}">
                    <a16:creationId xmlns:a16="http://schemas.microsoft.com/office/drawing/2014/main" xmlns="" id="{311D4468-2C0E-69F3-2082-16776FA8F4AB}"/>
                  </a:ext>
                </a:extLst>
              </p:cNvPr>
              <p:cNvSpPr txBox="1"/>
              <p:nvPr/>
            </p:nvSpPr>
            <p:spPr>
              <a:xfrm>
                <a:off x="3812301" y="752436"/>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 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xmlns="" id="{8CD29EE5-EDC9-2F70-47EC-976AA2203E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xmlns="" id="{B7F3EF2E-7222-0C27-69DD-62F4F4082B9F}"/>
              </a:ext>
            </a:extLst>
          </p:cNvPr>
          <p:cNvPicPr>
            <a:picLocks noChangeAspect="1"/>
          </p:cNvPicPr>
          <p:nvPr/>
        </p:nvPicPr>
        <p:blipFill>
          <a:blip r:embed="rId4"/>
          <a:stretch>
            <a:fillRect/>
          </a:stretch>
        </p:blipFill>
        <p:spPr>
          <a:xfrm>
            <a:off x="814746" y="1216821"/>
            <a:ext cx="9977079" cy="3409534"/>
          </a:xfrm>
          <a:prstGeom prst="rect">
            <a:avLst/>
          </a:prstGeom>
        </p:spPr>
      </p:pic>
      <p:grpSp>
        <p:nvGrpSpPr>
          <p:cNvPr id="22" name="Nhóm 7">
            <a:extLst>
              <a:ext uri="{FF2B5EF4-FFF2-40B4-BE49-F238E27FC236}">
                <a16:creationId xmlns:a16="http://schemas.microsoft.com/office/drawing/2014/main" xmlns=""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xmlns="" id="{92A6A3B7-A485-BE2D-FB64-D9AA3B12FA89}"/>
                </a:ext>
              </a:extLst>
            </p:cNvPr>
            <p:cNvSpPr/>
            <p:nvPr/>
          </p:nvSpPr>
          <p:spPr>
            <a:xfrm>
              <a:off x="1243135" y="1783135"/>
              <a:ext cx="5545602" cy="1472626"/>
            </a:xfrm>
            <a:custGeom>
              <a:avLst/>
              <a:gdLst>
                <a:gd name="connsiteX0" fmla="*/ 0 w 7394137"/>
                <a:gd name="connsiteY0" fmla="*/ 327257 h 1963501"/>
                <a:gd name="connsiteX1" fmla="*/ 327257 w 7394137"/>
                <a:gd name="connsiteY1" fmla="*/ 0 h 1963501"/>
                <a:gd name="connsiteX2" fmla="*/ 7066880 w 7394137"/>
                <a:gd name="connsiteY2" fmla="*/ 0 h 1963501"/>
                <a:gd name="connsiteX3" fmla="*/ 7394137 w 7394137"/>
                <a:gd name="connsiteY3" fmla="*/ 327257 h 1963501"/>
                <a:gd name="connsiteX4" fmla="*/ 7394137 w 7394137"/>
                <a:gd name="connsiteY4" fmla="*/ 1636244 h 1963501"/>
                <a:gd name="connsiteX5" fmla="*/ 7066880 w 7394137"/>
                <a:gd name="connsiteY5" fmla="*/ 1963501 h 1963501"/>
                <a:gd name="connsiteX6" fmla="*/ 327257 w 7394137"/>
                <a:gd name="connsiteY6" fmla="*/ 1963501 h 1963501"/>
                <a:gd name="connsiteX7" fmla="*/ 0 w 7394137"/>
                <a:gd name="connsiteY7" fmla="*/ 1636244 h 1963501"/>
                <a:gd name="connsiteX8" fmla="*/ 0 w 7394137"/>
                <a:gd name="connsiteY8" fmla="*/ 327257 h 196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137" h="1963501" fill="none" extrusionOk="0">
                  <a:moveTo>
                    <a:pt x="0" y="327257"/>
                  </a:moveTo>
                  <a:cubicBezTo>
                    <a:pt x="10766" y="138600"/>
                    <a:pt x="158895" y="25186"/>
                    <a:pt x="327257" y="0"/>
                  </a:cubicBezTo>
                  <a:cubicBezTo>
                    <a:pt x="3237165" y="-106144"/>
                    <a:pt x="5224559" y="-57456"/>
                    <a:pt x="7066880" y="0"/>
                  </a:cubicBezTo>
                  <a:cubicBezTo>
                    <a:pt x="7270027" y="11815"/>
                    <a:pt x="7411190" y="146598"/>
                    <a:pt x="7394137" y="327257"/>
                  </a:cubicBezTo>
                  <a:cubicBezTo>
                    <a:pt x="7433010" y="927127"/>
                    <a:pt x="7511033" y="1301805"/>
                    <a:pt x="7394137" y="1636244"/>
                  </a:cubicBezTo>
                  <a:cubicBezTo>
                    <a:pt x="7406461" y="1834465"/>
                    <a:pt x="7253128" y="1946238"/>
                    <a:pt x="7066880" y="1963501"/>
                  </a:cubicBezTo>
                  <a:cubicBezTo>
                    <a:pt x="4300955" y="1934504"/>
                    <a:pt x="2030278" y="1890137"/>
                    <a:pt x="327257" y="1963501"/>
                  </a:cubicBezTo>
                  <a:cubicBezTo>
                    <a:pt x="159471" y="1941991"/>
                    <a:pt x="3723" y="1801692"/>
                    <a:pt x="0" y="1636244"/>
                  </a:cubicBezTo>
                  <a:cubicBezTo>
                    <a:pt x="-61153" y="1038023"/>
                    <a:pt x="-25932" y="766231"/>
                    <a:pt x="0" y="327257"/>
                  </a:cubicBezTo>
                  <a:close/>
                </a:path>
                <a:path w="7394137" h="1963501" stroke="0" extrusionOk="0">
                  <a:moveTo>
                    <a:pt x="0" y="327257"/>
                  </a:moveTo>
                  <a:cubicBezTo>
                    <a:pt x="19146" y="140017"/>
                    <a:pt x="143368" y="7888"/>
                    <a:pt x="327257" y="0"/>
                  </a:cubicBezTo>
                  <a:cubicBezTo>
                    <a:pt x="2935764" y="-6525"/>
                    <a:pt x="6102835" y="152743"/>
                    <a:pt x="7066880" y="0"/>
                  </a:cubicBezTo>
                  <a:cubicBezTo>
                    <a:pt x="7259305" y="6116"/>
                    <a:pt x="7374285" y="175298"/>
                    <a:pt x="7394137" y="327257"/>
                  </a:cubicBezTo>
                  <a:cubicBezTo>
                    <a:pt x="7287249" y="793442"/>
                    <a:pt x="7496327" y="1164722"/>
                    <a:pt x="7394137" y="1636244"/>
                  </a:cubicBezTo>
                  <a:cubicBezTo>
                    <a:pt x="7427795" y="1814045"/>
                    <a:pt x="7236803" y="1975726"/>
                    <a:pt x="7066880" y="1963501"/>
                  </a:cubicBezTo>
                  <a:cubicBezTo>
                    <a:pt x="6011007" y="2077335"/>
                    <a:pt x="3148130" y="1962855"/>
                    <a:pt x="327257" y="1963501"/>
                  </a:cubicBezTo>
                  <a:cubicBezTo>
                    <a:pt x="161156" y="1995280"/>
                    <a:pt x="-6190" y="1782320"/>
                    <a:pt x="0" y="1636244"/>
                  </a:cubicBezTo>
                  <a:cubicBezTo>
                    <a:pt x="-23977" y="1362130"/>
                    <a:pt x="-58411" y="884135"/>
                    <a:pt x="0" y="327257"/>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xmlns=""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xmlns=""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xmlns=""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xmlns="" id="{A02AB786-651A-8BC3-3DDF-B3B91E6F5512}"/>
              </a:ext>
            </a:extLst>
          </p:cNvPr>
          <p:cNvSpPr/>
          <p:nvPr/>
        </p:nvSpPr>
        <p:spPr>
          <a:xfrm>
            <a:off x="1458452" y="3943759"/>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xmlns="" id="{7B2D5BAA-ACA3-8920-C3EC-0A2677F0B85C}"/>
              </a:ext>
            </a:extLst>
          </p:cNvPr>
          <p:cNvSpPr/>
          <p:nvPr/>
        </p:nvSpPr>
        <p:spPr>
          <a:xfrm>
            <a:off x="4716320" y="3929472"/>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xmlns="" id="{31366E8A-B1D7-3AA3-0E08-9CAE2FA9DD31}"/>
              </a:ext>
            </a:extLst>
          </p:cNvPr>
          <p:cNvSpPr/>
          <p:nvPr/>
        </p:nvSpPr>
        <p:spPr>
          <a:xfrm>
            <a:off x="7684126" y="3953150"/>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4F7E4A-28C4-6C3C-24DB-0C4C337FB2A6}"/>
              </a:ext>
            </a:extLst>
          </p:cNvPr>
          <p:cNvPicPr>
            <a:picLocks noChangeAspect="1"/>
          </p:cNvPicPr>
          <p:nvPr/>
        </p:nvPicPr>
        <p:blipFill>
          <a:blip r:embed="rId2"/>
          <a:stretch>
            <a:fillRect/>
          </a:stretch>
        </p:blipFill>
        <p:spPr>
          <a:xfrm>
            <a:off x="0" y="235132"/>
            <a:ext cx="5242678" cy="6283234"/>
          </a:xfrm>
          <a:prstGeom prst="rect">
            <a:avLst/>
          </a:prstGeom>
        </p:spPr>
      </p:pic>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xmlns="" id="{CF02CFBA-5D81-7535-0314-ACD058F83C74}"/>
              </a:ext>
            </a:extLst>
          </p:cNvPr>
          <p:cNvPicPr>
            <a:picLocks noChangeAspect="1"/>
          </p:cNvPicPr>
          <p:nvPr/>
        </p:nvPicPr>
        <p:blipFill>
          <a:blip r:embed="rId2"/>
          <a:stretch>
            <a:fillRect/>
          </a:stretch>
        </p:blipFill>
        <p:spPr>
          <a:xfrm>
            <a:off x="-1" y="0"/>
            <a:ext cx="5316583" cy="6753497"/>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xmlns="" id="{6D36AAD7-42D7-F485-99A3-6E6BFD44AAB4}"/>
              </a:ext>
            </a:extLst>
          </p:cNvPr>
          <p:cNvPicPr>
            <a:picLocks noChangeAspect="1"/>
          </p:cNvPicPr>
          <p:nvPr/>
        </p:nvPicPr>
        <p:blipFill>
          <a:blip r:embed="rId2"/>
          <a:stretch>
            <a:fillRect/>
          </a:stretch>
        </p:blipFill>
        <p:spPr>
          <a:xfrm>
            <a:off x="0" y="0"/>
            <a:ext cx="5410200" cy="6975566"/>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xmlns=""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xmlns=""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xmlns="" id="{2AD3D5B9-5AEF-4D10-3785-9323BA5DBCCB}"/>
                </a:ext>
              </a:extLst>
            </p:cNvPr>
            <p:cNvSpPr/>
            <p:nvPr/>
          </p:nvSpPr>
          <p:spPr>
            <a:xfrm>
              <a:off x="4374573" y="456131"/>
              <a:ext cx="3859052" cy="1508400"/>
            </a:xfrm>
            <a:custGeom>
              <a:avLst/>
              <a:gdLst>
                <a:gd name="connsiteX0" fmla="*/ 0 w 9031506"/>
                <a:gd name="connsiteY0" fmla="*/ 335207 h 2011200"/>
                <a:gd name="connsiteX1" fmla="*/ 335207 w 9031506"/>
                <a:gd name="connsiteY1" fmla="*/ 0 h 2011200"/>
                <a:gd name="connsiteX2" fmla="*/ 8696299 w 9031506"/>
                <a:gd name="connsiteY2" fmla="*/ 0 h 2011200"/>
                <a:gd name="connsiteX3" fmla="*/ 9031506 w 9031506"/>
                <a:gd name="connsiteY3" fmla="*/ 335207 h 2011200"/>
                <a:gd name="connsiteX4" fmla="*/ 9031506 w 9031506"/>
                <a:gd name="connsiteY4" fmla="*/ 1675993 h 2011200"/>
                <a:gd name="connsiteX5" fmla="*/ 8696299 w 9031506"/>
                <a:gd name="connsiteY5" fmla="*/ 2011200 h 2011200"/>
                <a:gd name="connsiteX6" fmla="*/ 335207 w 9031506"/>
                <a:gd name="connsiteY6" fmla="*/ 2011200 h 2011200"/>
                <a:gd name="connsiteX7" fmla="*/ 0 w 9031506"/>
                <a:gd name="connsiteY7" fmla="*/ 1675993 h 2011200"/>
                <a:gd name="connsiteX8" fmla="*/ 0 w 9031506"/>
                <a:gd name="connsiteY8" fmla="*/ 335207 h 20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1506" h="2011200" fill="none" extrusionOk="0">
                  <a:moveTo>
                    <a:pt x="0" y="335207"/>
                  </a:moveTo>
                  <a:cubicBezTo>
                    <a:pt x="26462" y="130614"/>
                    <a:pt x="153919" y="7818"/>
                    <a:pt x="335207" y="0"/>
                  </a:cubicBezTo>
                  <a:cubicBezTo>
                    <a:pt x="1335578" y="-106144"/>
                    <a:pt x="5870578" y="-57456"/>
                    <a:pt x="8696299" y="0"/>
                  </a:cubicBezTo>
                  <a:cubicBezTo>
                    <a:pt x="8908075" y="14049"/>
                    <a:pt x="9052547" y="150175"/>
                    <a:pt x="9031506" y="335207"/>
                  </a:cubicBezTo>
                  <a:cubicBezTo>
                    <a:pt x="8971929" y="664298"/>
                    <a:pt x="9103318" y="1433022"/>
                    <a:pt x="9031506" y="1675993"/>
                  </a:cubicBezTo>
                  <a:cubicBezTo>
                    <a:pt x="9048453" y="1885163"/>
                    <a:pt x="8882479" y="2007909"/>
                    <a:pt x="8696299" y="2011200"/>
                  </a:cubicBezTo>
                  <a:cubicBezTo>
                    <a:pt x="6782369" y="1982203"/>
                    <a:pt x="2078653" y="1937836"/>
                    <a:pt x="335207" y="2011200"/>
                  </a:cubicBezTo>
                  <a:cubicBezTo>
                    <a:pt x="155410" y="2002345"/>
                    <a:pt x="4320" y="1843379"/>
                    <a:pt x="0" y="1675993"/>
                  </a:cubicBezTo>
                  <a:cubicBezTo>
                    <a:pt x="51267" y="1136169"/>
                    <a:pt x="-56422" y="989385"/>
                    <a:pt x="0" y="335207"/>
                  </a:cubicBezTo>
                  <a:close/>
                </a:path>
                <a:path w="9031506" h="2011200" stroke="0" extrusionOk="0">
                  <a:moveTo>
                    <a:pt x="0" y="335207"/>
                  </a:moveTo>
                  <a:cubicBezTo>
                    <a:pt x="11222" y="146267"/>
                    <a:pt x="147335" y="6868"/>
                    <a:pt x="335207" y="0"/>
                  </a:cubicBezTo>
                  <a:cubicBezTo>
                    <a:pt x="1811642" y="-6525"/>
                    <a:pt x="5122757" y="152743"/>
                    <a:pt x="8696299" y="0"/>
                  </a:cubicBezTo>
                  <a:cubicBezTo>
                    <a:pt x="8905918" y="12817"/>
                    <a:pt x="9013233" y="176569"/>
                    <a:pt x="9031506" y="335207"/>
                  </a:cubicBezTo>
                  <a:cubicBezTo>
                    <a:pt x="9096719" y="857043"/>
                    <a:pt x="8992791" y="1495530"/>
                    <a:pt x="9031506" y="1675993"/>
                  </a:cubicBezTo>
                  <a:cubicBezTo>
                    <a:pt x="9062578" y="1858410"/>
                    <a:pt x="8858327" y="2037312"/>
                    <a:pt x="8696299" y="2011200"/>
                  </a:cubicBezTo>
                  <a:cubicBezTo>
                    <a:pt x="5497127" y="2125034"/>
                    <a:pt x="1919552" y="2010554"/>
                    <a:pt x="335207" y="2011200"/>
                  </a:cubicBezTo>
                  <a:cubicBezTo>
                    <a:pt x="153139" y="2017848"/>
                    <a:pt x="-1785" y="1851126"/>
                    <a:pt x="0" y="1675993"/>
                  </a:cubicBezTo>
                  <a:cubicBezTo>
                    <a:pt x="108060" y="1398176"/>
                    <a:pt x="60984" y="834400"/>
                    <a:pt x="0" y="335207"/>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xmlns=""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4F7E4A-28C4-6C3C-24DB-0C4C337FB2A6}"/>
              </a:ext>
            </a:extLst>
          </p:cNvPr>
          <p:cNvPicPr>
            <a:picLocks noChangeAspect="1"/>
          </p:cNvPicPr>
          <p:nvPr/>
        </p:nvPicPr>
        <p:blipFill>
          <a:blip r:embed="rId2"/>
          <a:stretch>
            <a:fillRect/>
          </a:stretch>
        </p:blipFill>
        <p:spPr>
          <a:xfrm>
            <a:off x="0" y="91440"/>
            <a:ext cx="5212080" cy="6662057"/>
          </a:xfrm>
          <a:prstGeom prst="rect">
            <a:avLst/>
          </a:prstGeom>
        </p:spPr>
      </p:pic>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xmlns="" id="{CF02CFBA-5D81-7535-0314-ACD058F83C74}"/>
              </a:ext>
            </a:extLst>
          </p:cNvPr>
          <p:cNvPicPr>
            <a:picLocks noChangeAspect="1"/>
          </p:cNvPicPr>
          <p:nvPr/>
        </p:nvPicPr>
        <p:blipFill>
          <a:blip r:embed="rId2"/>
          <a:stretch>
            <a:fillRect/>
          </a:stretch>
        </p:blipFill>
        <p:spPr>
          <a:xfrm>
            <a:off x="0" y="0"/>
            <a:ext cx="5016137" cy="6858000"/>
          </a:xfrm>
          <a:prstGeom prst="rect">
            <a:avLst/>
          </a:prstGeom>
        </p:spPr>
      </p:pic>
    </p:spTree>
    <p:extLst>
      <p:ext uri="{BB962C8B-B14F-4D97-AF65-F5344CB8AC3E}">
        <p14:creationId xmlns:p14="http://schemas.microsoft.com/office/powerpoint/2010/main" val="4263100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xmlns="" id="{6D36AAD7-42D7-F485-99A3-6E6BFD44AAB4}"/>
              </a:ext>
            </a:extLst>
          </p:cNvPr>
          <p:cNvPicPr>
            <a:picLocks noChangeAspect="1"/>
          </p:cNvPicPr>
          <p:nvPr/>
        </p:nvPicPr>
        <p:blipFill>
          <a:blip r:embed="rId2"/>
          <a:stretch>
            <a:fillRect/>
          </a:stretch>
        </p:blipFill>
        <p:spPr>
          <a:xfrm>
            <a:off x="0" y="-220980"/>
            <a:ext cx="5238750" cy="7223759"/>
          </a:xfrm>
          <a:prstGeom prst="rect">
            <a:avLst/>
          </a:prstGeom>
        </p:spPr>
      </p:pic>
    </p:spTree>
    <p:extLst>
      <p:ext uri="{BB962C8B-B14F-4D97-AF65-F5344CB8AC3E}">
        <p14:creationId xmlns:p14="http://schemas.microsoft.com/office/powerpoint/2010/main" val="1550970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296</Words>
  <Application>Microsoft Office PowerPoint</Application>
  <PresentationFormat>Custom</PresentationFormat>
  <Paragraphs>14</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14</cp:revision>
  <dcterms:created xsi:type="dcterms:W3CDTF">2023-02-03T02:26:18Z</dcterms:created>
  <dcterms:modified xsi:type="dcterms:W3CDTF">2025-05-10T21:25:32Z</dcterms:modified>
</cp:coreProperties>
</file>