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0" r:id="rId8"/>
    <p:sldId id="265" r:id="rId9"/>
    <p:sldId id="261" r:id="rId10"/>
    <p:sldId id="268" r:id="rId11"/>
    <p:sldId id="267" r:id="rId12"/>
    <p:sldId id="26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A27"/>
    <a:srgbClr val="15812A"/>
    <a:srgbClr val="168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B7A1A8-7EDE-4C2A-A3AC-D38A9B366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B11B515-0524-42D3-98A1-A1BA8861C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BEFBB7-E814-4D02-96E6-6F5EFD7AF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65D050-36D6-48D7-A444-EE7A6851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EE7CC7-63EB-4643-AAA6-0044591F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4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407F1E-1FBB-4A63-A824-6F5014FE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42061E3-8296-4AE4-B7F8-FBC4A5BCB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0E2632-4DCD-458A-8E33-D97DE3DAA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917892-991F-4EC3-8666-249468D32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83EDC2-462D-4B49-8591-03E9B8C7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BDE815D-A178-4C60-880D-0CE2394DE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04B9B60-0954-45CF-8229-E7C1B5653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C3F638-52F4-4B7E-816E-B05F1366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B28573-B735-475D-9446-DF632EE72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45476E-E590-4A2D-9C94-4AEF96C8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0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8C8C34-3F81-48BA-8A65-ADC6E9E9D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EB5E5E-75C9-489B-A121-657984F17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84F13A-8597-4A80-B4C4-D1F514CD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5BD42E-9957-4D29-969B-3BED2C63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603887-8C82-4098-963A-D736CF19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7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1E0F7E-0EE3-4697-A5F5-0762C6AF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73F09FC-C47A-46B3-A281-7402A4E46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835C40-1A67-42C4-9525-1CF5B3CB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B817CC-764C-4045-88BA-3820DFC5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2302D7-17BB-4FD7-B087-4EF4965D4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4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684965-B1C8-4824-A830-6CD93BCA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7158EA-FE29-48F5-BC23-C6EC7391D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975D5EC-18A9-4753-96AE-95B259012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D03568-9F8A-4D72-A1AA-7FACBAB7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42FC780-134C-49C6-9B69-749D9FC5B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5AFEFBF-A340-462B-BD6E-0E52A489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2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7BEA40-94F3-4C1C-B934-CB9F4EB7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6C4FA15-1997-466B-BC72-68D793BCD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BF5490-C3B0-4A1A-A75C-48B389506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755BF26-D63F-4EBB-A64B-B0E285C2A1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5E283D4-E798-428D-994A-358541A59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4A0C6FF-7A5F-44C3-871E-FC264FCA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B2A7A94-CF83-4CE0-A980-BE4B09D8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6CA025B-7B95-4A26-BA86-C5054FA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362E9D-CF42-492B-B7AC-2FF3A6EE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426A28A-A3C0-4E24-9A24-6CD718C77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84C06B9-0744-426E-9B3C-6E9ABFEAC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BF8D074-A8A4-4A0D-95DD-569F0F30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D79ABD3-5537-455D-9A50-C68C43918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C9878A0-8CCA-44F5-943F-EFC7D439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6A7E59F-71B2-428D-BF31-07812DBA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006E73-6621-470D-A004-A1B5699C8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2370ED-DDCD-4B9D-B47E-24CAE8476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097735F-F32F-4DF6-A359-69E80A592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E2CB6A7-3974-427A-A99E-B54DCF159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454E45-58A6-4564-8E6D-341B7DFF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1226822-A59D-4D44-8543-90D722CF6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C192F7-254C-4858-95AD-BCAD50BF6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87F8F45-0F49-4D28-9DAC-6565062E2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BB7F7CF-2D85-4E8C-A84D-3DD1DB6BF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54D410-D6EE-4436-B25C-1527F88A5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ED979F-08C0-40D9-9309-E3233D6F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CFD357-C124-4EBF-BE67-525CFDB07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7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7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32D7A61-4820-453A-A907-A4F9DC4AE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B0AADC-0977-4A88-B8D5-42EC10E56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72561C-C450-4702-8D3F-4804F2C13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46006-AEED-49F6-B5E6-F5BFAD418947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6A61B1-A998-4237-A937-B3BF3DDB7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5B2815-3A6D-4BE4-8FB3-7C206ADCB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5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9BA64F2-8866-415F-BF6A-BBA0DBD6A1DD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2D2E082-C524-4CEE-BCE7-218BACEC2C8A}"/>
              </a:ext>
            </a:extLst>
          </p:cNvPr>
          <p:cNvSpPr txBox="1"/>
          <p:nvPr/>
        </p:nvSpPr>
        <p:spPr>
          <a:xfrm>
            <a:off x="249374" y="1260754"/>
            <a:ext cx="9047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7D8B327-9614-42C4-8C90-6422F883142B}"/>
              </a:ext>
            </a:extLst>
          </p:cNvPr>
          <p:cNvSpPr/>
          <p:nvPr/>
        </p:nvSpPr>
        <p:spPr>
          <a:xfrm>
            <a:off x="7158344" y="2027097"/>
            <a:ext cx="5016411" cy="2300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nắng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ấm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Lung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bờ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yên</a:t>
            </a:r>
            <a:endParaRPr lang="en-US" sz="2800" b="1" dirty="0">
              <a:solidFill>
                <a:schemeClr val="bg1"/>
              </a:solidFill>
              <a:latin typeface="HP001 4 hàng" panose="020B06030503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thơm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vi-VN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ơ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mãi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983BD16-8AB6-445B-BEFF-EC56B8A68699}"/>
              </a:ext>
            </a:extLst>
          </p:cNvPr>
          <p:cNvSpPr/>
          <p:nvPr/>
        </p:nvSpPr>
        <p:spPr>
          <a:xfrm>
            <a:off x="553128" y="4472481"/>
            <a:ext cx="5016411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Quàng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Khoác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thơm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rừng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lưng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E89D165-40A1-4C10-8428-3755F12C8220}"/>
              </a:ext>
            </a:extLst>
          </p:cNvPr>
          <p:cNvSpPr/>
          <p:nvPr/>
        </p:nvSpPr>
        <p:spPr>
          <a:xfrm>
            <a:off x="8408520" y="5380422"/>
            <a:ext cx="3784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Lãm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Thắng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8EADDA9-B754-4581-B0F5-74B3622E0944}"/>
              </a:ext>
            </a:extLst>
          </p:cNvPr>
          <p:cNvSpPr/>
          <p:nvPr/>
        </p:nvSpPr>
        <p:spPr>
          <a:xfrm>
            <a:off x="553128" y="1925435"/>
            <a:ext cx="5016411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vươn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biêng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mây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ngọt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4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077E649-389E-4F0F-A010-74812C22A3B6}"/>
              </a:ext>
            </a:extLst>
          </p:cNvPr>
          <p:cNvSpPr txBox="1"/>
          <p:nvPr/>
        </p:nvSpPr>
        <p:spPr>
          <a:xfrm>
            <a:off x="947528" y="-124715"/>
            <a:ext cx="10334046" cy="11567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AF28F06-FDA5-47E2-804F-7D02D0F9F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7" y="973253"/>
            <a:ext cx="4663932" cy="3429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B5F4BDC-458B-42FF-951F-E6E413DEF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6173"/>
            <a:ext cx="12192000" cy="552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64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077E649-389E-4F0F-A010-74812C22A3B6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AF28F06-FDA5-47E2-804F-7D02D0F9F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76" y="1236498"/>
            <a:ext cx="5647605" cy="467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C3F8E5F-5BC5-4FD4-83F0-0D24B05EFE7F}"/>
              </a:ext>
            </a:extLst>
          </p:cNvPr>
          <p:cNvSpPr/>
          <p:nvPr/>
        </p:nvSpPr>
        <p:spPr>
          <a:xfrm>
            <a:off x="436417" y="1734324"/>
            <a:ext cx="109035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FF00"/>
                </a:solidFill>
              </a:rPr>
              <a:t>b. </a:t>
            </a:r>
            <a:r>
              <a:rPr lang="en-US" sz="4400" dirty="0" err="1">
                <a:solidFill>
                  <a:srgbClr val="FFFF00"/>
                </a:solidFill>
              </a:rPr>
              <a:t>Chọn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</a:rPr>
              <a:t>dấu</a:t>
            </a:r>
            <a:r>
              <a:rPr lang="en-US" sz="4400" b="1" i="1" dirty="0">
                <a:solidFill>
                  <a:schemeClr val="bg1"/>
                </a:solidFill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</a:rPr>
              <a:t>hỏi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hoặc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</a:rPr>
              <a:t>dấu</a:t>
            </a:r>
            <a:r>
              <a:rPr lang="en-US" sz="4400" b="1" i="1" dirty="0">
                <a:solidFill>
                  <a:schemeClr val="bg1"/>
                </a:solidFill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</a:rPr>
              <a:t>ngã</a:t>
            </a:r>
            <a:r>
              <a:rPr lang="en-US" sz="4400" b="1" i="1" dirty="0">
                <a:solidFill>
                  <a:schemeClr val="bg1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cho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chữ</a:t>
            </a:r>
            <a:r>
              <a:rPr lang="en-US" sz="4400" dirty="0">
                <a:solidFill>
                  <a:srgbClr val="FFFF00"/>
                </a:solidFill>
              </a:rPr>
              <a:t> in </a:t>
            </a:r>
            <a:r>
              <a:rPr lang="en-US" sz="4400" dirty="0" err="1">
                <a:solidFill>
                  <a:srgbClr val="FFFF00"/>
                </a:solidFill>
              </a:rPr>
              <a:t>đậm</a:t>
            </a:r>
            <a:r>
              <a:rPr lang="en-US" sz="4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4FEFB7F-E62E-4718-A516-3D6B9E19EEFF}"/>
              </a:ext>
            </a:extLst>
          </p:cNvPr>
          <p:cNvSpPr/>
          <p:nvPr/>
        </p:nvSpPr>
        <p:spPr>
          <a:xfrm>
            <a:off x="240577" y="2566542"/>
            <a:ext cx="11826732" cy="4208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</a:rPr>
              <a:t>Thao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nguyên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một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vùng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đất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rộng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lớn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được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phu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kín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bơi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lớp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cỏ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xanh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mượt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r>
              <a:rPr lang="en-US" sz="3600" dirty="0" err="1">
                <a:solidFill>
                  <a:schemeClr val="bg1"/>
                </a:solidFill>
              </a:rPr>
              <a:t>Nhiều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loài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động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vật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cư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dân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của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nơi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đây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như</a:t>
            </a:r>
            <a:r>
              <a:rPr lang="en-US" sz="3600" dirty="0">
                <a:solidFill>
                  <a:schemeClr val="bg1"/>
                </a:solidFill>
              </a:rPr>
              <a:t>: </a:t>
            </a:r>
            <a:r>
              <a:rPr lang="en-US" sz="3600" dirty="0" err="1">
                <a:solidFill>
                  <a:schemeClr val="bg1"/>
                </a:solidFill>
              </a:rPr>
              <a:t>chim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>
                <a:solidFill>
                  <a:schemeClr val="bg1"/>
                </a:solidFill>
              </a:rPr>
              <a:t>se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chuột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b="1" dirty="0" err="1">
                <a:solidFill>
                  <a:schemeClr val="bg1"/>
                </a:solidFill>
              </a:rPr>
              <a:t>tho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hươu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cao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cô</a:t>
            </a:r>
            <a:r>
              <a:rPr lang="en-US" sz="3600" dirty="0">
                <a:solidFill>
                  <a:schemeClr val="bg1"/>
                </a:solidFill>
              </a:rPr>
              <a:t>,... </a:t>
            </a:r>
            <a:r>
              <a:rPr lang="en-US" sz="3600" dirty="0" err="1">
                <a:solidFill>
                  <a:schemeClr val="bg1"/>
                </a:solidFill>
              </a:rPr>
              <a:t>Nếu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bạn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muốn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>
                <a:solidFill>
                  <a:schemeClr val="bg1"/>
                </a:solidFill>
              </a:rPr>
              <a:t>da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ngoại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thì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đồng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cỏ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một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lựa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chọn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tuyệt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vời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r>
              <a:rPr lang="en-US" sz="3600" dirty="0" err="1">
                <a:solidFill>
                  <a:schemeClr val="bg1"/>
                </a:solidFill>
              </a:rPr>
              <a:t>Còn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gì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vui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bằng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khi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được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chạy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nhay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trên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tham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cỏ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xanh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như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ngọc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  <a:p>
            <a:pPr algn="r">
              <a:lnSpc>
                <a:spcPct val="130000"/>
              </a:lnSpc>
            </a:pPr>
            <a:r>
              <a:rPr lang="en-US" sz="2800" dirty="0">
                <a:solidFill>
                  <a:schemeClr val="bg1"/>
                </a:solidFill>
              </a:rPr>
              <a:t>(Theo </a:t>
            </a:r>
            <a:r>
              <a:rPr lang="en-US" sz="2800" dirty="0" err="1">
                <a:solidFill>
                  <a:schemeClr val="bg1"/>
                </a:solidFill>
              </a:rPr>
              <a:t>Từ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điển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bách</a:t>
            </a:r>
            <a:r>
              <a:rPr lang="en-US" sz="2800" dirty="0">
                <a:solidFill>
                  <a:schemeClr val="bg1"/>
                </a:solidFill>
              </a:rPr>
              <a:t> khoa </a:t>
            </a:r>
            <a:r>
              <a:rPr lang="en-US" sz="2800" dirty="0" err="1">
                <a:solidFill>
                  <a:schemeClr val="bg1"/>
                </a:solidFill>
              </a:rPr>
              <a:t>toàn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thư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đầu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tiên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tôi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ADEE4D4-A937-4FFC-8875-F62F21DB76BB}"/>
              </a:ext>
            </a:extLst>
          </p:cNvPr>
          <p:cNvSpPr/>
          <p:nvPr/>
        </p:nvSpPr>
        <p:spPr>
          <a:xfrm>
            <a:off x="240576" y="2700875"/>
            <a:ext cx="11384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Thảo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CBD322E-CFA7-4B4C-A9CC-57A9FE5A2D86}"/>
              </a:ext>
            </a:extLst>
          </p:cNvPr>
          <p:cNvSpPr/>
          <p:nvPr/>
        </p:nvSpPr>
        <p:spPr>
          <a:xfrm>
            <a:off x="8928476" y="2685684"/>
            <a:ext cx="930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phủ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A94B0C6-8790-4907-8A69-65EA7DC646CB}"/>
              </a:ext>
            </a:extLst>
          </p:cNvPr>
          <p:cNvSpPr/>
          <p:nvPr/>
        </p:nvSpPr>
        <p:spPr>
          <a:xfrm>
            <a:off x="10501253" y="2689136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bởi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73FE5CB-E996-41C1-8885-105BC3AD17C1}"/>
              </a:ext>
            </a:extLst>
          </p:cNvPr>
          <p:cNvSpPr/>
          <p:nvPr/>
        </p:nvSpPr>
        <p:spPr>
          <a:xfrm>
            <a:off x="1250380" y="4105334"/>
            <a:ext cx="6014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sẻ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37EBD7D-469F-48FD-A09A-26CA7039AB73}"/>
              </a:ext>
            </a:extLst>
          </p:cNvPr>
          <p:cNvSpPr/>
          <p:nvPr/>
        </p:nvSpPr>
        <p:spPr>
          <a:xfrm>
            <a:off x="3175216" y="4105334"/>
            <a:ext cx="8418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thỏ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BF35B52-F8C6-450F-8DF5-0C259DC065BA}"/>
              </a:ext>
            </a:extLst>
          </p:cNvPr>
          <p:cNvSpPr/>
          <p:nvPr/>
        </p:nvSpPr>
        <p:spPr>
          <a:xfrm>
            <a:off x="5943600" y="4105334"/>
            <a:ext cx="6248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cổ</a:t>
            </a:r>
            <a:endParaRPr lang="en-US" sz="36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9B1AFDE-4822-4A52-9BE2-6640012F9668}"/>
              </a:ext>
            </a:extLst>
          </p:cNvPr>
          <p:cNvSpPr/>
          <p:nvPr/>
        </p:nvSpPr>
        <p:spPr>
          <a:xfrm>
            <a:off x="10280862" y="4105334"/>
            <a:ext cx="660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dã</a:t>
            </a:r>
            <a:endParaRPr lang="en-US" sz="3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3A68657-606F-4A87-93CD-888625D5941E}"/>
              </a:ext>
            </a:extLst>
          </p:cNvPr>
          <p:cNvSpPr/>
          <p:nvPr/>
        </p:nvSpPr>
        <p:spPr>
          <a:xfrm>
            <a:off x="2289478" y="5533592"/>
            <a:ext cx="1118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nhảy</a:t>
            </a:r>
            <a:endParaRPr lang="en-US" sz="36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FCDB38BA-DD8B-499C-BAB2-A68F39FDF9B9}"/>
              </a:ext>
            </a:extLst>
          </p:cNvPr>
          <p:cNvSpPr/>
          <p:nvPr/>
        </p:nvSpPr>
        <p:spPr>
          <a:xfrm>
            <a:off x="4214307" y="5533592"/>
            <a:ext cx="1196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thảm</a:t>
            </a:r>
            <a:endParaRPr lang="en-US" sz="36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F6F2EC35-EB75-4A97-A99F-6393947CFD35}"/>
              </a:ext>
            </a:extLst>
          </p:cNvPr>
          <p:cNvCxnSpPr/>
          <p:nvPr/>
        </p:nvCxnSpPr>
        <p:spPr>
          <a:xfrm>
            <a:off x="436417" y="3269675"/>
            <a:ext cx="8139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0CB06942-CE4E-401E-A106-F0979E0A702A}"/>
              </a:ext>
            </a:extLst>
          </p:cNvPr>
          <p:cNvCxnSpPr/>
          <p:nvPr/>
        </p:nvCxnSpPr>
        <p:spPr>
          <a:xfrm>
            <a:off x="8970041" y="3276597"/>
            <a:ext cx="8139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381B9BEE-B02D-43EC-9079-1B15AE1C8AA4}"/>
              </a:ext>
            </a:extLst>
          </p:cNvPr>
          <p:cNvCxnSpPr/>
          <p:nvPr/>
        </p:nvCxnSpPr>
        <p:spPr>
          <a:xfrm>
            <a:off x="10494042" y="3276592"/>
            <a:ext cx="8139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9516AD6B-C1A0-402E-8508-A2471BA7683A}"/>
              </a:ext>
            </a:extLst>
          </p:cNvPr>
          <p:cNvCxnSpPr>
            <a:cxnSpLocks/>
          </p:cNvCxnSpPr>
          <p:nvPr/>
        </p:nvCxnSpPr>
        <p:spPr>
          <a:xfrm>
            <a:off x="1250380" y="4703165"/>
            <a:ext cx="601447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CE1FC0C9-A9B1-42E0-9C01-CA48EA2DFE2E}"/>
              </a:ext>
            </a:extLst>
          </p:cNvPr>
          <p:cNvCxnSpPr/>
          <p:nvPr/>
        </p:nvCxnSpPr>
        <p:spPr>
          <a:xfrm>
            <a:off x="3175216" y="4702720"/>
            <a:ext cx="8139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70D8D91D-3E74-4083-882F-1FF77B751B0D}"/>
              </a:ext>
            </a:extLst>
          </p:cNvPr>
          <p:cNvCxnSpPr>
            <a:cxnSpLocks/>
          </p:cNvCxnSpPr>
          <p:nvPr/>
        </p:nvCxnSpPr>
        <p:spPr>
          <a:xfrm>
            <a:off x="5888181" y="4702275"/>
            <a:ext cx="680270" cy="782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B0895473-BC9C-4F9D-839C-7B914D56F28B}"/>
              </a:ext>
            </a:extLst>
          </p:cNvPr>
          <p:cNvCxnSpPr>
            <a:cxnSpLocks/>
          </p:cNvCxnSpPr>
          <p:nvPr/>
        </p:nvCxnSpPr>
        <p:spPr>
          <a:xfrm>
            <a:off x="10252377" y="4688420"/>
            <a:ext cx="680270" cy="782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CFFAA0BB-7E3D-49A9-8BDD-379D7AC49F22}"/>
              </a:ext>
            </a:extLst>
          </p:cNvPr>
          <p:cNvCxnSpPr/>
          <p:nvPr/>
        </p:nvCxnSpPr>
        <p:spPr>
          <a:xfrm>
            <a:off x="2416673" y="6145279"/>
            <a:ext cx="8139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DBB15F87-0521-44E1-8A1B-134F1C98370A}"/>
              </a:ext>
            </a:extLst>
          </p:cNvPr>
          <p:cNvCxnSpPr>
            <a:cxnSpLocks/>
          </p:cNvCxnSpPr>
          <p:nvPr/>
        </p:nvCxnSpPr>
        <p:spPr>
          <a:xfrm>
            <a:off x="4342454" y="6138358"/>
            <a:ext cx="94998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29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4A8571E-E090-415F-A975-B19AF80A4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6844FB9-778F-4F86-867A-DF238008D6B1}"/>
              </a:ext>
            </a:extLst>
          </p:cNvPr>
          <p:cNvSpPr/>
          <p:nvPr/>
        </p:nvSpPr>
        <p:spPr>
          <a:xfrm>
            <a:off x="3948552" y="1554172"/>
            <a:ext cx="441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FFFF00"/>
                </a:solidFill>
              </a:rPr>
              <a:t>Thảo</a:t>
            </a:r>
            <a:r>
              <a:rPr lang="en-US" sz="6000" b="1" dirty="0">
                <a:solidFill>
                  <a:srgbClr val="FFFF00"/>
                </a:solidFill>
              </a:rPr>
              <a:t> </a:t>
            </a:r>
            <a:r>
              <a:rPr lang="en-US" sz="6000" b="1" dirty="0" err="1">
                <a:solidFill>
                  <a:srgbClr val="FFFF00"/>
                </a:solidFill>
              </a:rPr>
              <a:t>nguyên</a:t>
            </a:r>
            <a:endParaRPr lang="en-US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87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790D832-B580-4E0F-A8C4-E0E1747D7D74}"/>
              </a:ext>
            </a:extLst>
          </p:cNvPr>
          <p:cNvSpPr/>
          <p:nvPr/>
        </p:nvSpPr>
        <p:spPr>
          <a:xfrm>
            <a:off x="13854" y="1166286"/>
            <a:ext cx="2382982" cy="63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23FCC64-10F4-4845-B5BE-6F2FD0590DBA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0DD6FF2-3B66-428E-B64E-6D69F0F403B0}"/>
              </a:ext>
            </a:extLst>
          </p:cNvPr>
          <p:cNvSpPr/>
          <p:nvPr/>
        </p:nvSpPr>
        <p:spPr>
          <a:xfrm>
            <a:off x="1911936" y="1069325"/>
            <a:ext cx="10271453" cy="2194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D2CCE04-FD94-40D3-8A2D-553B719DECAD}"/>
              </a:ext>
            </a:extLst>
          </p:cNvPr>
          <p:cNvSpPr/>
          <p:nvPr/>
        </p:nvSpPr>
        <p:spPr>
          <a:xfrm>
            <a:off x="96982" y="3299889"/>
            <a:ext cx="11942618" cy="3358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   - Do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043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EE42CA-2535-4933-92BD-834BF3B6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3" y="2092056"/>
            <a:ext cx="5257800" cy="6601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F2F0F85-D0FA-4C2A-9E43-F2CC5A7BC9BF}"/>
              </a:ext>
            </a:extLst>
          </p:cNvPr>
          <p:cNvSpPr/>
          <p:nvPr/>
        </p:nvSpPr>
        <p:spPr>
          <a:xfrm>
            <a:off x="803563" y="2880210"/>
            <a:ext cx="6941127" cy="3316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69A955-61F5-40CD-9921-7BF92524A393}"/>
              </a:ext>
            </a:extLst>
          </p:cNvPr>
          <p:cNvSpPr txBox="1"/>
          <p:nvPr/>
        </p:nvSpPr>
        <p:spPr>
          <a:xfrm>
            <a:off x="249375" y="1302319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2AAEA09-7695-4C2E-9B2D-FE4A3568B4E2}"/>
              </a:ext>
            </a:extLst>
          </p:cNvPr>
          <p:cNvSpPr/>
          <p:nvPr/>
        </p:nvSpPr>
        <p:spPr>
          <a:xfrm>
            <a:off x="3309814" y="1269318"/>
            <a:ext cx="3851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04D6FD0-50B7-4052-A0C2-4F1060E35832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85573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878682-C4FC-4128-9845-ED665F8F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80" y="2247175"/>
            <a:ext cx="7630807" cy="64633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94B24A2-C296-4828-95EE-4F1DAE2FA580}"/>
              </a:ext>
            </a:extLst>
          </p:cNvPr>
          <p:cNvSpPr/>
          <p:nvPr/>
        </p:nvSpPr>
        <p:spPr>
          <a:xfrm>
            <a:off x="199681" y="3199407"/>
            <a:ext cx="20120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Vươn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0B7D861-42C8-43CD-8E69-71E2159EE9B7}"/>
              </a:ext>
            </a:extLst>
          </p:cNvPr>
          <p:cNvSpPr txBox="1"/>
          <p:nvPr/>
        </p:nvSpPr>
        <p:spPr>
          <a:xfrm>
            <a:off x="199681" y="1289553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E92F59B-A409-4FBC-A1F5-2C29180A9416}"/>
              </a:ext>
            </a:extLst>
          </p:cNvPr>
          <p:cNvSpPr/>
          <p:nvPr/>
        </p:nvSpPr>
        <p:spPr>
          <a:xfrm>
            <a:off x="2488026" y="3149983"/>
            <a:ext cx="22878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biêng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1A10D88-2549-4403-8E36-1BD5609B2F52}"/>
              </a:ext>
            </a:extLst>
          </p:cNvPr>
          <p:cNvSpPr/>
          <p:nvPr/>
        </p:nvSpPr>
        <p:spPr>
          <a:xfrm>
            <a:off x="4921260" y="3147397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EF8BB3B-D19C-4C2E-A4A3-BB7D87B3CBD5}"/>
              </a:ext>
            </a:extLst>
          </p:cNvPr>
          <p:cNvSpPr/>
          <p:nvPr/>
        </p:nvSpPr>
        <p:spPr>
          <a:xfrm>
            <a:off x="7097513" y="3147397"/>
            <a:ext cx="19415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DA28E2B-F655-4F86-A3B2-19A2D513E93F}"/>
              </a:ext>
            </a:extLst>
          </p:cNvPr>
          <p:cNvSpPr/>
          <p:nvPr/>
        </p:nvSpPr>
        <p:spPr>
          <a:xfrm>
            <a:off x="9208030" y="3147397"/>
            <a:ext cx="2762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0EBC8651-9D7C-466A-94D6-D239C730B0E0}"/>
              </a:ext>
            </a:extLst>
          </p:cNvPr>
          <p:cNvSpPr txBox="1">
            <a:spLocks/>
          </p:cNvSpPr>
          <p:nvPr/>
        </p:nvSpPr>
        <p:spPr>
          <a:xfrm>
            <a:off x="325581" y="4339217"/>
            <a:ext cx="3636820" cy="646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138A9F2-2FAE-4089-8ECF-03760D8A2C64}"/>
              </a:ext>
            </a:extLst>
          </p:cNvPr>
          <p:cNvSpPr/>
          <p:nvPr/>
        </p:nvSpPr>
        <p:spPr>
          <a:xfrm>
            <a:off x="4463091" y="1300289"/>
            <a:ext cx="3851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860C757-BE3E-4CFF-BA1D-BFDB0D9B90CC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379505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29DCF36-6951-4C34-9826-C26BDEA681F5}"/>
              </a:ext>
            </a:extLst>
          </p:cNvPr>
          <p:cNvSpPr/>
          <p:nvPr/>
        </p:nvSpPr>
        <p:spPr>
          <a:xfrm>
            <a:off x="1475043" y="269899"/>
            <a:ext cx="3875420" cy="738664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 defTabSz="1219170"/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E18A183-6E87-406D-8138-226E5CC62FA8}"/>
              </a:ext>
            </a:extLst>
          </p:cNvPr>
          <p:cNvSpPr/>
          <p:nvPr/>
        </p:nvSpPr>
        <p:spPr>
          <a:xfrm>
            <a:off x="481996" y="1156067"/>
            <a:ext cx="82602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thoải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mái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gò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159AEEE-6CA3-4203-ABF5-7F94AA66217D}"/>
              </a:ext>
            </a:extLst>
          </p:cNvPr>
          <p:cNvSpPr/>
          <p:nvPr/>
        </p:nvSpPr>
        <p:spPr>
          <a:xfrm>
            <a:off x="481996" y="1888346"/>
            <a:ext cx="9077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 25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30 cm.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026E3D6-43F2-49D0-B4C4-6EB504A41583}"/>
              </a:ext>
            </a:extLst>
          </p:cNvPr>
          <p:cNvSpPr/>
          <p:nvPr/>
        </p:nvSpPr>
        <p:spPr>
          <a:xfrm>
            <a:off x="495851" y="2703628"/>
            <a:ext cx="10282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71DAC4-AF2F-4FCF-927E-F656CAED8D47}"/>
              </a:ext>
            </a:extLst>
          </p:cNvPr>
          <p:cNvSpPr/>
          <p:nvPr/>
        </p:nvSpPr>
        <p:spPr>
          <a:xfrm>
            <a:off x="495851" y="3604938"/>
            <a:ext cx="92692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song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9F7FD37-5D51-4E1D-AE7F-E33890B1D7DB}"/>
              </a:ext>
            </a:extLst>
          </p:cNvPr>
          <p:cNvSpPr/>
          <p:nvPr/>
        </p:nvSpPr>
        <p:spPr>
          <a:xfrm>
            <a:off x="495851" y="4407147"/>
            <a:ext cx="77891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Không được tì sát ngực vào thành bàn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DDD6908-BFCB-4BFF-9AAB-D453DDD05327}"/>
              </a:ext>
            </a:extLst>
          </p:cNvPr>
          <p:cNvSpPr/>
          <p:nvPr/>
        </p:nvSpPr>
        <p:spPr>
          <a:xfrm>
            <a:off x="495851" y="5240268"/>
            <a:ext cx="8675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thuận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997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9BA64F2-8866-415F-BF6A-BBA0DBD6A1DD}"/>
              </a:ext>
            </a:extLst>
          </p:cNvPr>
          <p:cNvSpPr txBox="1"/>
          <p:nvPr/>
        </p:nvSpPr>
        <p:spPr>
          <a:xfrm>
            <a:off x="4324625" y="360209"/>
            <a:ext cx="3579826" cy="596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(Nghe –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1484A6-1172-493A-8C59-DD53A40F6F5C}"/>
              </a:ext>
            </a:extLst>
          </p:cNvPr>
          <p:cNvSpPr txBox="1"/>
          <p:nvPr/>
        </p:nvSpPr>
        <p:spPr>
          <a:xfrm>
            <a:off x="3546758" y="-41570"/>
            <a:ext cx="5112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C842E65-B4F5-498E-ACA4-1BDCE0C4186B}"/>
              </a:ext>
            </a:extLst>
          </p:cNvPr>
          <p:cNvCxnSpPr>
            <a:cxnSpLocks/>
          </p:cNvCxnSpPr>
          <p:nvPr/>
        </p:nvCxnSpPr>
        <p:spPr>
          <a:xfrm flipH="1">
            <a:off x="1731818" y="1592982"/>
            <a:ext cx="1" cy="520757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0BD0A350-86B0-44CC-85D3-14862B4DA468}"/>
              </a:ext>
            </a:extLst>
          </p:cNvPr>
          <p:cNvCxnSpPr>
            <a:cxnSpLocks/>
          </p:cNvCxnSpPr>
          <p:nvPr/>
        </p:nvCxnSpPr>
        <p:spPr>
          <a:xfrm>
            <a:off x="0" y="1592982"/>
            <a:ext cx="1731818" cy="1447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3AF7B8F-3584-4DD8-9751-9ECEEDE64A54}"/>
              </a:ext>
            </a:extLst>
          </p:cNvPr>
          <p:cNvSpPr txBox="1"/>
          <p:nvPr/>
        </p:nvSpPr>
        <p:spPr>
          <a:xfrm>
            <a:off x="207811" y="1177644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1DC2FC-5E2B-4E8D-BB26-46058DE9EDAF}"/>
              </a:ext>
            </a:extLst>
          </p:cNvPr>
          <p:cNvSpPr/>
          <p:nvPr/>
        </p:nvSpPr>
        <p:spPr>
          <a:xfrm>
            <a:off x="4241412" y="912353"/>
            <a:ext cx="3851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6A912D9-C487-4E36-90D4-8A719AF05443}"/>
              </a:ext>
            </a:extLst>
          </p:cNvPr>
          <p:cNvSpPr/>
          <p:nvPr/>
        </p:nvSpPr>
        <p:spPr>
          <a:xfrm>
            <a:off x="4058328" y="1700864"/>
            <a:ext cx="501641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vươn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biêng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mây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ngọt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18D7C05-A971-47E5-8A44-492753BF2CE0}"/>
              </a:ext>
            </a:extLst>
          </p:cNvPr>
          <p:cNvSpPr/>
          <p:nvPr/>
        </p:nvSpPr>
        <p:spPr>
          <a:xfrm>
            <a:off x="4058327" y="4321466"/>
            <a:ext cx="501641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Quàng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Khoác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thơm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rừng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lưng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64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9BA64F2-8866-415F-BF6A-BBA0DBD6A1DD}"/>
              </a:ext>
            </a:extLst>
          </p:cNvPr>
          <p:cNvSpPr txBox="1"/>
          <p:nvPr/>
        </p:nvSpPr>
        <p:spPr>
          <a:xfrm>
            <a:off x="4324625" y="360209"/>
            <a:ext cx="3579826" cy="596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(Nghe –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1484A6-1172-493A-8C59-DD53A40F6F5C}"/>
              </a:ext>
            </a:extLst>
          </p:cNvPr>
          <p:cNvSpPr txBox="1"/>
          <p:nvPr/>
        </p:nvSpPr>
        <p:spPr>
          <a:xfrm>
            <a:off x="3546758" y="-41570"/>
            <a:ext cx="5112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C842E65-B4F5-498E-ACA4-1BDCE0C4186B}"/>
              </a:ext>
            </a:extLst>
          </p:cNvPr>
          <p:cNvCxnSpPr>
            <a:cxnSpLocks/>
          </p:cNvCxnSpPr>
          <p:nvPr/>
        </p:nvCxnSpPr>
        <p:spPr>
          <a:xfrm flipH="1">
            <a:off x="1731818" y="1592982"/>
            <a:ext cx="1" cy="520757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0BD0A350-86B0-44CC-85D3-14862B4DA468}"/>
              </a:ext>
            </a:extLst>
          </p:cNvPr>
          <p:cNvCxnSpPr>
            <a:cxnSpLocks/>
          </p:cNvCxnSpPr>
          <p:nvPr/>
        </p:nvCxnSpPr>
        <p:spPr>
          <a:xfrm>
            <a:off x="0" y="1592982"/>
            <a:ext cx="1731818" cy="1447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3AF7B8F-3584-4DD8-9751-9ECEEDE64A54}"/>
              </a:ext>
            </a:extLst>
          </p:cNvPr>
          <p:cNvSpPr txBox="1"/>
          <p:nvPr/>
        </p:nvSpPr>
        <p:spPr>
          <a:xfrm>
            <a:off x="207811" y="1177644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1DC2FC-5E2B-4E8D-BB26-46058DE9EDAF}"/>
              </a:ext>
            </a:extLst>
          </p:cNvPr>
          <p:cNvSpPr/>
          <p:nvPr/>
        </p:nvSpPr>
        <p:spPr>
          <a:xfrm>
            <a:off x="4241412" y="912353"/>
            <a:ext cx="3851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8F5B43-343E-436E-B85C-C3ADB3B3A343}"/>
              </a:ext>
            </a:extLst>
          </p:cNvPr>
          <p:cNvSpPr/>
          <p:nvPr/>
        </p:nvSpPr>
        <p:spPr>
          <a:xfrm>
            <a:off x="3546758" y="1607461"/>
            <a:ext cx="501641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nắng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ấm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Lung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bờ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yên</a:t>
            </a:r>
            <a:endParaRPr lang="en-US" sz="2800" b="1" dirty="0">
              <a:solidFill>
                <a:schemeClr val="bg1"/>
              </a:solidFill>
              <a:latin typeface="HP001 4 hàng" panose="020B06030503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thơm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vi-VN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ơ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mãi</a:t>
            </a:r>
            <a:r>
              <a:rPr lang="en-US" sz="28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C7A613C-4C4C-4A2B-80B2-66CCCA135177}"/>
              </a:ext>
            </a:extLst>
          </p:cNvPr>
          <p:cNvSpPr/>
          <p:nvPr/>
        </p:nvSpPr>
        <p:spPr>
          <a:xfrm>
            <a:off x="6302629" y="4479877"/>
            <a:ext cx="3784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Lãm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Thắng</a:t>
            </a:r>
            <a:r>
              <a:rPr lang="en-US" sz="2800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14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8CB1E7C-1ED6-4C10-942A-8CCA57EBF1BE}"/>
              </a:ext>
            </a:extLst>
          </p:cNvPr>
          <p:cNvSpPr txBox="1"/>
          <p:nvPr/>
        </p:nvSpPr>
        <p:spPr>
          <a:xfrm>
            <a:off x="1884218" y="277089"/>
            <a:ext cx="41524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3172767-A54C-460D-B894-E06291FE5037}"/>
              </a:ext>
            </a:extLst>
          </p:cNvPr>
          <p:cNvSpPr/>
          <p:nvPr/>
        </p:nvSpPr>
        <p:spPr>
          <a:xfrm>
            <a:off x="638062" y="1286259"/>
            <a:ext cx="4046301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1. Sai không quá 5 lỗi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69BD2A5-E669-4D4D-AEB1-F594A6BEF90B}"/>
              </a:ext>
            </a:extLst>
          </p:cNvPr>
          <p:cNvSpPr/>
          <p:nvPr/>
        </p:nvSpPr>
        <p:spPr>
          <a:xfrm>
            <a:off x="638062" y="2036021"/>
            <a:ext cx="5242141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2.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Chữ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rõ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ràng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sạch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đẹp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5084AC2-8F0D-4457-9455-7069537A419C}"/>
              </a:ext>
            </a:extLst>
          </p:cNvPr>
          <p:cNvSpPr/>
          <p:nvPr/>
        </p:nvSpPr>
        <p:spPr>
          <a:xfrm>
            <a:off x="638062" y="2933649"/>
            <a:ext cx="5147563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3.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Trình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bày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đúng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thức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91E26C2B-036B-4619-8F65-FC82447453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4874133" y="1297828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D6D14ACE-A93F-4F21-9BA2-FB896EF1C7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6096000" y="2036021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C06652A9-5AC9-44D1-99CD-DA90C4605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6859167" y="2036020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xmlns="" id="{6FFDD6EC-62C8-4B50-9BE5-B1FAA932D6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6036637" y="2910367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6F2DDD36-7E45-4FD2-9CD4-CB0C0CFD92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6835019" y="2910366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xmlns="" id="{D8123726-3C91-40B6-B80C-F2953865D3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7686735" y="2910365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D9B55B01-04FC-48E9-A177-4F7D5252CB58}"/>
              </a:ext>
            </a:extLst>
          </p:cNvPr>
          <p:cNvSpPr txBox="1">
            <a:spLocks/>
          </p:cNvSpPr>
          <p:nvPr/>
        </p:nvSpPr>
        <p:spPr>
          <a:xfrm>
            <a:off x="325581" y="4339217"/>
            <a:ext cx="2860964" cy="646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B889652-CCB1-4F75-92A3-FC17E49B2311}"/>
              </a:ext>
            </a:extLst>
          </p:cNvPr>
          <p:cNvSpPr txBox="1"/>
          <p:nvPr/>
        </p:nvSpPr>
        <p:spPr>
          <a:xfrm flipH="1">
            <a:off x="1106124" y="5236843"/>
            <a:ext cx="8103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60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E6FBE15-0D87-40EB-9ACA-2F7E39C2D908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5388686-1A46-48BC-A821-F29B759AA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050" y="1229083"/>
            <a:ext cx="11057002" cy="183276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C024D86-BB30-4A3C-9D2D-77FD32455DC5}"/>
              </a:ext>
            </a:extLst>
          </p:cNvPr>
          <p:cNvSpPr/>
          <p:nvPr/>
        </p:nvSpPr>
        <p:spPr>
          <a:xfrm>
            <a:off x="138546" y="3118238"/>
            <a:ext cx="11914904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C3451E7-5B90-4096-8AA9-209DFFCD2C4C}"/>
              </a:ext>
            </a:extLst>
          </p:cNvPr>
          <p:cNvSpPr/>
          <p:nvPr/>
        </p:nvSpPr>
        <p:spPr>
          <a:xfrm>
            <a:off x="138550" y="3241967"/>
            <a:ext cx="81840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98C0663-E365-4F29-AFDF-062D67E11914}"/>
              </a:ext>
            </a:extLst>
          </p:cNvPr>
          <p:cNvSpPr/>
          <p:nvPr/>
        </p:nvSpPr>
        <p:spPr>
          <a:xfrm>
            <a:off x="138545" y="3761725"/>
            <a:ext cx="6033641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BB9669B-C7FE-428C-B02A-058FF263B98D}"/>
              </a:ext>
            </a:extLst>
          </p:cNvPr>
          <p:cNvSpPr/>
          <p:nvPr/>
        </p:nvSpPr>
        <p:spPr>
          <a:xfrm>
            <a:off x="138544" y="4580847"/>
            <a:ext cx="11914903" cy="156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00C8BEED-77ED-458F-8351-A89650E842AF}"/>
              </a:ext>
            </a:extLst>
          </p:cNvPr>
          <p:cNvCxnSpPr>
            <a:cxnSpLocks/>
          </p:cNvCxnSpPr>
          <p:nvPr/>
        </p:nvCxnSpPr>
        <p:spPr>
          <a:xfrm flipH="1">
            <a:off x="6331533" y="2660073"/>
            <a:ext cx="221667" cy="76892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52D9AB92-861C-4372-B203-BC8C0E49FAAA}"/>
              </a:ext>
            </a:extLst>
          </p:cNvPr>
          <p:cNvCxnSpPr>
            <a:cxnSpLocks/>
          </p:cNvCxnSpPr>
          <p:nvPr/>
        </p:nvCxnSpPr>
        <p:spPr>
          <a:xfrm>
            <a:off x="3352800" y="2660073"/>
            <a:ext cx="1066800" cy="145472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EC6A8C75-0DBA-459C-BDB1-AD66535D0AAD}"/>
              </a:ext>
            </a:extLst>
          </p:cNvPr>
          <p:cNvCxnSpPr>
            <a:cxnSpLocks/>
          </p:cNvCxnSpPr>
          <p:nvPr/>
        </p:nvCxnSpPr>
        <p:spPr>
          <a:xfrm flipH="1">
            <a:off x="1302328" y="2660073"/>
            <a:ext cx="9019308" cy="3186545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4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077E649-389E-4F0F-A010-74812C22A3B6}"/>
              </a:ext>
            </a:extLst>
          </p:cNvPr>
          <p:cNvSpPr txBox="1"/>
          <p:nvPr/>
        </p:nvSpPr>
        <p:spPr>
          <a:xfrm>
            <a:off x="586051" y="13834"/>
            <a:ext cx="1105700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 THƯ CỦA ÔNG TRÁI ĐẤT GỬI CÁC BẠN NHỎ (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AF28F06-FDA5-47E2-804F-7D02D0F9F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76" y="1236498"/>
            <a:ext cx="5647605" cy="4676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5AA06A7-F524-4D42-9825-10BDDE09A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51" y="2926770"/>
            <a:ext cx="11057001" cy="332163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6CD1485-9303-4257-9D92-3DD732D06F24}"/>
              </a:ext>
            </a:extLst>
          </p:cNvPr>
          <p:cNvSpPr/>
          <p:nvPr/>
        </p:nvSpPr>
        <p:spPr>
          <a:xfrm>
            <a:off x="586051" y="1844515"/>
            <a:ext cx="87242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FF00"/>
                </a:solidFill>
              </a:rPr>
              <a:t>a. </a:t>
            </a:r>
            <a:r>
              <a:rPr lang="en-US" sz="4400" dirty="0" err="1">
                <a:solidFill>
                  <a:srgbClr val="FFFF00"/>
                </a:solidFill>
              </a:rPr>
              <a:t>Chọn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b="1" dirty="0">
                <a:solidFill>
                  <a:srgbClr val="FF0000"/>
                </a:solidFill>
              </a:rPr>
              <a:t>r</a:t>
            </a:r>
            <a:r>
              <a:rPr lang="en-US" sz="4400" dirty="0">
                <a:solidFill>
                  <a:srgbClr val="FFFF00"/>
                </a:solidFill>
              </a:rPr>
              <a:t>, </a:t>
            </a:r>
            <a:r>
              <a:rPr lang="en-US" sz="4400" b="1" dirty="0">
                <a:solidFill>
                  <a:srgbClr val="FF0000"/>
                </a:solidFill>
              </a:rPr>
              <a:t>d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hoặc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thay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4400" dirty="0" err="1">
                <a:solidFill>
                  <a:srgbClr val="FFFF00"/>
                </a:solidFill>
              </a:rPr>
              <a:t>cho</a:t>
            </a:r>
            <a:r>
              <a:rPr lang="en-US" sz="4400" dirty="0">
                <a:solidFill>
                  <a:srgbClr val="FFFF00"/>
                </a:solidFill>
              </a:rPr>
              <a:t> ô </a:t>
            </a:r>
            <a:r>
              <a:rPr lang="en-US" sz="4400" dirty="0" err="1">
                <a:solidFill>
                  <a:srgbClr val="FFFF00"/>
                </a:solidFill>
              </a:rPr>
              <a:t>vuông</a:t>
            </a:r>
            <a:r>
              <a:rPr lang="en-US" sz="4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B569E2F-6382-44C3-AC6C-39D01588B5D5}"/>
              </a:ext>
            </a:extLst>
          </p:cNvPr>
          <p:cNvSpPr txBox="1"/>
          <p:nvPr/>
        </p:nvSpPr>
        <p:spPr>
          <a:xfrm>
            <a:off x="4294907" y="4518310"/>
            <a:ext cx="431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3287633-5794-4929-B7BF-CB7E25B1D5C3}"/>
              </a:ext>
            </a:extLst>
          </p:cNvPr>
          <p:cNvSpPr txBox="1"/>
          <p:nvPr/>
        </p:nvSpPr>
        <p:spPr>
          <a:xfrm>
            <a:off x="983671" y="3659439"/>
            <a:ext cx="62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3BCB4D3-B32F-4E48-B6EB-50C253616E06}"/>
              </a:ext>
            </a:extLst>
          </p:cNvPr>
          <p:cNvSpPr txBox="1"/>
          <p:nvPr/>
        </p:nvSpPr>
        <p:spPr>
          <a:xfrm>
            <a:off x="2522218" y="5395829"/>
            <a:ext cx="6463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FF0000"/>
                </a:solidFill>
              </a:rPr>
              <a:t>gi</a:t>
            </a:r>
            <a:endParaRPr lang="en-US" sz="50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FE945C9-7D6E-4330-9947-93406C9D884F}"/>
              </a:ext>
            </a:extLst>
          </p:cNvPr>
          <p:cNvSpPr txBox="1"/>
          <p:nvPr/>
        </p:nvSpPr>
        <p:spPr>
          <a:xfrm>
            <a:off x="2254130" y="2827143"/>
            <a:ext cx="6463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FF0000"/>
                </a:solidFill>
              </a:rPr>
              <a:t>gi</a:t>
            </a:r>
            <a:endParaRPr lang="en-US" sz="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8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745</Words>
  <Application>Microsoft Office PowerPoint</Application>
  <PresentationFormat>Custom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YÊU CẦU CẦN ĐẠT</vt:lpstr>
      <vt:lpstr>a) Luyện viết từ khó (bảng con).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25</cp:revision>
  <dcterms:created xsi:type="dcterms:W3CDTF">2024-04-15T08:51:08Z</dcterms:created>
  <dcterms:modified xsi:type="dcterms:W3CDTF">2025-05-10T21:32:13Z</dcterms:modified>
</cp:coreProperties>
</file>