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5"/>
  </p:notesMasterIdLst>
  <p:sldIdLst>
    <p:sldId id="260" r:id="rId3"/>
    <p:sldId id="281" r:id="rId4"/>
    <p:sldId id="303" r:id="rId5"/>
    <p:sldId id="304" r:id="rId6"/>
    <p:sldId id="305" r:id="rId7"/>
    <p:sldId id="325" r:id="rId8"/>
    <p:sldId id="306" r:id="rId9"/>
    <p:sldId id="327" r:id="rId10"/>
    <p:sldId id="328" r:id="rId11"/>
    <p:sldId id="350" r:id="rId12"/>
    <p:sldId id="333" r:id="rId13"/>
    <p:sldId id="3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09/05/2024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5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74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73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8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841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605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4D12E0D-F887-3DC2-ABEE-435D139A63D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809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543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4.wdp"/><Relationship Id="rId18" Type="http://schemas.openxmlformats.org/officeDocument/2006/relationships/image" Target="../media/image53.emf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50.png"/><Relationship Id="rId17" Type="http://schemas.openxmlformats.org/officeDocument/2006/relationships/image" Target="../media/image52.emf"/><Relationship Id="rId2" Type="http://schemas.openxmlformats.org/officeDocument/2006/relationships/image" Target="../media/image4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14.png"/><Relationship Id="rId5" Type="http://schemas.openxmlformats.org/officeDocument/2006/relationships/image" Target="../media/image47.png"/><Relationship Id="rId15" Type="http://schemas.microsoft.com/office/2007/relationships/hdphoto" Target="../media/hdphoto15.wdp"/><Relationship Id="rId10" Type="http://schemas.openxmlformats.org/officeDocument/2006/relationships/image" Target="../media/image13.png"/><Relationship Id="rId19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microsoft.com/office/2007/relationships/hdphoto" Target="../media/hdphoto13.wdp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32.png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microsoft.com/office/2007/relationships/hdphoto" Target="../media/hdphoto7.wdp"/><Relationship Id="rId5" Type="http://schemas.openxmlformats.org/officeDocument/2006/relationships/image" Target="../media/image22.jpg"/><Relationship Id="rId15" Type="http://schemas.microsoft.com/office/2007/relationships/hdphoto" Target="../media/hdphoto9.wdp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15758723-1BF1-DF6B-FE07-F621730BE450}"/>
              </a:ext>
            </a:extLst>
          </p:cNvPr>
          <p:cNvSpPr/>
          <p:nvPr/>
        </p:nvSpPr>
        <p:spPr>
          <a:xfrm>
            <a:off x="1870130" y="1343187"/>
            <a:ext cx="3740257" cy="2366075"/>
          </a:xfrm>
          <a:prstGeom prst="rect">
            <a:avLst/>
          </a:prstGeom>
          <a:solidFill>
            <a:srgbClr val="FF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63AA84-818D-B612-B559-6F28A2E29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08" y="627463"/>
            <a:ext cx="3981033" cy="10120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2630" y="1556728"/>
            <a:ext cx="53818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Luyện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Dấu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hai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chấm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dấu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gạch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ngang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dấu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ngoặc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kép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9562E419-4F1A-4F15-1DBE-6D081D4286B3}"/>
              </a:ext>
            </a:extLst>
          </p:cNvPr>
          <p:cNvSpPr/>
          <p:nvPr/>
        </p:nvSpPr>
        <p:spPr>
          <a:xfrm>
            <a:off x="4427349" y="1625302"/>
            <a:ext cx="3337303" cy="3213316"/>
          </a:xfrm>
          <a:prstGeom prst="rect">
            <a:avLst/>
          </a:prstGeom>
          <a:solidFill>
            <a:srgbClr val="EF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9D7E80F-AB8F-7A5C-9942-36EB4F4678B1}"/>
              </a:ext>
            </a:extLst>
          </p:cNvPr>
          <p:cNvSpPr txBox="1"/>
          <p:nvPr/>
        </p:nvSpPr>
        <p:spPr>
          <a:xfrm>
            <a:off x="3688596" y="2287007"/>
            <a:ext cx="5352083" cy="1569660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4F4A6C30-152D-9344-0687-3DE538AF66F8}"/>
              </a:ext>
            </a:extLst>
          </p:cNvPr>
          <p:cNvSpPr/>
          <p:nvPr/>
        </p:nvSpPr>
        <p:spPr>
          <a:xfrm>
            <a:off x="2228850" y="1672203"/>
            <a:ext cx="7620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=""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=""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=""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=""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=""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=""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=""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=""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=""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=""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=""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=""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=""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=""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=""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=""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=""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2787" y="737475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tuyệt!”.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10106026" y="19621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42976" y="32385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52501" y="36576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134226" y="36385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210801" y="408622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14401" y="452437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95183"/>
            <a:ext cx="10719855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964" y="1562100"/>
            <a:ext cx="725598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="" xmlns:a16="http://schemas.microsoft.com/office/drawing/2014/main" id="{9E9FCC87-7086-DA8B-9A67-16314E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41677080-5E03-04A3-FA7A-714290110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="" xmlns:a16="http://schemas.microsoft.com/office/drawing/2014/main" id="{CE63DE18-0D29-2902-69D8-10EB685217B1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 bạn đặt một câu có sử dụng dấu hai chấm</a:t>
            </a:r>
            <a:endParaRPr lang="en-029" sz="3200" dirty="0" err="1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E559D1D8-8F72-5149-20AC-D108C2404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="" xmlns:a16="http://schemas.microsoft.com/office/drawing/2014/main" id="{C83F504B-0A02-FE41-0F95-FCA9544DA538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7AC8EE-8CD4-8023-BECB-A8FFAFF5A6E2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="" xmlns:a16="http://schemas.microsoft.com/office/drawing/2014/main" id="{4E709914-1E17-9634-78FC-1FB51BF3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="" xmlns:a16="http://schemas.microsoft.com/office/drawing/2014/main" id="{3BBBE5C5-2A52-FD04-9EDF-4F45D786D946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60C6B89E-B348-EA59-8819-9F08C07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Lời nói: Hình chữ nhật với Góc Tròn 1">
            <a:extLst>
              <a:ext uri="{FF2B5EF4-FFF2-40B4-BE49-F238E27FC236}">
                <a16:creationId xmlns="" xmlns:a16="http://schemas.microsoft.com/office/drawing/2014/main" id="{214F156F-A146-85F1-7734-2474AC939092}"/>
              </a:ext>
            </a:extLst>
          </p:cNvPr>
          <p:cNvSpPr/>
          <p:nvPr/>
        </p:nvSpPr>
        <p:spPr>
          <a:xfrm>
            <a:off x="2214212" y="182205"/>
            <a:ext cx="4465605" cy="1942169"/>
          </a:xfrm>
          <a:prstGeom prst="wedgeRoundRectCallout">
            <a:avLst>
              <a:gd name="adj1" fmla="val -45245"/>
              <a:gd name="adj2" fmla="val 6675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Bây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</a:t>
            </a:r>
            <a:r>
              <a:rPr kumimoji="0" lang="vi-VN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cùng xem cách gói 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36301" y="1671150"/>
            <a:ext cx="5087531" cy="406982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D8061AAC-133F-32B9-0C8B-3C11783ED7EE}"/>
              </a:ext>
            </a:extLst>
          </p:cNvPr>
          <p:cNvGrpSpPr/>
          <p:nvPr/>
        </p:nvGrpSpPr>
        <p:grpSpPr>
          <a:xfrm>
            <a:off x="-541256" y="1661870"/>
            <a:ext cx="5187339" cy="5440377"/>
            <a:chOff x="3206663" y="1541290"/>
            <a:chExt cx="3890504" cy="4080283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="" xmlns:a16="http://schemas.microsoft.com/office/drawing/2014/main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="" xmlns:a16="http://schemas.microsoft.com/office/drawing/2014/main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460BB581-2E46-BC5B-6F37-EFECDCAD05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62" b="90213" l="6066" r="97641">
                        <a14:foregroundMark x1="8930" y1="71489" x2="14322" y2="86383"/>
                        <a14:foregroundMark x1="14322" y1="86383" x2="50463" y2="91915"/>
                        <a14:foregroundMark x1="50463" y1="91915" x2="79865" y2="85957"/>
                        <a14:foregroundMark x1="79865" y1="85957" x2="88627" y2="90638"/>
                        <a14:foregroundMark x1="89385" y1="34043" x2="92839" y2="76596"/>
                        <a14:foregroundMark x1="95366" y1="57021" x2="97725" y2="69787"/>
                        <a14:foregroundMark x1="6487" y1="64681" x2="6066" y2="72340"/>
                        <a14:foregroundMark x1="15501" y1="10213" x2="23083" y2="11915"/>
                        <a14:foregroundMark x1="23083" y1="11915" x2="32856" y2="11915"/>
                        <a14:foregroundMark x1="32856" y1="11915" x2="46588" y2="12340"/>
                        <a14:foregroundMark x1="55939" y1="10638" x2="62932" y2="9787"/>
                        <a14:foregroundMark x1="62932" y1="9787" x2="64532" y2="11064"/>
                        <a14:foregroundMark x1="74052" y1="10213" x2="80876" y2="10638"/>
                        <a14:foregroundMark x1="80876" y1="10638" x2="86942" y2="10213"/>
                        <a14:foregroundMark x1="86942" y1="10213" x2="88627" y2="10638"/>
                        <a14:foregroundMark x1="80118" y1="11915" x2="86268" y2="11915"/>
                        <a14:foregroundMark x1="86268" y1="11915" x2="88880" y2="11489"/>
                        <a14:backgroundMark x1="20219" y1="32766" x2="49705" y2="45532"/>
                        <a14:backgroundMark x1="49705" y1="45532" x2="64195" y2="34043"/>
                        <a14:backgroundMark x1="64195" y1="34043" x2="68324" y2="24255"/>
                        <a14:backgroundMark x1="62342" y1="24681" x2="69166" y2="32766"/>
                        <a14:backgroundMark x1="69166" y1="32766" x2="69166" y2="33191"/>
                      </a14:backgroundRemoval>
                    </a14:imgEffect>
                  </a14:imgLayer>
                </a14:imgProps>
              </a:ext>
            </a:extLst>
          </a:blip>
          <a:srcRect t="11170"/>
          <a:stretch/>
        </p:blipFill>
        <p:spPr>
          <a:xfrm>
            <a:off x="-54704" y="4680116"/>
            <a:ext cx="12060965" cy="2121105"/>
          </a:xfrm>
          <a:prstGeom prst="rect">
            <a:avLst/>
          </a:prstGeom>
        </p:spPr>
      </p:pic>
      <p:sp>
        <p:nvSpPr>
          <p:cNvPr id="11" name="Hình thang 10">
            <a:extLst>
              <a:ext uri="{FF2B5EF4-FFF2-40B4-BE49-F238E27FC236}">
                <a16:creationId xmlns="" xmlns:a16="http://schemas.microsoft.com/office/drawing/2014/main" id="{CF117B33-C7FA-80EC-BCFF-E4D0FE35A2CD}"/>
              </a:ext>
            </a:extLst>
          </p:cNvPr>
          <p:cNvSpPr/>
          <p:nvPr/>
        </p:nvSpPr>
        <p:spPr>
          <a:xfrm>
            <a:off x="433952" y="4696918"/>
            <a:ext cx="11572309" cy="1452893"/>
          </a:xfrm>
          <a:prstGeom prst="trapezoid">
            <a:avLst>
              <a:gd name="adj" fmla="val 93981"/>
            </a:avLst>
          </a:prstGeom>
          <a:solidFill>
            <a:srgbClr val="FFD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Hình tự do: Hình 27">
            <a:extLst>
              <a:ext uri="{FF2B5EF4-FFF2-40B4-BE49-F238E27FC236}">
                <a16:creationId xmlns="" xmlns:a16="http://schemas.microsoft.com/office/drawing/2014/main" id="{2358DC95-6DD3-1654-A942-BD312344F886}"/>
              </a:ext>
            </a:extLst>
          </p:cNvPr>
          <p:cNvSpPr/>
          <p:nvPr/>
        </p:nvSpPr>
        <p:spPr>
          <a:xfrm flipV="1">
            <a:off x="4526289" y="5324098"/>
            <a:ext cx="4033920" cy="190399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Hình tự do: Hình 28">
            <a:extLst>
              <a:ext uri="{FF2B5EF4-FFF2-40B4-BE49-F238E27FC236}">
                <a16:creationId xmlns="" xmlns:a16="http://schemas.microsoft.com/office/drawing/2014/main" id="{33239172-E6BF-BA58-7B04-8AE88D4E6850}"/>
              </a:ext>
            </a:extLst>
          </p:cNvPr>
          <p:cNvSpPr/>
          <p:nvPr/>
        </p:nvSpPr>
        <p:spPr>
          <a:xfrm rot="5400000" flipV="1">
            <a:off x="4854797" y="5032980"/>
            <a:ext cx="3522099" cy="127941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hrynium Leaf Isolated On White Background Stock Photo 757820566 |  Shutterstock">
            <a:extLst>
              <a:ext uri="{FF2B5EF4-FFF2-40B4-BE49-F238E27FC236}">
                <a16:creationId xmlns="" xmlns:a16="http://schemas.microsoft.com/office/drawing/2014/main" id="{F367DC45-C881-A6BB-F8EC-4D03175F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37054" y1="49643" x2="42634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022">
            <a:off x="3821045" y="3743593"/>
            <a:ext cx="4734488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rynium Leaf Isolated On White Background Stock Photo 757820566 |  Shutterstock">
            <a:extLst>
              <a:ext uri="{FF2B5EF4-FFF2-40B4-BE49-F238E27FC236}">
                <a16:creationId xmlns="" xmlns:a16="http://schemas.microsoft.com/office/drawing/2014/main" id="{225F59E2-799D-134F-47F5-59F50465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45089" y1="62500" x2="3817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3402">
            <a:off x="4709169" y="3994357"/>
            <a:ext cx="4688457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0B871962-6C73-E80F-0EE5-50F55C059E66}"/>
              </a:ext>
            </a:extLst>
          </p:cNvPr>
          <p:cNvGrpSpPr/>
          <p:nvPr/>
        </p:nvGrpSpPr>
        <p:grpSpPr>
          <a:xfrm>
            <a:off x="5560857" y="4094821"/>
            <a:ext cx="2032035" cy="1646159"/>
            <a:chOff x="2769103" y="2386898"/>
            <a:chExt cx="1903114" cy="1733889"/>
          </a:xfrm>
        </p:grpSpPr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D7571CD5-1856-2CC7-4405-ED7F68E6C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3187" y2="52754"/>
                          <a14:foregroundMark x1="53187" y1="52754" x2="50916" y2="55845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</a14:backgroundRemoval>
                      </a14:imgEffect>
                    </a14:imgLayer>
                  </a14:imgProps>
                </a:ext>
              </a:extLst>
            </a:blip>
            <a:srcRect l="39299" t="56221" r="32645" b="34818"/>
            <a:stretch/>
          </p:blipFill>
          <p:spPr>
            <a:xfrm>
              <a:off x="3126833" y="3094937"/>
              <a:ext cx="1434796" cy="710826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68DF01E4-9500-47BF-5622-CC4547348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2641" y2="46444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  <a14:backgroundMark x1="51575" y1="51401" x2="57070" y2="49275"/>
                          <a14:backgroundMark x1="51062" y1="53430" x2="58095" y2="49179"/>
                          <a14:backgroundMark x1="58095" y1="49179" x2="50696" y2="53333"/>
                          <a14:backgroundMark x1="50696" y1="53333" x2="54579" y2="49952"/>
                          <a14:backgroundMark x1="51282" y1="49372" x2="53993" y2="47923"/>
                          <a14:backgroundMark x1="52308" y1="48502" x2="53993" y2="47150"/>
                          <a14:backgroundMark x1="52161" y1="47633" x2="53773" y2="46957"/>
                          <a14:backgroundMark x1="51355" y1="54783" x2="53846" y2="53333"/>
                          <a14:backgroundMark x1="87253" y1="54976" x2="87253" y2="54976"/>
                        </a14:backgroundRemoval>
                      </a14:imgEffect>
                    </a14:imgLayer>
                  </a14:imgProps>
                </a:ext>
              </a:extLst>
            </a:blip>
            <a:srcRect l="39299" t="31472" r="32645" b="34818"/>
            <a:stretch/>
          </p:blipFill>
          <p:spPr>
            <a:xfrm>
              <a:off x="2769103" y="2386898"/>
              <a:ext cx="1903114" cy="1733889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49465A9F-01A1-E554-48F8-FD47FDDF1F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77" b="64444" l="6667" r="97656">
                        <a14:foregroundMark x1="52733" y1="47509" x2="53187" y2="52754"/>
                        <a14:foregroundMark x1="52234" y1="41739" x2="52404" y2="43708"/>
                        <a14:foregroundMark x1="53187" y1="52754" x2="52697" y2="53421"/>
                        <a14:foregroundMark x1="47337" y1="53063" x2="46374" y2="57681"/>
                        <a14:foregroundMark x1="47985" y1="49952" x2="47490" y2="52329"/>
                        <a14:foregroundMark x1="47619" y1="59710" x2="54872" y2="57971"/>
                        <a14:foregroundMark x1="54872" y1="57971" x2="54872" y2="57971"/>
                        <a14:foregroundMark x1="48352" y1="63382" x2="51355" y2="63865"/>
                        <a14:foregroundMark x1="61514" y1="48952" x2="63004" y2="54783"/>
                        <a14:foregroundMark x1="55812" y1="52286" x2="58210" y2="49805"/>
                        <a14:foregroundMark x1="54799" y1="53333" x2="55299" y2="52816"/>
                        <a14:foregroundMark x1="97656" y1="64444" x2="97656" y2="64444"/>
                        <a14:foregroundMark x1="56996" y1="48019" x2="59927" y2="47923"/>
                        <a14:foregroundMark x1="54505" y1="53720" x2="55352" y2="53126"/>
                        <a14:backgroundMark x1="36410" y1="25700" x2="28938" y2="39807"/>
                        <a14:backgroundMark x1="28938" y1="39807" x2="28864" y2="40097"/>
                        <a14:backgroundMark x1="28645" y1="28116" x2="30842" y2="50725"/>
                        <a14:backgroundMark x1="24689" y1="28309" x2="36923" y2="34010"/>
                        <a14:backgroundMark x1="36923" y1="34010" x2="36996" y2="33913"/>
                        <a14:backgroundMark x1="23590" y1="29565" x2="41758" y2="25217"/>
                        <a14:backgroundMark x1="26154" y1="26184" x2="44908" y2="23188"/>
                        <a14:backgroundMark x1="44908" y1="23188" x2="44908" y2="23188"/>
                        <a14:backgroundMark x1="27619" y1="24155" x2="55311" y2="21932"/>
                        <a14:backgroundMark x1="55311" y1="21932" x2="41905" y2="32947"/>
                        <a14:backgroundMark x1="41905" y1="32947" x2="30110" y2="53140"/>
                        <a14:backgroundMark x1="30110" y1="53140" x2="24542" y2="34879"/>
                        <a14:backgroundMark x1="24542" y1="34879" x2="24982" y2="56618"/>
                        <a14:backgroundMark x1="24982" y1="56618" x2="34579" y2="50531"/>
                        <a14:backgroundMark x1="34579" y1="50531" x2="47253" y2="27440"/>
                        <a14:backgroundMark x1="47253" y1="27440" x2="55824" y2="20483"/>
                        <a14:backgroundMark x1="55824" y1="20483" x2="65568" y2="19324"/>
                        <a14:backgroundMark x1="93333" y1="69758" x2="93333" y2="69758"/>
                        <a14:backgroundMark x1="49963" y1="47053" x2="54725" y2="45217"/>
                        <a14:backgroundMark x1="54320" y1="55046" x2="57729" y2="54879"/>
                        <a14:backgroundMark x1="49817" y1="55266" x2="54216" y2="55051"/>
                        <a14:backgroundMark x1="58417" y1="46259" x2="58462" y2="45700"/>
                        <a14:backgroundMark x1="57729" y1="54879" x2="57882" y2="52959"/>
                        <a14:backgroundMark x1="58462" y1="45700" x2="50330" y2="45314"/>
                        <a14:backgroundMark x1="50330" y1="45314" x2="49524" y2="54976"/>
                        <a14:backgroundMark x1="49524" y1="54976" x2="49451" y2="55072"/>
                        <a14:backgroundMark x1="59194" y1="54493" x2="60366" y2="53430"/>
                        <a14:backgroundMark x1="60000" y1="50145" x2="59780" y2="56135"/>
                        <a14:backgroundMark x1="53893" y1="55520" x2="55238" y2="55362"/>
                        <a14:backgroundMark x1="51136" y1="55845" x2="53840" y2="55527"/>
                        <a14:backgroundMark x1="50769" y1="56522" x2="49158" y2="49855"/>
                        <a14:backgroundMark x1="49231" y1="51884" x2="49158" y2="45700"/>
                        <a14:backgroundMark x1="82051" y1="44155" x2="82051" y2="44155"/>
                        <a14:backgroundMark x1="89597" y1="46473" x2="89597" y2="46473"/>
                        <a14:backgroundMark x1="90989" y1="47246" x2="90989" y2="47246"/>
                        <a14:backgroundMark x1="49011" y1="51884" x2="49817" y2="56232"/>
                        <a14:backgroundMark x1="59840" y1="48106" x2="60073" y2="48502"/>
                        <a14:backgroundMark x1="58535" y1="45894" x2="58744" y2="46249"/>
                        <a14:backgroundMark x1="59487" y1="46473" x2="60733" y2="49469"/>
                        <a14:backgroundMark x1="59341" y1="45411" x2="59702" y2="46217"/>
                        <a14:backgroundMark x1="58608" y1="45121" x2="59927" y2="45990"/>
                        <a14:backgroundMark x1="49524" y1="45990" x2="50989" y2="45894"/>
                        <a14:backgroundMark x1="49524" y1="53720" x2="49231" y2="56812"/>
                        <a14:backgroundMark x1="48791" y1="51304" x2="49011" y2="54879"/>
                        <a14:backgroundMark x1="53260" y1="55749" x2="57582" y2="55942"/>
                        <a14:backgroundMark x1="54652" y1="54976" x2="57363" y2="53333"/>
                        <a14:backgroundMark x1="55018" y1="54396" x2="58535" y2="52174"/>
                        <a14:backgroundMark x1="59560" y1="47246" x2="60073" y2="48792"/>
                        <a14:backgroundMark x1="84689" y1="70725" x2="84689" y2="70725"/>
                      </a14:backgroundRemoval>
                    </a14:imgEffect>
                  </a14:imgLayer>
                </a14:imgProps>
              </a:ext>
            </a:extLst>
          </a:blip>
          <a:srcRect l="49291" t="45292" r="39858" b="43959"/>
          <a:stretch/>
        </p:blipFill>
        <p:spPr>
          <a:xfrm>
            <a:off x="5968980" y="4576784"/>
            <a:ext cx="1248384" cy="937713"/>
          </a:xfrm>
          <a:prstGeom prst="rect">
            <a:avLst/>
          </a:prstGeom>
        </p:spPr>
      </p:pic>
      <p:pic>
        <p:nvPicPr>
          <p:cNvPr id="21" name="Hình ảnh 20" descr="Ảnh có chứa cờ&#10;&#10;Mô tả được tạo tự động">
            <a:extLst>
              <a:ext uri="{FF2B5EF4-FFF2-40B4-BE49-F238E27FC236}">
                <a16:creationId xmlns="" xmlns:a16="http://schemas.microsoft.com/office/drawing/2014/main" id="{41823FC5-F733-5DE3-151C-E3BBFBF22B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32387" y="4434905"/>
            <a:ext cx="1038979" cy="1038979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0170F71D-432B-AF98-42E6-E417F16EB0E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  <a14:backgroundMark x1="51575" y1="72657" x2="52454" y2="6676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 rot="20184374">
            <a:off x="5538122" y="3980396"/>
            <a:ext cx="2620965" cy="2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534B2A8A-28B6-2D49-F425-D04DB99C3BA0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="" xmlns:a16="http://schemas.microsoft.com/office/drawing/2014/main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="" xmlns:a16="http://schemas.microsoft.com/office/drawing/2014/main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="" xmlns:a16="http://schemas.microsoft.com/office/drawing/2014/main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="" xmlns:a16="http://schemas.microsoft.com/office/drawing/2014/main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="" xmlns:a16="http://schemas.microsoft.com/office/drawing/2014/main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="" xmlns:a16="http://schemas.microsoft.com/office/drawing/2014/main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="" xmlns:a16="http://schemas.microsoft.com/office/drawing/2014/main" id="{54041A4D-65C1-1C70-2E3E-29507C0EC6A7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0425E70-645F-F5FD-6C74-AA6F04DDF912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="" xmlns:a16="http://schemas.microsoft.com/office/drawing/2014/main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="" xmlns:a16="http://schemas.microsoft.com/office/drawing/2014/main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="" xmlns:a16="http://schemas.microsoft.com/office/drawing/2014/main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325292"/>
              </p:ext>
            </p:extLst>
          </p:nvPr>
        </p:nvGraphicFramePr>
        <p:xfrm>
          <a:off x="609600" y="719665"/>
          <a:ext cx="11077575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="" xmlns:a16="http://schemas.microsoft.com/office/drawing/2014/main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=""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=""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647701" y="1362075"/>
            <a:ext cx="334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4048125" y="1247775"/>
            <a:ext cx="39338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619126" y="3095625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628650" y="3810000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1219200" y="4724400"/>
            <a:ext cx="353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4057651" y="3086100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4086226" y="3886200"/>
            <a:ext cx="366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8172451" y="306705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8134351" y="1323975"/>
            <a:ext cx="3371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742950" y="5238750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619125" y="6026289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143376" y="5114925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8048626" y="5200650"/>
            <a:ext cx="3667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663</Words>
  <Application>Microsoft Office PowerPoint</Application>
  <PresentationFormat>Widescreen</PresentationFormat>
  <Paragraphs>48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Caveat Brush</vt:lpstr>
      <vt:lpstr>等线</vt:lpstr>
      <vt:lpstr>Montserrat</vt:lpstr>
      <vt:lpstr>SVN-SAF</vt:lpstr>
      <vt:lpstr>Times New Roman</vt:lpstr>
      <vt:lpstr>字魂105号-简雅黑</vt:lpstr>
      <vt:lpstr>Office 主题​​</vt:lpstr>
      <vt:lpstr>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Bạch Thị Hải Yến</cp:lastModifiedBy>
  <cp:revision>27</cp:revision>
  <dcterms:created xsi:type="dcterms:W3CDTF">2023-02-03T10:52:04Z</dcterms:created>
  <dcterms:modified xsi:type="dcterms:W3CDTF">2024-05-09T15:08:43Z</dcterms:modified>
</cp:coreProperties>
</file>