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5" r:id="rId9"/>
    <p:sldId id="263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7A27"/>
    <a:srgbClr val="15812A"/>
    <a:srgbClr val="1688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7A1A8-7EDE-4C2A-A3AC-D38A9B366F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11B515-0524-42D3-98A1-A1BA8861C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EFBB7-E814-4D02-96E6-6F5EFD7AF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5D050-36D6-48D7-A444-EE7A6851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E7CC7-63EB-4643-AAA6-0044591FA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4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07F1E-1FBB-4A63-A824-6F5014FE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2061E3-8296-4AE4-B7F8-FBC4A5BCB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E2632-4DCD-458A-8E33-D97DE3DAA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17892-991F-4EC3-8666-249468D32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3EDC2-462D-4B49-8591-03E9B8C74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6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DE815D-A178-4C60-880D-0CE2394DE7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4B9B60-0954-45CF-8229-E7C1B5653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3F638-52F4-4B7E-816E-B05F1366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28573-B735-475D-9446-DF632EE72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5476E-E590-4A2D-9C94-4AEF96C8C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20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C8C34-3F81-48BA-8A65-ADC6E9E9D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B5E5E-75C9-489B-A121-657984F17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4F13A-8597-4A80-B4C4-D1F514CD1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BD42E-9957-4D29-969B-3BED2C63C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03887-8C82-4098-963A-D736CF19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73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E0F7E-0EE3-4697-A5F5-0762C6AFA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09FC-C47A-46B3-A281-7402A4E46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35C40-1A67-42C4-9525-1CF5B3CB3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817CC-764C-4045-88BA-3820DFC5F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302D7-17BB-4FD7-B087-4EF4965D4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47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84965-B1C8-4824-A830-6CD93BCAE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158EA-FE29-48F5-BC23-C6EC7391D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5D5EC-18A9-4753-96AE-95B2590120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03568-9F8A-4D72-A1AA-7FACBAB79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FC780-134C-49C6-9B69-749D9FC5B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AFEFBF-A340-462B-BD6E-0E52A489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26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BEA40-94F3-4C1C-B934-CB9F4EB75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C4FA15-1997-466B-BC72-68D793BCD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F5490-C3B0-4A1A-A75C-48B389506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55BF26-D63F-4EBB-A64B-B0E285C2A1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E283D4-E798-428D-994A-358541A59A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A0C6FF-7A5F-44C3-871E-FC264FCA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2A7A94-CF83-4CE0-A980-BE4B09D85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CA025B-7B95-4A26-BA86-C5054FA0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62E9D-CF42-492B-B7AC-2FF3A6EEA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26A28A-A3C0-4E24-9A24-6CD718C77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C06B9-0744-426E-9B3C-6E9ABFEAC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F8D074-A8A4-4A0D-95DD-569F0F30E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5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79ABD3-5537-455D-9A50-C68C43918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9878A0-8CCA-44F5-943F-EFC7D439E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A7E59F-71B2-428D-BF31-07812DBA9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06E73-6621-470D-A004-A1B5699C8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370ED-DDCD-4B9D-B47E-24CAE8476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7735F-F32F-4DF6-A359-69E80A592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CB6A7-3974-427A-A99E-B54DCF159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54E45-58A6-4564-8E6D-341B7DFF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26822-A59D-4D44-8543-90D722CF6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192F7-254C-4858-95AD-BCAD50BF6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7F8F45-0F49-4D28-9DAC-6565062E25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7F7CF-2D85-4E8C-A84D-3DD1DB6BF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54D410-D6EE-4436-B25C-1527F88A5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979F-08C0-40D9-9309-E3233D6F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FD357-C124-4EBF-BE67-525CFDB07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7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7A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2D7A61-4820-453A-A907-A4F9DC4AE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0AADC-0977-4A88-B8D5-42EC10E56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2561C-C450-4702-8D3F-4804F2C138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46006-AEED-49F6-B5E6-F5BFAD418947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A61B1-A998-4237-A937-B3BF3DDB7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B2815-3A6D-4BE4-8FB3-7C206ADCB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2AE58-972A-4E8A-BBFE-914E0C45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5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BA64F2-8866-415F-BF6A-BBA0DBD6A1DD}"/>
              </a:ext>
            </a:extLst>
          </p:cNvPr>
          <p:cNvSpPr txBox="1"/>
          <p:nvPr/>
        </p:nvSpPr>
        <p:spPr>
          <a:xfrm>
            <a:off x="2767313" y="13834"/>
            <a:ext cx="6694460" cy="11364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1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 BÁC SĨ Y-ÉC-XANH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D2E082-C524-4CEE-BCE7-218BACEC2C8A}"/>
              </a:ext>
            </a:extLst>
          </p:cNvPr>
          <p:cNvSpPr txBox="1"/>
          <p:nvPr/>
        </p:nvSpPr>
        <p:spPr>
          <a:xfrm>
            <a:off x="249375" y="1205334"/>
            <a:ext cx="115820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Nghe –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Y-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chút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E8A452E-85EF-4D08-B4FC-E248ED5EA3C1}"/>
              </a:ext>
            </a:extLst>
          </p:cNvPr>
          <p:cNvSpPr/>
          <p:nvPr/>
        </p:nvSpPr>
        <p:spPr>
          <a:xfrm>
            <a:off x="249375" y="1776009"/>
            <a:ext cx="11776369" cy="4814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Ngừng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ông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4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Tuy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ta.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đứa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bổn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phận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đỡ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rời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khỏi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Nha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Trang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hồn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rộng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bình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yên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45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90D832-B580-4E0F-A8C4-E0E1747D7D74}"/>
              </a:ext>
            </a:extLst>
          </p:cNvPr>
          <p:cNvSpPr/>
          <p:nvPr/>
        </p:nvSpPr>
        <p:spPr>
          <a:xfrm>
            <a:off x="1" y="1346400"/>
            <a:ext cx="12192000" cy="202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vi-VN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Sưu tầm và đọc sách báo viết về người nổi tiếng trên thế giới.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910987-B349-4054-BF80-097BCFC13BDC}"/>
              </a:ext>
            </a:extLst>
          </p:cNvPr>
          <p:cNvSpPr txBox="1"/>
          <p:nvPr/>
        </p:nvSpPr>
        <p:spPr>
          <a:xfrm>
            <a:off x="2767313" y="-13876"/>
            <a:ext cx="6694461" cy="1308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 BÁC SĨ Y-ÉC-XANH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71A3DF-8162-483B-9137-AE276053B6C7}"/>
              </a:ext>
            </a:extLst>
          </p:cNvPr>
          <p:cNvSpPr/>
          <p:nvPr/>
        </p:nvSpPr>
        <p:spPr>
          <a:xfrm>
            <a:off x="484906" y="4916564"/>
            <a:ext cx="11610109" cy="1460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sưu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nổi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tịch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C4EC7E-BAD4-410E-90E8-52415456FD4A}"/>
              </a:ext>
            </a:extLst>
          </p:cNvPr>
          <p:cNvSpPr/>
          <p:nvPr/>
        </p:nvSpPr>
        <p:spPr>
          <a:xfrm>
            <a:off x="484905" y="3401910"/>
            <a:ext cx="11610109" cy="1460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 </a:t>
            </a:r>
          </a:p>
        </p:txBody>
      </p:sp>
    </p:spTree>
    <p:extLst>
      <p:ext uri="{BB962C8B-B14F-4D97-AF65-F5344CB8AC3E}">
        <p14:creationId xmlns:p14="http://schemas.microsoft.com/office/powerpoint/2010/main" val="14956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E42CA-2535-4933-92BD-834BF3B6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3" y="2092056"/>
            <a:ext cx="5257800" cy="66011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2F0F85-D0FA-4C2A-9E43-F2CC5A7BC9BF}"/>
              </a:ext>
            </a:extLst>
          </p:cNvPr>
          <p:cNvSpPr/>
          <p:nvPr/>
        </p:nvSpPr>
        <p:spPr>
          <a:xfrm>
            <a:off x="803563" y="2880210"/>
            <a:ext cx="6941127" cy="3316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954FB5-F180-4341-9F2C-D7C087FDAB18}"/>
              </a:ext>
            </a:extLst>
          </p:cNvPr>
          <p:cNvSpPr txBox="1"/>
          <p:nvPr/>
        </p:nvSpPr>
        <p:spPr>
          <a:xfrm>
            <a:off x="249375" y="1205334"/>
            <a:ext cx="115820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Nghe –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Y-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chút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B83C5B-E896-4BBF-8BB3-B4FFCE4E849C}"/>
              </a:ext>
            </a:extLst>
          </p:cNvPr>
          <p:cNvSpPr txBox="1"/>
          <p:nvPr/>
        </p:nvSpPr>
        <p:spPr>
          <a:xfrm>
            <a:off x="2767313" y="13834"/>
            <a:ext cx="6694460" cy="11364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1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 BÁC SĨ Y-ÉC-XANH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85573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78682-C4FC-4128-9845-ED665F8FC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80" y="2247175"/>
            <a:ext cx="7630807" cy="64633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4B24A2-C296-4828-95EE-4F1DAE2FA580}"/>
              </a:ext>
            </a:extLst>
          </p:cNvPr>
          <p:cNvSpPr/>
          <p:nvPr/>
        </p:nvSpPr>
        <p:spPr>
          <a:xfrm>
            <a:off x="784931" y="3131619"/>
            <a:ext cx="2155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92F59B-A409-4FBC-A1F5-2C29180A9416}"/>
              </a:ext>
            </a:extLst>
          </p:cNvPr>
          <p:cNvSpPr/>
          <p:nvPr/>
        </p:nvSpPr>
        <p:spPr>
          <a:xfrm>
            <a:off x="3206512" y="3105834"/>
            <a:ext cx="2082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A10D88-2549-4403-8E36-1BD5609B2F52}"/>
              </a:ext>
            </a:extLst>
          </p:cNvPr>
          <p:cNvSpPr/>
          <p:nvPr/>
        </p:nvSpPr>
        <p:spPr>
          <a:xfrm>
            <a:off x="5483832" y="3152401"/>
            <a:ext cx="21547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F8BB3B-D19C-4C2E-A4A3-BB7D87B3CBD5}"/>
              </a:ext>
            </a:extLst>
          </p:cNvPr>
          <p:cNvSpPr/>
          <p:nvPr/>
        </p:nvSpPr>
        <p:spPr>
          <a:xfrm>
            <a:off x="7803982" y="3173181"/>
            <a:ext cx="20441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A28E2B-F655-4F86-A3B2-19A2D513E93F}"/>
              </a:ext>
            </a:extLst>
          </p:cNvPr>
          <p:cNvSpPr/>
          <p:nvPr/>
        </p:nvSpPr>
        <p:spPr>
          <a:xfrm>
            <a:off x="10189957" y="3147398"/>
            <a:ext cx="18902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EBC8651-9D7C-466A-94D6-D239C730B0E0}"/>
              </a:ext>
            </a:extLst>
          </p:cNvPr>
          <p:cNvSpPr txBox="1">
            <a:spLocks/>
          </p:cNvSpPr>
          <p:nvPr/>
        </p:nvSpPr>
        <p:spPr>
          <a:xfrm>
            <a:off x="325581" y="4339217"/>
            <a:ext cx="3636820" cy="646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2030B4-8127-4FBA-B5F5-FB53FF316158}"/>
              </a:ext>
            </a:extLst>
          </p:cNvPr>
          <p:cNvSpPr txBox="1"/>
          <p:nvPr/>
        </p:nvSpPr>
        <p:spPr>
          <a:xfrm>
            <a:off x="249375" y="1205334"/>
            <a:ext cx="115820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Nghe –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Y-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chút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2FE751-DD9E-4F77-BC49-A88FAD8CA86A}"/>
              </a:ext>
            </a:extLst>
          </p:cNvPr>
          <p:cNvSpPr txBox="1"/>
          <p:nvPr/>
        </p:nvSpPr>
        <p:spPr>
          <a:xfrm>
            <a:off x="2767313" y="13834"/>
            <a:ext cx="6694460" cy="11364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1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 BÁC SĨ Y-ÉC-XANH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379505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9DCF36-6951-4C34-9826-C26BDEA681F5}"/>
              </a:ext>
            </a:extLst>
          </p:cNvPr>
          <p:cNvSpPr/>
          <p:nvPr/>
        </p:nvSpPr>
        <p:spPr>
          <a:xfrm>
            <a:off x="1475043" y="269899"/>
            <a:ext cx="3875420" cy="738664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algn="ctr" defTabSz="1219170"/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Tư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thế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18A183-6E87-406D-8138-226E5CC62FA8}"/>
              </a:ext>
            </a:extLst>
          </p:cNvPr>
          <p:cNvSpPr/>
          <p:nvPr/>
        </p:nvSpPr>
        <p:spPr>
          <a:xfrm>
            <a:off x="481996" y="1156067"/>
            <a:ext cx="82602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ngồi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thoải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mái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gò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bó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59AEEE-6CA3-4203-ABF5-7F94AA66217D}"/>
              </a:ext>
            </a:extLst>
          </p:cNvPr>
          <p:cNvSpPr/>
          <p:nvPr/>
        </p:nvSpPr>
        <p:spPr>
          <a:xfrm>
            <a:off x="481996" y="1888346"/>
            <a:ext cx="90776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Khoảng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vở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: 25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30 cm.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26E3D6-43F2-49D0-B4C4-6EB504A41583}"/>
              </a:ext>
            </a:extLst>
          </p:cNvPr>
          <p:cNvSpPr/>
          <p:nvPr/>
        </p:nvSpPr>
        <p:spPr>
          <a:xfrm>
            <a:off x="495851" y="2703628"/>
            <a:ext cx="102829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Cột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thẳng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góc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ghế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ngồi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71DAC4-AF2F-4FCF-927E-F656CAED8D47}"/>
              </a:ext>
            </a:extLst>
          </p:cNvPr>
          <p:cNvSpPr/>
          <p:nvPr/>
        </p:nvSpPr>
        <p:spPr>
          <a:xfrm>
            <a:off x="495851" y="3604938"/>
            <a:ext cx="92692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Giữ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vai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song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song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F7FD37-5D51-4E1D-AE7F-E33890B1D7DB}"/>
              </a:ext>
            </a:extLst>
          </p:cNvPr>
          <p:cNvSpPr/>
          <p:nvPr/>
        </p:nvSpPr>
        <p:spPr>
          <a:xfrm>
            <a:off x="495851" y="4407147"/>
            <a:ext cx="77891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Không được tì sát ngực vào thành bàn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DD6908-BFCB-4BFF-9AAB-D453DDD05327}"/>
              </a:ext>
            </a:extLst>
          </p:cNvPr>
          <p:cNvSpPr/>
          <p:nvPr/>
        </p:nvSpPr>
        <p:spPr>
          <a:xfrm>
            <a:off x="495851" y="5240268"/>
            <a:ext cx="86758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defTabSz="121917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đủ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ngồi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thuận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997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BA64F2-8866-415F-BF6A-BBA0DBD6A1DD}"/>
              </a:ext>
            </a:extLst>
          </p:cNvPr>
          <p:cNvSpPr txBox="1"/>
          <p:nvPr/>
        </p:nvSpPr>
        <p:spPr>
          <a:xfrm>
            <a:off x="4206003" y="360209"/>
            <a:ext cx="3817071" cy="1232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(Nghe –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30000"/>
              </a:lnSpc>
            </a:pP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 SĨ Y-ÉC-XANH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1484A6-1172-493A-8C59-DD53A40F6F5C}"/>
              </a:ext>
            </a:extLst>
          </p:cNvPr>
          <p:cNvSpPr txBox="1"/>
          <p:nvPr/>
        </p:nvSpPr>
        <p:spPr>
          <a:xfrm>
            <a:off x="3546758" y="-5"/>
            <a:ext cx="5112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C842E65-B4F5-498E-ACA4-1BDCE0C4186B}"/>
              </a:ext>
            </a:extLst>
          </p:cNvPr>
          <p:cNvCxnSpPr>
            <a:cxnSpLocks/>
          </p:cNvCxnSpPr>
          <p:nvPr/>
        </p:nvCxnSpPr>
        <p:spPr>
          <a:xfrm flipH="1">
            <a:off x="1330027" y="1592982"/>
            <a:ext cx="1" cy="520757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0A350-86B0-44CC-85D3-14862B4DA468}"/>
              </a:ext>
            </a:extLst>
          </p:cNvPr>
          <p:cNvCxnSpPr>
            <a:cxnSpLocks/>
          </p:cNvCxnSpPr>
          <p:nvPr/>
        </p:nvCxnSpPr>
        <p:spPr>
          <a:xfrm>
            <a:off x="0" y="1592982"/>
            <a:ext cx="1330027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3AF7B8F-3584-4DD8-9751-9ECEEDE64A54}"/>
              </a:ext>
            </a:extLst>
          </p:cNvPr>
          <p:cNvSpPr txBox="1"/>
          <p:nvPr/>
        </p:nvSpPr>
        <p:spPr>
          <a:xfrm>
            <a:off x="-13865" y="1177644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A66D99-7315-47FD-952E-833C4469978E}"/>
              </a:ext>
            </a:extLst>
          </p:cNvPr>
          <p:cNvSpPr/>
          <p:nvPr/>
        </p:nvSpPr>
        <p:spPr>
          <a:xfrm>
            <a:off x="1350611" y="1692879"/>
            <a:ext cx="10675133" cy="4814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Ngừng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chút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ông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4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Tuy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ta.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đứa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bổn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phận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đỡ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rời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khỏi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Nha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Trang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hồn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rộng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bình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yên</a:t>
            </a:r>
            <a:r>
              <a:rPr lang="en-US" sz="3400" b="1" dirty="0">
                <a:solidFill>
                  <a:schemeClr val="bg1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645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CB1E7C-1ED6-4C10-942A-8CCA57EBF1BE}"/>
              </a:ext>
            </a:extLst>
          </p:cNvPr>
          <p:cNvSpPr txBox="1"/>
          <p:nvPr/>
        </p:nvSpPr>
        <p:spPr>
          <a:xfrm>
            <a:off x="1884218" y="277089"/>
            <a:ext cx="41524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172767-A54C-460D-B894-E06291FE5037}"/>
              </a:ext>
            </a:extLst>
          </p:cNvPr>
          <p:cNvSpPr/>
          <p:nvPr/>
        </p:nvSpPr>
        <p:spPr>
          <a:xfrm>
            <a:off x="638062" y="1286259"/>
            <a:ext cx="4046301" cy="584775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1. Sai không quá 5 lỗi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9BD2A5-E669-4D4D-AEB1-F594A6BEF90B}"/>
              </a:ext>
            </a:extLst>
          </p:cNvPr>
          <p:cNvSpPr/>
          <p:nvPr/>
        </p:nvSpPr>
        <p:spPr>
          <a:xfrm>
            <a:off x="638062" y="2036021"/>
            <a:ext cx="5242141" cy="584775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2.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Chữ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viết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rõ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ràng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sạch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đẹp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084AC2-8F0D-4457-9455-7069537A419C}"/>
              </a:ext>
            </a:extLst>
          </p:cNvPr>
          <p:cNvSpPr/>
          <p:nvPr/>
        </p:nvSpPr>
        <p:spPr>
          <a:xfrm>
            <a:off x="638062" y="2933649"/>
            <a:ext cx="5147563" cy="584775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3.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Trình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bày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đúng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hình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thức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91E26C2B-036B-4619-8F65-FC82447453B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4874133" y="1297828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6D14ACE-A93F-4F21-9BA2-FB896EF1C79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6096000" y="2036021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C06652A9-5AC9-44D1-99CD-DA90C46057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6859167" y="2036020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6FFDD6EC-62C8-4B50-9BE5-B1FAA932D6D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6036637" y="2910367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6F2DDD36-7E45-4FD2-9CD4-CB0C0CFD92C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6835019" y="2910366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D8123726-3C91-40B6-B80C-F2953865D32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686735" y="2910365"/>
            <a:ext cx="547370" cy="51863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D9B55B01-04FC-48E9-A177-4F7D5252CB58}"/>
              </a:ext>
            </a:extLst>
          </p:cNvPr>
          <p:cNvSpPr txBox="1">
            <a:spLocks/>
          </p:cNvSpPr>
          <p:nvPr/>
        </p:nvSpPr>
        <p:spPr>
          <a:xfrm>
            <a:off x="325581" y="4339217"/>
            <a:ext cx="2860964" cy="646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889652-CCB1-4F75-92A3-FC17E49B2311}"/>
              </a:ext>
            </a:extLst>
          </p:cNvPr>
          <p:cNvSpPr txBox="1"/>
          <p:nvPr/>
        </p:nvSpPr>
        <p:spPr>
          <a:xfrm flipH="1">
            <a:off x="1106124" y="5236843"/>
            <a:ext cx="8103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60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83B4D4-C100-4AD8-9544-58AAD34D40B7}"/>
              </a:ext>
            </a:extLst>
          </p:cNvPr>
          <p:cNvSpPr/>
          <p:nvPr/>
        </p:nvSpPr>
        <p:spPr>
          <a:xfrm>
            <a:off x="138546" y="1277126"/>
            <a:ext cx="111667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96DCF1-35AB-48F1-8141-92CD69C9FBB0}"/>
              </a:ext>
            </a:extLst>
          </p:cNvPr>
          <p:cNvSpPr txBox="1"/>
          <p:nvPr/>
        </p:nvSpPr>
        <p:spPr>
          <a:xfrm>
            <a:off x="2767313" y="-13876"/>
            <a:ext cx="6694461" cy="1308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 BÁC SĨ Y-ÉC-XANH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624A51-98EB-4BFB-A11F-22D83F8F3955}"/>
              </a:ext>
            </a:extLst>
          </p:cNvPr>
          <p:cNvSpPr/>
          <p:nvPr/>
        </p:nvSpPr>
        <p:spPr>
          <a:xfrm>
            <a:off x="2798627" y="4202346"/>
            <a:ext cx="70935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3F33DC-7C21-4A29-822C-DF690C1785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45" y="1921802"/>
            <a:ext cx="11014363" cy="230825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2B143C5-D199-48BD-A5DA-D74DF8EF8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1" y="1952182"/>
            <a:ext cx="3338944" cy="10316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68129DA-0C9D-429A-88B2-6F82DD2865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2" y="3193453"/>
            <a:ext cx="3338944" cy="995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08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3.7037E-6 L -0.18802 0.4539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1" y="2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44444E-6 L 0.19948 0.275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74" y="1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83B4D4-C100-4AD8-9544-58AAD34D40B7}"/>
              </a:ext>
            </a:extLst>
          </p:cNvPr>
          <p:cNvSpPr/>
          <p:nvPr/>
        </p:nvSpPr>
        <p:spPr>
          <a:xfrm>
            <a:off x="138546" y="1277126"/>
            <a:ext cx="118456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96DCF1-35AB-48F1-8141-92CD69C9FBB0}"/>
              </a:ext>
            </a:extLst>
          </p:cNvPr>
          <p:cNvSpPr txBox="1"/>
          <p:nvPr/>
        </p:nvSpPr>
        <p:spPr>
          <a:xfrm>
            <a:off x="2767313" y="-13876"/>
            <a:ext cx="6694461" cy="1308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 BÁC SĨ Y-ÉC-XANH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624A51-98EB-4BFB-A11F-22D83F8F3955}"/>
              </a:ext>
            </a:extLst>
          </p:cNvPr>
          <p:cNvSpPr/>
          <p:nvPr/>
        </p:nvSpPr>
        <p:spPr>
          <a:xfrm>
            <a:off x="2798627" y="4230056"/>
            <a:ext cx="70935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98A18C-DAAC-4E6A-A935-9C8E048C3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945" y="1923457"/>
            <a:ext cx="11693237" cy="23298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B3676-8EA3-4273-8BFB-831130088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945" y="1941274"/>
            <a:ext cx="3629891" cy="10513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4C886B-63DE-4BA7-8E3B-39E6AE62A0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1056" y="1941274"/>
            <a:ext cx="3629890" cy="10513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25F9EE0-D79A-42DC-9489-AE0940EEC2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945" y="3160932"/>
            <a:ext cx="3629891" cy="105130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F0FFAD-435D-4891-BA1C-D79FC2EB6A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4293" y="3214459"/>
            <a:ext cx="3629890" cy="101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08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27 -2.22222E-6 L -0.00105 0.4282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5" y="2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2084 L 0.13177 0.4342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9" y="20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0 L 0.19661 0.3796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31" y="1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35 -4.07407E-6 L 0.0125 0.3784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8" y="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B72DC63-AF6A-45F7-AD01-01815C6D3590}"/>
              </a:ext>
            </a:extLst>
          </p:cNvPr>
          <p:cNvSpPr txBox="1"/>
          <p:nvPr/>
        </p:nvSpPr>
        <p:spPr>
          <a:xfrm>
            <a:off x="2767313" y="-13876"/>
            <a:ext cx="6694461" cy="13088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>
              <a:lnSpc>
                <a:spcPct val="13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 BÁC SĨ Y-ÉC-XANH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028E23-B4AB-4854-AC3E-F2BF3A1B6506}"/>
              </a:ext>
            </a:extLst>
          </p:cNvPr>
          <p:cNvSpPr/>
          <p:nvPr/>
        </p:nvSpPr>
        <p:spPr>
          <a:xfrm>
            <a:off x="207819" y="1471090"/>
            <a:ext cx="11236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614F78-DE51-4597-AC23-0313829BA231}"/>
              </a:ext>
            </a:extLst>
          </p:cNvPr>
          <p:cNvSpPr/>
          <p:nvPr/>
        </p:nvSpPr>
        <p:spPr>
          <a:xfrm>
            <a:off x="609599" y="2551837"/>
            <a:ext cx="11236036" cy="3213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03043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683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微软雅黑</vt:lpstr>
      <vt:lpstr>微软雅黑</vt:lpstr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YÊU CẦU CẦN ĐẠT</vt:lpstr>
      <vt:lpstr>a) Luyện viết từ khó (bảng con).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18</cp:revision>
  <dcterms:created xsi:type="dcterms:W3CDTF">2024-04-15T08:51:08Z</dcterms:created>
  <dcterms:modified xsi:type="dcterms:W3CDTF">2024-04-30T11:25:50Z</dcterms:modified>
</cp:coreProperties>
</file>