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57" r:id="rId4"/>
    <p:sldId id="258" r:id="rId5"/>
    <p:sldId id="273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4FB"/>
    <a:srgbClr val="D9E3F3"/>
    <a:srgbClr val="C9D7ED"/>
    <a:srgbClr val="16A21D"/>
    <a:srgbClr val="429226"/>
    <a:srgbClr val="292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4251F-A28E-4AE1-A661-3D67C4CB8F6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BA345-5B82-442F-90A6-CA9176C39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80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051A83-6B3D-4FE9-867A-8DE74B64E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A196C4A-E313-46FA-8985-AAD87266E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C0D665-8C68-4047-B8A6-8C727CF49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499AB-C504-496A-8F23-638ADA0C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8BE406-7378-487B-BA59-572C61A2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86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B4BF1-D8D1-4B3F-B7AD-6AD7DB573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1529FEC-2A1B-4433-8597-20CEA4E3E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7AC986-4867-41D8-8CD2-251B4AA90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0F877-C7CD-46D9-9BE0-03CA55D6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93A08-755D-4FDF-9C55-38D067E45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39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68E1849-AF0C-4B8B-9B7B-9E377D345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D37AED9-EFC5-45D2-A369-51E47D7E1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E989BA-17C5-4C03-975F-53947E50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E56C9E-0F46-4D1C-8EEC-62A96637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AF7CB5-2F78-4BCF-ABB4-80990D463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3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0F93F9-36F0-40AC-87EE-72E125C4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17B2D6-FAFA-442E-A48C-8E4553B7E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6EB079-2D0E-49A3-8220-084E99D12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5684F-56C5-4F37-9BBC-2B66295FF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CC9C82-AD85-4567-8C9F-84F97919E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9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7BD362-2BC6-4F30-89C8-3293826A9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C67225F-72C6-4710-8D95-C81EEF3AA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CC8DEF-2CAB-4B97-B4E9-978E97C92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0416A8-936E-4A1A-8A02-A833FC571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DC1806-93D8-4C62-8E58-8C06B008F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53E051-0CED-4BA0-B4DF-F712B67A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EB5E2D-3CCA-4B91-8406-9B0C08C1D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C44871B-87AC-406B-8679-9487FA17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2DA579C-5402-462B-9573-5B7D2304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49BAB0-1E90-45BB-A0C2-572E455C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9D7D4A-E4A7-480D-9675-95ED2D45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4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484F34-B559-45F5-84B1-86D3B438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DB85EE-F540-4F48-92E1-46AF6BFCD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4F138D-C97C-40C1-A9A2-45E255CF4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3A6AA99-7DAC-4885-9F4E-55EDC07D4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97B7F3C-F49E-437E-A8FF-D03EE86D7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04A531-85F5-4B00-BC67-588C260D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902A748-F6F2-4EE7-B500-F3C7BE5E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944AC0D-F4F0-4A27-9028-AB7B2DE35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9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24705C-503B-4928-A62B-DEB812DFB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12DF12E-E5AB-4207-833D-E578EE6AC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8E9047-85A5-430A-90E5-6062D17E5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22341BA-5F77-475E-908F-B1065DAC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2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FBAD39A-B3B2-4554-983B-E4F81583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A3F0E1-8573-4644-9CE4-47C8BDE84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25422D9-D69B-44E4-8476-7D62B5D3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6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8591AF-5A96-4B53-BE8E-4FF682AC7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A44572-6E8E-483F-8D94-611C18195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47B8F9-09D0-4825-AD7B-55A196C31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2C96E86-6FB5-42ED-9035-AB3C527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F162C8-3609-4BC7-ABD2-679E02E5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12EC87-21ED-4619-84A4-66A05C1A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7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299340-E870-498F-B717-481113CF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2AABF32-7FDB-4BD1-8005-B4689DA6F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FBE4BC1-D01E-4CB4-91F9-9035FCFEC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7D75166-42E6-4D4A-8C3D-843003C4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9D446F-B363-407A-A168-2BC37038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FC90BB7-3EB5-49DA-A7B6-19DAE68F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2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A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D799F54-3754-487A-AC7D-D4C5AA167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46DDD0-B4DF-48B3-90F5-A332CC721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78C371-596A-463C-BB8F-2B88992ED8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D70C6B-1AF9-42CA-97C4-53E11ACFD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80C5EA-D5BF-4C5F-9A4A-E6F00E846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373896" y="435424"/>
            <a:ext cx="74442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 MỘT MÁI NHÀ CHUNG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72458"/>
            <a:ext cx="5480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5ADA5C3-7CC7-49ED-ABAC-11262244CF44}"/>
              </a:ext>
            </a:extLst>
          </p:cNvPr>
          <p:cNvSpPr/>
          <p:nvPr/>
        </p:nvSpPr>
        <p:spPr>
          <a:xfrm>
            <a:off x="997528" y="1662670"/>
            <a:ext cx="101830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MỞ RỘNG VỐN TỪ TRÁI ĐẤT. ÔN </a:t>
            </a: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CÂU 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CẢM, CÂU KHIẾN</a:t>
            </a:r>
          </a:p>
        </p:txBody>
      </p:sp>
    </p:spTree>
    <p:extLst>
      <p:ext uri="{BB962C8B-B14F-4D97-AF65-F5344CB8AC3E}">
        <p14:creationId xmlns:p14="http://schemas.microsoft.com/office/powerpoint/2010/main" val="115355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373896" y="463134"/>
            <a:ext cx="74442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 MỘT MÁI NHÀ CHUNG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94783"/>
            <a:ext cx="1676401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1CBB8E1-7CBE-4CCA-BC6B-E203D66C8C2A}"/>
              </a:ext>
            </a:extLst>
          </p:cNvPr>
          <p:cNvSpPr/>
          <p:nvPr/>
        </p:nvSpPr>
        <p:spPr>
          <a:xfrm>
            <a:off x="1676400" y="1531098"/>
            <a:ext cx="96427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C1A7B4-D4C7-49A9-8FE3-F7275C9026F3}"/>
              </a:ext>
            </a:extLst>
          </p:cNvPr>
          <p:cNvSpPr/>
          <p:nvPr/>
        </p:nvSpPr>
        <p:spPr>
          <a:xfrm>
            <a:off x="166255" y="2177756"/>
            <a:ext cx="11873345" cy="202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50D2B953-E1CD-4EF5-BAC0-8664D950D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56" y="4403959"/>
            <a:ext cx="11873344" cy="211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44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373896" y="463134"/>
            <a:ext cx="74442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 MỘT MÁI NHÀ CHUNG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7073"/>
            <a:ext cx="1898074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45DFC46-4AFB-43A7-9664-6F7D93A912EF}"/>
              </a:ext>
            </a:extLst>
          </p:cNvPr>
          <p:cNvSpPr/>
          <p:nvPr/>
        </p:nvSpPr>
        <p:spPr>
          <a:xfrm>
            <a:off x="2036630" y="1475678"/>
            <a:ext cx="96427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4FD89B8D-BA5B-4CE5-AEAA-084CF54C5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694757"/>
              </p:ext>
            </p:extLst>
          </p:nvPr>
        </p:nvGraphicFramePr>
        <p:xfrm>
          <a:off x="166254" y="3841358"/>
          <a:ext cx="11873346" cy="29994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9891">
                  <a:extLst>
                    <a:ext uri="{9D8B030D-6E8A-4147-A177-3AD203B41FA5}">
                      <a16:colId xmlns:a16="http://schemas.microsoft.com/office/drawing/2014/main" xmlns="" val="3496932556"/>
                    </a:ext>
                  </a:extLst>
                </a:gridCol>
                <a:gridCol w="4849091">
                  <a:extLst>
                    <a:ext uri="{9D8B030D-6E8A-4147-A177-3AD203B41FA5}">
                      <a16:colId xmlns:a16="http://schemas.microsoft.com/office/drawing/2014/main" xmlns="" val="297740959"/>
                    </a:ext>
                  </a:extLst>
                </a:gridCol>
                <a:gridCol w="3394364">
                  <a:extLst>
                    <a:ext uri="{9D8B030D-6E8A-4147-A177-3AD203B41FA5}">
                      <a16:colId xmlns:a16="http://schemas.microsoft.com/office/drawing/2014/main" xmlns="" val="2699632332"/>
                    </a:ext>
                  </a:extLst>
                </a:gridCol>
              </a:tblGrid>
              <a:tr h="104636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dạng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địa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hình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củaTrái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Đất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Hoạt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bảo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vệ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Trái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Đất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Hoạt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gây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hại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cho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Trái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Đất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54609769"/>
                  </a:ext>
                </a:extLst>
              </a:tr>
              <a:tr h="1953127">
                <a:tc>
                  <a:txBody>
                    <a:bodyPr/>
                    <a:lstStyle/>
                    <a:p>
                      <a:pPr algn="just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32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32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0713340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A3EC13A-7737-4E3B-B506-DD4B95974BAC}"/>
              </a:ext>
            </a:extLst>
          </p:cNvPr>
          <p:cNvSpPr/>
          <p:nvPr/>
        </p:nvSpPr>
        <p:spPr>
          <a:xfrm>
            <a:off x="166255" y="2053061"/>
            <a:ext cx="11873345" cy="1813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89EF036-05C5-455B-97FB-CE76B8154824}"/>
              </a:ext>
            </a:extLst>
          </p:cNvPr>
          <p:cNvSpPr/>
          <p:nvPr/>
        </p:nvSpPr>
        <p:spPr>
          <a:xfrm>
            <a:off x="180746" y="4953649"/>
            <a:ext cx="11077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Biển, </a:t>
            </a:r>
            <a:endParaRPr lang="en-US" sz="3200" dirty="0"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6B956CB-ECB7-4AD5-A2DD-F0AA3D2FAA9E}"/>
              </a:ext>
            </a:extLst>
          </p:cNvPr>
          <p:cNvSpPr/>
          <p:nvPr/>
        </p:nvSpPr>
        <p:spPr>
          <a:xfrm>
            <a:off x="1192143" y="4953644"/>
            <a:ext cx="11077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, </a:t>
            </a:r>
            <a:endParaRPr lang="en-US" sz="3200" dirty="0"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79FC991-4913-418B-8847-69B97123C81A}"/>
              </a:ext>
            </a:extLst>
          </p:cNvPr>
          <p:cNvSpPr/>
          <p:nvPr/>
        </p:nvSpPr>
        <p:spPr>
          <a:xfrm>
            <a:off x="2203529" y="4967494"/>
            <a:ext cx="8167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, </a:t>
            </a:r>
            <a:endParaRPr lang="en-US" sz="3200" dirty="0"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1AD7E12-1A29-47BD-B51F-4B36ECC9D5DC}"/>
              </a:ext>
            </a:extLst>
          </p:cNvPr>
          <p:cNvSpPr/>
          <p:nvPr/>
        </p:nvSpPr>
        <p:spPr>
          <a:xfrm>
            <a:off x="2951673" y="4967489"/>
            <a:ext cx="8167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, </a:t>
            </a:r>
            <a:endParaRPr lang="en-US" sz="3200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F4FED53-8ACC-4581-9957-BF7B8FF98599}"/>
              </a:ext>
            </a:extLst>
          </p:cNvPr>
          <p:cNvSpPr/>
          <p:nvPr/>
        </p:nvSpPr>
        <p:spPr>
          <a:xfrm>
            <a:off x="173520" y="5601324"/>
            <a:ext cx="20570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, </a:t>
            </a:r>
            <a:endParaRPr lang="en-US" sz="3200" dirty="0"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F8041BB6-B052-40FD-A6AD-F162A51BDA8C}"/>
              </a:ext>
            </a:extLst>
          </p:cNvPr>
          <p:cNvSpPr/>
          <p:nvPr/>
        </p:nvSpPr>
        <p:spPr>
          <a:xfrm>
            <a:off x="2099311" y="5587464"/>
            <a:ext cx="16275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sz="32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.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 </a:t>
            </a:r>
            <a:endParaRPr lang="en-US" sz="3200" dirty="0">
              <a:latin typeface="+mj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0C837BFA-9642-434F-AE01-4EB98795928D}"/>
              </a:ext>
            </a:extLst>
          </p:cNvPr>
          <p:cNvSpPr/>
          <p:nvPr/>
        </p:nvSpPr>
        <p:spPr>
          <a:xfrm>
            <a:off x="4893148" y="4924075"/>
            <a:ext cx="2991927" cy="63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3200" dirty="0">
                <a:solidFill>
                  <a:srgbClr val="FF0000"/>
                </a:solidFill>
                <a:latin typeface="+mj-lt"/>
              </a:rPr>
              <a:t>Tiết kiệm nước,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C6C323DB-5E2B-4741-9A64-8CD1510A0BB2}"/>
              </a:ext>
            </a:extLst>
          </p:cNvPr>
          <p:cNvSpPr/>
          <p:nvPr/>
        </p:nvSpPr>
        <p:spPr>
          <a:xfrm>
            <a:off x="3811311" y="6177121"/>
            <a:ext cx="200728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F3C6958-0B71-41F6-8A6B-187D9C01466F}"/>
              </a:ext>
            </a:extLst>
          </p:cNvPr>
          <p:cNvSpPr/>
          <p:nvPr/>
        </p:nvSpPr>
        <p:spPr>
          <a:xfrm>
            <a:off x="5639281" y="6198996"/>
            <a:ext cx="25426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tiết kiệm điện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.</a:t>
            </a:r>
            <a:endParaRPr lang="en-US" sz="3200" dirty="0">
              <a:latin typeface="+mj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5BFC0C72-D34B-43B0-A849-0DB4C38A5716}"/>
              </a:ext>
            </a:extLst>
          </p:cNvPr>
          <p:cNvSpPr/>
          <p:nvPr/>
        </p:nvSpPr>
        <p:spPr>
          <a:xfrm>
            <a:off x="9512473" y="5065863"/>
            <a:ext cx="18774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Phá rừng, </a:t>
            </a:r>
            <a:endParaRPr lang="en-US" sz="3200" dirty="0">
              <a:latin typeface="+mj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08DB952C-04AD-478D-8D2A-882069EB4CA3}"/>
              </a:ext>
            </a:extLst>
          </p:cNvPr>
          <p:cNvSpPr/>
          <p:nvPr/>
        </p:nvSpPr>
        <p:spPr>
          <a:xfrm>
            <a:off x="8649173" y="5626829"/>
            <a:ext cx="34852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sử dụng túi ni lông, </a:t>
            </a:r>
            <a:endParaRPr lang="en-US" sz="3200" dirty="0"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8DE83EBA-033B-408A-9B5A-2429CBA2BD3A}"/>
              </a:ext>
            </a:extLst>
          </p:cNvPr>
          <p:cNvSpPr/>
          <p:nvPr/>
        </p:nvSpPr>
        <p:spPr>
          <a:xfrm>
            <a:off x="9215906" y="6200179"/>
            <a:ext cx="25490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lãng phí nước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.</a:t>
            </a:r>
            <a:endParaRPr lang="en-US" sz="3200" dirty="0">
              <a:latin typeface="+mj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098C38DF-2A9E-4A1E-BA89-2778EF44E8F7}"/>
              </a:ext>
            </a:extLst>
          </p:cNvPr>
          <p:cNvSpPr/>
          <p:nvPr/>
        </p:nvSpPr>
        <p:spPr>
          <a:xfrm>
            <a:off x="3888191" y="5539014"/>
            <a:ext cx="4597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33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2" grpId="0"/>
      <p:bldP spid="23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373896" y="463134"/>
            <a:ext cx="74442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 MỘT MÁI NHÀ CHUNG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50203"/>
            <a:ext cx="2075543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86F588-6096-46D0-83EE-4F3C5B253272}"/>
              </a:ext>
            </a:extLst>
          </p:cNvPr>
          <p:cNvSpPr/>
          <p:nvPr/>
        </p:nvSpPr>
        <p:spPr>
          <a:xfrm>
            <a:off x="2272147" y="1529006"/>
            <a:ext cx="99198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B4CE369-DD75-44B0-9357-7368C5F30A12}"/>
              </a:ext>
            </a:extLst>
          </p:cNvPr>
          <p:cNvSpPr/>
          <p:nvPr/>
        </p:nvSpPr>
        <p:spPr>
          <a:xfrm>
            <a:off x="110835" y="2385491"/>
            <a:ext cx="5403273" cy="1948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A826EC33-FA5D-45C4-A9B0-77C91DB0A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2345" y="2606224"/>
            <a:ext cx="6969655" cy="425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58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373896" y="463134"/>
            <a:ext cx="74442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 MỘT MÁI NHÀ CHUNG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50203"/>
            <a:ext cx="2075543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86F588-6096-46D0-83EE-4F3C5B253272}"/>
              </a:ext>
            </a:extLst>
          </p:cNvPr>
          <p:cNvSpPr/>
          <p:nvPr/>
        </p:nvSpPr>
        <p:spPr>
          <a:xfrm>
            <a:off x="2272147" y="1529006"/>
            <a:ext cx="99198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DC6C1E7-6CF6-4FEE-B97D-2AE42E076F39}"/>
              </a:ext>
            </a:extLst>
          </p:cNvPr>
          <p:cNvSpPr/>
          <p:nvPr/>
        </p:nvSpPr>
        <p:spPr>
          <a:xfrm>
            <a:off x="568037" y="2648720"/>
            <a:ext cx="11499272" cy="393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</a:p>
          <a:p>
            <a:pPr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248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E48FDDD-9255-4CAF-85CB-17EAD1EF63E1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0A8144-10CA-45D3-823C-72539EF357D7}"/>
              </a:ext>
            </a:extLst>
          </p:cNvPr>
          <p:cNvSpPr txBox="1"/>
          <p:nvPr/>
        </p:nvSpPr>
        <p:spPr>
          <a:xfrm>
            <a:off x="2373896" y="463134"/>
            <a:ext cx="74442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 MỘT MÁI NHÀ CHUNG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F8ECB87-5750-4504-B3D4-BC83FDFF7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1769"/>
            <a:ext cx="1662546" cy="71714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B5E7AFD-7C1B-4EB6-AF67-34D4D04E1900}"/>
              </a:ext>
            </a:extLst>
          </p:cNvPr>
          <p:cNvSpPr/>
          <p:nvPr/>
        </p:nvSpPr>
        <p:spPr>
          <a:xfrm>
            <a:off x="1662547" y="1512642"/>
            <a:ext cx="1052945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6BA96B6-D5B9-4AB4-AF6F-1BB3349E79AF}"/>
              </a:ext>
            </a:extLst>
          </p:cNvPr>
          <p:cNvSpPr/>
          <p:nvPr/>
        </p:nvSpPr>
        <p:spPr>
          <a:xfrm>
            <a:off x="494388" y="5568605"/>
            <a:ext cx="9504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67ACD034-5CD6-44BC-91CF-AA614952DA38}"/>
              </a:ext>
            </a:extLst>
          </p:cNvPr>
          <p:cNvSpPr/>
          <p:nvPr/>
        </p:nvSpPr>
        <p:spPr>
          <a:xfrm>
            <a:off x="494388" y="2075678"/>
            <a:ext cx="47096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6AB0992-895A-45EE-B6E8-05BB6BE3083A}"/>
              </a:ext>
            </a:extLst>
          </p:cNvPr>
          <p:cNvSpPr/>
          <p:nvPr/>
        </p:nvSpPr>
        <p:spPr>
          <a:xfrm>
            <a:off x="494388" y="3292366"/>
            <a:ext cx="42178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BCB29C7-D461-407F-8F59-8C846DACA57E}"/>
              </a:ext>
            </a:extLst>
          </p:cNvPr>
          <p:cNvSpPr/>
          <p:nvPr/>
        </p:nvSpPr>
        <p:spPr>
          <a:xfrm>
            <a:off x="494388" y="4469763"/>
            <a:ext cx="87366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EA45A89-AAD4-401A-A118-4458D7A311DF}"/>
              </a:ext>
            </a:extLst>
          </p:cNvPr>
          <p:cNvSpPr/>
          <p:nvPr/>
        </p:nvSpPr>
        <p:spPr>
          <a:xfrm>
            <a:off x="494383" y="2671429"/>
            <a:ext cx="5607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4612E15-138D-4C29-A0F6-EC1F444B3BFA}"/>
              </a:ext>
            </a:extLst>
          </p:cNvPr>
          <p:cNvSpPr/>
          <p:nvPr/>
        </p:nvSpPr>
        <p:spPr>
          <a:xfrm>
            <a:off x="494383" y="3860413"/>
            <a:ext cx="51155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808ADD8D-DBFE-4F04-B2D5-4BC267E889F6}"/>
              </a:ext>
            </a:extLst>
          </p:cNvPr>
          <p:cNvSpPr/>
          <p:nvPr/>
        </p:nvSpPr>
        <p:spPr>
          <a:xfrm>
            <a:off x="494383" y="4982393"/>
            <a:ext cx="96087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4C83DE13-7CFA-435D-979D-F61EC45B3717}"/>
              </a:ext>
            </a:extLst>
          </p:cNvPr>
          <p:cNvSpPr/>
          <p:nvPr/>
        </p:nvSpPr>
        <p:spPr>
          <a:xfrm>
            <a:off x="494383" y="6150510"/>
            <a:ext cx="9504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501</Words>
  <Application>Microsoft Office PowerPoint</Application>
  <PresentationFormat>Custom</PresentationFormat>
  <Paragraphs>61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43</cp:revision>
  <dcterms:created xsi:type="dcterms:W3CDTF">2024-04-15T11:15:29Z</dcterms:created>
  <dcterms:modified xsi:type="dcterms:W3CDTF">2025-05-10T22:07:33Z</dcterms:modified>
</cp:coreProperties>
</file>