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36" r:id="rId2"/>
    <p:sldId id="408" r:id="rId3"/>
    <p:sldId id="438" r:id="rId4"/>
    <p:sldId id="440" r:id="rId5"/>
  </p:sldIdLst>
  <p:sldSz cx="16276638" cy="9144000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99"/>
    <a:srgbClr val="FF0066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>
        <p:scale>
          <a:sx n="60" d="100"/>
          <a:sy n="60" d="100"/>
        </p:scale>
        <p:origin x="-246" y="-2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3.jpg"/><Relationship Id="rId7" Type="http://schemas.openxmlformats.org/officeDocument/2006/relationships/hyperlink" Target="bai%20tap/bai%20tap%204.pp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bai%20tap/bai%20tap%203.ppt" TargetMode="External"/><Relationship Id="rId11" Type="http://schemas.openxmlformats.org/officeDocument/2006/relationships/image" Target="../media/image7.jpeg"/><Relationship Id="rId5" Type="http://schemas.openxmlformats.org/officeDocument/2006/relationships/hyperlink" Target="bai%20tap/bai%20tap%202.ppt" TargetMode="External"/><Relationship Id="rId10" Type="http://schemas.openxmlformats.org/officeDocument/2006/relationships/image" Target="../media/image6.jpeg"/><Relationship Id="rId4" Type="http://schemas.openxmlformats.org/officeDocument/2006/relationships/hyperlink" Target="bai%20tap/bai%20tap%201.ppt" TargetMode="External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33" name="Group 32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95"/>
          <p:cNvSpPr>
            <a:spLocks noChangeArrowheads="1"/>
          </p:cNvSpPr>
          <p:nvPr/>
        </p:nvSpPr>
        <p:spPr bwMode="auto">
          <a:xfrm>
            <a:off x="4279976" y="1258669"/>
            <a:ext cx="75921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</a:t>
            </a:r>
            <a:r>
              <a:rPr lang="en-GB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CHƠI: DU LỊCH ĐẠI DƯƠNG</a:t>
            </a:r>
            <a:endParaRPr lang="en-GB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8" descr="Water droplets"/>
          <p:cNvSpPr txBox="1">
            <a:spLocks noChangeArrowheads="1"/>
          </p:cNvSpPr>
          <p:nvPr/>
        </p:nvSpPr>
        <p:spPr bwMode="auto">
          <a:xfrm>
            <a:off x="11430794" y="7131050"/>
            <a:ext cx="3689350" cy="10223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b="1">
              <a:solidFill>
                <a:srgbClr val="000099"/>
              </a:solidFill>
              <a:cs typeface="Arial" charset="0"/>
            </a:endParaRPr>
          </a:p>
          <a:p>
            <a:pPr eaLnBrk="1" hangingPunct="1"/>
            <a:r>
              <a:rPr lang="en-US" altLang="en-US" sz="3500" b="1">
                <a:solidFill>
                  <a:srgbClr val="000099"/>
                </a:solidFill>
                <a:cs typeface="Arial" charset="0"/>
              </a:rPr>
              <a:t>BẮT ĐẦU QUAY</a:t>
            </a:r>
          </a:p>
          <a:p>
            <a:pPr eaLnBrk="1" hangingPunct="1"/>
            <a:endParaRPr lang="en-US" altLang="en-US" sz="1100" b="1">
              <a:solidFill>
                <a:srgbClr val="000099"/>
              </a:solidFill>
              <a:cs typeface="Arial" charset="0"/>
            </a:endParaRPr>
          </a:p>
        </p:txBody>
      </p: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11281569" y="2763838"/>
            <a:ext cx="4019550" cy="4019550"/>
            <a:chOff x="2000250" y="2819400"/>
            <a:chExt cx="4019550" cy="4019550"/>
          </a:xfrm>
          <a:blipFill>
            <a:blip r:embed="rId3"/>
            <a:stretch>
              <a:fillRect/>
            </a:stretch>
          </a:blipFill>
        </p:grpSpPr>
        <p:sp>
          <p:nvSpPr>
            <p:cNvPr id="41" name="Line 37"/>
            <p:cNvSpPr>
              <a:spLocks noChangeShapeType="1"/>
            </p:cNvSpPr>
            <p:nvPr/>
          </p:nvSpPr>
          <p:spPr bwMode="auto">
            <a:xfrm flipV="1">
              <a:off x="4264025" y="3452813"/>
              <a:ext cx="0" cy="1320800"/>
            </a:xfrm>
            <a:prstGeom prst="line">
              <a:avLst/>
            </a:prstGeom>
            <a:grpFill/>
            <a:ln w="76200">
              <a:solidFill>
                <a:srgbClr val="FFC000"/>
              </a:solidFill>
              <a:round/>
              <a:headEnd type="oval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43689" tIns="71844" rIns="143689" bIns="71844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000250" y="2819400"/>
              <a:ext cx="4019550" cy="4019550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  <a:endCxn id="42" idx="6"/>
            </p:cNvCxnSpPr>
            <p:nvPr/>
          </p:nvCxnSpPr>
          <p:spPr>
            <a:xfrm>
              <a:off x="2000250" y="4829175"/>
              <a:ext cx="4019550" cy="0"/>
            </a:xfrm>
            <a:prstGeom prst="lin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2" idx="0"/>
              <a:endCxn id="42" idx="4"/>
            </p:cNvCxnSpPr>
            <p:nvPr/>
          </p:nvCxnSpPr>
          <p:spPr>
            <a:xfrm>
              <a:off x="4010025" y="2819400"/>
              <a:ext cx="0" cy="4019550"/>
            </a:xfrm>
            <a:prstGeom prst="lin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WordArt 78" descr="Water droplets">
              <a:hlinkClick r:id="rId4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3394478">
              <a:off x="4667251" y="3803992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46" name="WordArt 79" descr="Water droplets">
              <a:hlinkClick r:id="rId5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7756668">
              <a:off x="4560287" y="5454649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47" name="WordArt 80" descr="Water droplets">
              <a:hlinkClick r:id="rId6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-7961444">
              <a:off x="2943093" y="5528323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48" name="WordArt 80" descr="Water droplets">
              <a:hlinkClick r:id="rId7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-2735004">
              <a:off x="2998058" y="3767938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4</a:t>
              </a:r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V="1">
            <a:off x="13291344" y="3505200"/>
            <a:ext cx="0" cy="1268413"/>
          </a:xfrm>
          <a:prstGeom prst="straightConnector1">
            <a:avLst/>
          </a:prstGeom>
          <a:ln w="127000">
            <a:solidFill>
              <a:srgbClr val="FFC000"/>
            </a:solidFill>
            <a:headEnd type="oval"/>
            <a:tailEnd type="stealt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19729" y="6783388"/>
            <a:ext cx="407034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ung hay ưng</a:t>
            </a:r>
          </a:p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s…… s……. </a:t>
            </a:r>
            <a:endParaRPr lang="en-US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35014" y="7385764"/>
            <a:ext cx="23968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ừng    ững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5719729" y="5890340"/>
            <a:ext cx="4105836" cy="2748011"/>
            <a:chOff x="5480283" y="5890340"/>
            <a:chExt cx="4105836" cy="2748011"/>
          </a:xfrm>
        </p:grpSpPr>
        <p:pic>
          <p:nvPicPr>
            <p:cNvPr id="60" name="Picture 8" descr="Cá chuồn bay là gì? Đặc điểm, thành phần dinh dưỡng và nơi mua cá chuồn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485" r="4884"/>
            <a:stretch/>
          </p:blipFill>
          <p:spPr bwMode="auto">
            <a:xfrm>
              <a:off x="5500482" y="5890340"/>
              <a:ext cx="4085637" cy="27480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TextBox 60"/>
            <p:cNvSpPr txBox="1"/>
            <p:nvPr/>
          </p:nvSpPr>
          <p:spPr>
            <a:xfrm>
              <a:off x="5480283" y="7530355"/>
              <a:ext cx="655949" cy="110799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6600" b="1" smtClean="0">
                  <a:solidFill>
                    <a:srgbClr val="FF0000"/>
                  </a:solidFill>
                </a:rPr>
                <a:t>4</a:t>
              </a:r>
              <a:endParaRPr lang="en-US" sz="6600" b="1">
                <a:solidFill>
                  <a:srgbClr val="FF0000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147364" y="6602625"/>
            <a:ext cx="30219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? hay ~</a:t>
            </a:r>
          </a:p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yên tinh</a:t>
            </a:r>
            <a:endParaRPr lang="en-US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16504" y="6917287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~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823119" y="5890340"/>
            <a:ext cx="4085637" cy="2737378"/>
            <a:chOff x="823119" y="5890340"/>
            <a:chExt cx="4085637" cy="2737378"/>
          </a:xfrm>
        </p:grpSpPr>
        <p:pic>
          <p:nvPicPr>
            <p:cNvPr id="57" name="Picture 4" descr="Những điều chưa biết về sứa - VnExpress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119" y="5890340"/>
              <a:ext cx="4085637" cy="27373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TextBox 57"/>
            <p:cNvSpPr txBox="1"/>
            <p:nvPr/>
          </p:nvSpPr>
          <p:spPr>
            <a:xfrm>
              <a:off x="4222486" y="7504482"/>
              <a:ext cx="655949" cy="110799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6600" b="1" smtClean="0">
                  <a:solidFill>
                    <a:srgbClr val="FF0000"/>
                  </a:solidFill>
                </a:rPr>
                <a:t>3</a:t>
              </a:r>
              <a:endParaRPr lang="en-US" sz="6600" b="1">
                <a:solidFill>
                  <a:srgbClr val="FF0000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6412617" y="3043834"/>
            <a:ext cx="28216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l hay n</a:t>
            </a:r>
          </a:p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im ….ặng</a:t>
            </a:r>
            <a:endParaRPr lang="en-US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800199" y="3653910"/>
            <a:ext cx="3273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5756668" y="2275885"/>
            <a:ext cx="4085637" cy="2748011"/>
            <a:chOff x="5517222" y="2275885"/>
            <a:chExt cx="4085637" cy="2748011"/>
          </a:xfrm>
        </p:grpSpPr>
        <p:pic>
          <p:nvPicPr>
            <p:cNvPr id="54" name="Picture 6" descr="Cá heo có thật thông minh đến mức biết cứu người không?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7222" y="2275885"/>
              <a:ext cx="4085637" cy="27480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5517222" y="3888913"/>
              <a:ext cx="655949" cy="110799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6600" b="1" smtClean="0">
                  <a:solidFill>
                    <a:srgbClr val="FF0000"/>
                  </a:solidFill>
                </a:rPr>
                <a:t>2</a:t>
              </a:r>
              <a:endParaRPr lang="en-US" sz="6600" b="1">
                <a:solidFill>
                  <a:srgbClr val="FF0000"/>
                </a:solidFill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1382709" y="3025794"/>
            <a:ext cx="28972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 r hay d</a:t>
            </a:r>
          </a:p>
          <a:p>
            <a:pPr algn="ctr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 ….ực</a:t>
            </a:r>
            <a:endParaRPr lang="en-US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126295" y="3641347"/>
            <a:ext cx="4122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823119" y="2275885"/>
            <a:ext cx="4085637" cy="2748011"/>
            <a:chOff x="823119" y="2275885"/>
            <a:chExt cx="4085637" cy="2748011"/>
          </a:xfrm>
        </p:grpSpPr>
        <p:pic>
          <p:nvPicPr>
            <p:cNvPr id="51" name="Picture 2" descr="Cá Ngựa: Đặc Điểm, Công Dụng, Cách Dùng &amp;amp; Giá Bán 202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119" y="2275885"/>
              <a:ext cx="4085637" cy="27480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TextBox 51"/>
            <p:cNvSpPr txBox="1"/>
            <p:nvPr/>
          </p:nvSpPr>
          <p:spPr>
            <a:xfrm>
              <a:off x="4252807" y="3915900"/>
              <a:ext cx="655949" cy="110799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6600" b="1" smtClean="0">
                  <a:solidFill>
                    <a:srgbClr val="FF0000"/>
                  </a:solidFill>
                </a:rPr>
                <a:t>1</a:t>
              </a:r>
              <a:endParaRPr lang="en-US" sz="6600" b="1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91197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400000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600000">
                                      <p:cBhvr>
                                        <p:cTn id="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4200000">
                                      <p:cBhvr>
                                        <p:cTn id="1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7800000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65" grpId="0"/>
      <p:bldP spid="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 trong các câu in đậm những từ ngữ có nghĩa giống nhau</a:t>
            </a:r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 cây im lặng quá.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tiếng lá rơi lúc này cũng có thể khiến người ta giật mình. Gió bắt đầu thổi rào rào.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Phút yên tĩnh của rừng ban mai dần biến đi.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bốc hương hoa tràm thơm ngây ngất. Gió đưa mùi hương ngọt lan xa, phảng phất khắp rừng.</a:t>
            </a:r>
            <a:endParaRPr 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Thoắt cái, có một khoảng rừng nguyên sơ đã trở về lại vẻ tĩnh lặng.</a:t>
            </a:r>
            <a:endParaRPr lang="nl-NL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579216" y="1258669"/>
            <a:ext cx="4993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  <a:endParaRPr lang="en-GB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28119" y="6816239"/>
            <a:ext cx="11810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endParaRPr lang="en-US" sz="40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8598" y="4254996"/>
            <a:ext cx="1396628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579216" y="1249680"/>
            <a:ext cx="4993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204119" y="3104134"/>
            <a:ext cx="2253964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04419" y="3104134"/>
            <a:ext cx="19431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99919" y="3091128"/>
            <a:ext cx="21336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8492061" y="3048000"/>
            <a:ext cx="6275659" cy="243840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204119" y="7010400"/>
            <a:ext cx="14630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chịu khó-chăm chỉ;vàng rực-vàng ruộm;hùng vĩ- sừng sững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6" grpId="0" animBg="1"/>
      <p:bldP spid="27" grpId="0" animBg="1"/>
      <p:bldP spid="28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4249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8597" y="2962632"/>
            <a:ext cx="1496552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8597" y="3886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3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579216" y="1249680"/>
            <a:ext cx="4993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18415944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9555</TotalTime>
  <Words>288</Words>
  <Application>Microsoft Office PowerPoint</Application>
  <PresentationFormat>Custom</PresentationFormat>
  <Paragraphs>53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PC</cp:lastModifiedBy>
  <cp:revision>1058</cp:revision>
  <dcterms:created xsi:type="dcterms:W3CDTF">2008-09-09T22:52:10Z</dcterms:created>
  <dcterms:modified xsi:type="dcterms:W3CDTF">2025-05-10T22:58:42Z</dcterms:modified>
</cp:coreProperties>
</file>