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9" r:id="rId3"/>
    <p:sldMasterId id="2147483716" r:id="rId4"/>
    <p:sldMasterId id="2147483728" r:id="rId5"/>
    <p:sldMasterId id="2147483740" r:id="rId6"/>
    <p:sldMasterId id="2147483752" r:id="rId7"/>
    <p:sldMasterId id="2147483764" r:id="rId8"/>
    <p:sldMasterId id="2147483777" r:id="rId9"/>
    <p:sldMasterId id="2147483789" r:id="rId10"/>
  </p:sldMasterIdLst>
  <p:notesMasterIdLst>
    <p:notesMasterId r:id="rId34"/>
  </p:notesMasterIdLst>
  <p:sldIdLst>
    <p:sldId id="2695" r:id="rId11"/>
    <p:sldId id="2689" r:id="rId12"/>
    <p:sldId id="2690" r:id="rId13"/>
    <p:sldId id="2691" r:id="rId14"/>
    <p:sldId id="2692" r:id="rId15"/>
    <p:sldId id="2693" r:id="rId16"/>
    <p:sldId id="307" r:id="rId17"/>
    <p:sldId id="258" r:id="rId18"/>
    <p:sldId id="2698" r:id="rId19"/>
    <p:sldId id="332" r:id="rId20"/>
    <p:sldId id="2696" r:id="rId21"/>
    <p:sldId id="2697" r:id="rId22"/>
    <p:sldId id="337" r:id="rId23"/>
    <p:sldId id="338" r:id="rId24"/>
    <p:sldId id="339" r:id="rId25"/>
    <p:sldId id="340" r:id="rId26"/>
    <p:sldId id="313" r:id="rId27"/>
    <p:sldId id="341" r:id="rId28"/>
    <p:sldId id="343" r:id="rId29"/>
    <p:sldId id="342" r:id="rId30"/>
    <p:sldId id="300" r:id="rId31"/>
    <p:sldId id="2694" r:id="rId32"/>
    <p:sldId id="265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865C0-11DF-4876-87E3-36667F9FA1AC}"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7ED30-B496-44E1-B8A5-4EB424DCFA5B}" type="slidenum">
              <a:rPr lang="en-US" smtClean="0"/>
              <a:t>‹#›</a:t>
            </a:fld>
            <a:endParaRPr lang="en-US"/>
          </a:p>
        </p:txBody>
      </p:sp>
    </p:spTree>
    <p:extLst>
      <p:ext uri="{BB962C8B-B14F-4D97-AF65-F5344CB8AC3E}">
        <p14:creationId xmlns:p14="http://schemas.microsoft.com/office/powerpoint/2010/main" val="304852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8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9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18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60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89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6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96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11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65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19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75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29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28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1866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78386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903497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24479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9008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441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44233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85303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007620"/>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0850348"/>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040066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394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6181652"/>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960966"/>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0916968"/>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1431397036"/>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3716381"/>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6266718"/>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2882562"/>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4328780"/>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954614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328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4000" y="3644143"/>
            <a:ext cx="9704000" cy="1390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8533" b="1">
                <a:latin typeface="Gochi Hand"/>
                <a:ea typeface="Gochi Hand"/>
                <a:cs typeface="Gochi Hand"/>
                <a:sym typeface="Gochi Ha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69933" y="5513567"/>
            <a:ext cx="5652000" cy="56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chemeClr val="lt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rot="-2241120">
            <a:off x="9980546" y="499493"/>
            <a:ext cx="223377" cy="314312"/>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rot="1583875">
            <a:off x="11416248" y="5923791"/>
            <a:ext cx="213065" cy="299803"/>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rot="-2700000">
            <a:off x="2068219" y="869897"/>
            <a:ext cx="139484" cy="196264"/>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rot="3320916">
            <a:off x="11453326" y="1044893"/>
            <a:ext cx="139487" cy="196267"/>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rot="7179494">
            <a:off x="10922676" y="2477017"/>
            <a:ext cx="1201005" cy="165660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64158" y="379318"/>
            <a:ext cx="1232287" cy="1640092"/>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2"/>
          <p:cNvGrpSpPr/>
          <p:nvPr/>
        </p:nvGrpSpPr>
        <p:grpSpPr>
          <a:xfrm rot="-263120">
            <a:off x="-975708" y="2896597"/>
            <a:ext cx="2444421" cy="503664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 name="Google Shape;48;p2"/>
          <p:cNvGrpSpPr/>
          <p:nvPr/>
        </p:nvGrpSpPr>
        <p:grpSpPr>
          <a:xfrm rot="288696" flipH="1">
            <a:off x="10490395" y="4368594"/>
            <a:ext cx="2022676" cy="416795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1066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67068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453626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150034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361502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386038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652235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7419933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173898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905190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2752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536557" y="994460"/>
            <a:ext cx="1691600" cy="12580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10266" b="0">
                <a:solidFill>
                  <a:schemeClr val="lt2"/>
                </a:solidFill>
              </a:defRPr>
            </a:lvl1pPr>
            <a:lvl2pPr lvl="1" rtl="0">
              <a:spcBef>
                <a:spcPts val="0"/>
              </a:spcBef>
              <a:spcAft>
                <a:spcPts val="0"/>
              </a:spcAft>
              <a:buSzPts val="6900"/>
              <a:buNone/>
              <a:defRPr sz="9200"/>
            </a:lvl2pPr>
            <a:lvl3pPr lvl="2" rtl="0">
              <a:spcBef>
                <a:spcPts val="0"/>
              </a:spcBef>
              <a:spcAft>
                <a:spcPts val="0"/>
              </a:spcAft>
              <a:buSzPts val="6900"/>
              <a:buNone/>
              <a:defRPr sz="9200"/>
            </a:lvl3pPr>
            <a:lvl4pPr lvl="3" rtl="0">
              <a:spcBef>
                <a:spcPts val="0"/>
              </a:spcBef>
              <a:spcAft>
                <a:spcPts val="0"/>
              </a:spcAft>
              <a:buSzPts val="6900"/>
              <a:buNone/>
              <a:defRPr sz="9200"/>
            </a:lvl4pPr>
            <a:lvl5pPr lvl="4" rtl="0">
              <a:spcBef>
                <a:spcPts val="0"/>
              </a:spcBef>
              <a:spcAft>
                <a:spcPts val="0"/>
              </a:spcAft>
              <a:buSzPts val="6900"/>
              <a:buNone/>
              <a:defRPr sz="9200"/>
            </a:lvl5pPr>
            <a:lvl6pPr lvl="5" rtl="0">
              <a:spcBef>
                <a:spcPts val="0"/>
              </a:spcBef>
              <a:spcAft>
                <a:spcPts val="0"/>
              </a:spcAft>
              <a:buSzPts val="6900"/>
              <a:buNone/>
              <a:defRPr sz="9200"/>
            </a:lvl6pPr>
            <a:lvl7pPr lvl="6" rtl="0">
              <a:spcBef>
                <a:spcPts val="0"/>
              </a:spcBef>
              <a:spcAft>
                <a:spcPts val="0"/>
              </a:spcAft>
              <a:buSzPts val="6900"/>
              <a:buNone/>
              <a:defRPr sz="9200"/>
            </a:lvl7pPr>
            <a:lvl8pPr lvl="7" rtl="0">
              <a:spcBef>
                <a:spcPts val="0"/>
              </a:spcBef>
              <a:spcAft>
                <a:spcPts val="0"/>
              </a:spcAft>
              <a:buSzPts val="6900"/>
              <a:buNone/>
              <a:defRPr sz="9200"/>
            </a:lvl8pPr>
            <a:lvl9pPr lvl="8" rtl="0">
              <a:spcBef>
                <a:spcPts val="0"/>
              </a:spcBef>
              <a:spcAft>
                <a:spcPts val="0"/>
              </a:spcAft>
              <a:buSzPts val="6900"/>
              <a:buNone/>
              <a:defRPr sz="9200"/>
            </a:lvl9pPr>
          </a:lstStyle>
          <a:p>
            <a:r>
              <a:t>xx%</a:t>
            </a:r>
          </a:p>
        </p:txBody>
      </p:sp>
      <p:sp>
        <p:nvSpPr>
          <p:cNvPr id="60" name="Google Shape;60;p3"/>
          <p:cNvSpPr txBox="1">
            <a:spLocks noGrp="1"/>
          </p:cNvSpPr>
          <p:nvPr>
            <p:ph type="title" idx="2"/>
          </p:nvPr>
        </p:nvSpPr>
        <p:spPr>
          <a:xfrm>
            <a:off x="1166067" y="2405900"/>
            <a:ext cx="6040400" cy="2180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7733">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1166067" y="5012367"/>
            <a:ext cx="3452400" cy="9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2133"/>
            </a:lvl1pPr>
            <a:lvl2pPr lvl="1" rtl="0">
              <a:spcBef>
                <a:spcPts val="0"/>
              </a:spcBef>
              <a:spcAft>
                <a:spcPts val="0"/>
              </a:spcAft>
              <a:buClr>
                <a:schemeClr val="dk2"/>
              </a:buClr>
              <a:buSzPts val="1400"/>
              <a:buNone/>
              <a:defRPr>
                <a:solidFill>
                  <a:schemeClr val="dk2"/>
                </a:solidFill>
              </a:defRPr>
            </a:lvl2pPr>
            <a:lvl3pPr lvl="2" rtl="0">
              <a:spcBef>
                <a:spcPts val="2133"/>
              </a:spcBef>
              <a:spcAft>
                <a:spcPts val="0"/>
              </a:spcAft>
              <a:buClr>
                <a:schemeClr val="dk2"/>
              </a:buClr>
              <a:buSzPts val="1400"/>
              <a:buNone/>
              <a:defRPr>
                <a:solidFill>
                  <a:schemeClr val="dk2"/>
                </a:solidFill>
              </a:defRPr>
            </a:lvl3pPr>
            <a:lvl4pPr lvl="3" rtl="0">
              <a:spcBef>
                <a:spcPts val="2133"/>
              </a:spcBef>
              <a:spcAft>
                <a:spcPts val="0"/>
              </a:spcAft>
              <a:buClr>
                <a:schemeClr val="dk2"/>
              </a:buClr>
              <a:buSzPts val="1400"/>
              <a:buNone/>
              <a:defRPr>
                <a:solidFill>
                  <a:schemeClr val="dk2"/>
                </a:solidFill>
              </a:defRPr>
            </a:lvl4pPr>
            <a:lvl5pPr lvl="4" rtl="0">
              <a:spcBef>
                <a:spcPts val="2133"/>
              </a:spcBef>
              <a:spcAft>
                <a:spcPts val="0"/>
              </a:spcAft>
              <a:buClr>
                <a:schemeClr val="dk2"/>
              </a:buClr>
              <a:buSzPts val="1400"/>
              <a:buNone/>
              <a:defRPr>
                <a:solidFill>
                  <a:schemeClr val="dk2"/>
                </a:solidFill>
              </a:defRPr>
            </a:lvl5pPr>
            <a:lvl6pPr lvl="5" rtl="0">
              <a:spcBef>
                <a:spcPts val="2133"/>
              </a:spcBef>
              <a:spcAft>
                <a:spcPts val="0"/>
              </a:spcAft>
              <a:buClr>
                <a:schemeClr val="dk2"/>
              </a:buClr>
              <a:buSzPts val="1400"/>
              <a:buNone/>
              <a:defRPr>
                <a:solidFill>
                  <a:schemeClr val="dk2"/>
                </a:solidFill>
              </a:defRPr>
            </a:lvl6pPr>
            <a:lvl7pPr lvl="6" rtl="0">
              <a:spcBef>
                <a:spcPts val="2133"/>
              </a:spcBef>
              <a:spcAft>
                <a:spcPts val="0"/>
              </a:spcAft>
              <a:buClr>
                <a:schemeClr val="dk2"/>
              </a:buClr>
              <a:buSzPts val="1400"/>
              <a:buNone/>
              <a:defRPr>
                <a:solidFill>
                  <a:schemeClr val="dk2"/>
                </a:solidFill>
              </a:defRPr>
            </a:lvl7pPr>
            <a:lvl8pPr lvl="7" rtl="0">
              <a:spcBef>
                <a:spcPts val="2133"/>
              </a:spcBef>
              <a:spcAft>
                <a:spcPts val="0"/>
              </a:spcAft>
              <a:buClr>
                <a:schemeClr val="dk2"/>
              </a:buClr>
              <a:buSzPts val="1400"/>
              <a:buNone/>
              <a:defRPr>
                <a:solidFill>
                  <a:schemeClr val="dk2"/>
                </a:solidFill>
              </a:defRPr>
            </a:lvl8pPr>
            <a:lvl9pPr lvl="8" rtl="0">
              <a:spcBef>
                <a:spcPts val="2133"/>
              </a:spcBef>
              <a:spcAft>
                <a:spcPts val="2133"/>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10423076" y="218550"/>
            <a:ext cx="1201005" cy="165660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3"/>
          <p:cNvGrpSpPr/>
          <p:nvPr/>
        </p:nvGrpSpPr>
        <p:grpSpPr>
          <a:xfrm rot="-4940312">
            <a:off x="5328917" y="5226733"/>
            <a:ext cx="1232307" cy="1640169"/>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 name="Google Shape;72;p3"/>
          <p:cNvGrpSpPr/>
          <p:nvPr/>
        </p:nvGrpSpPr>
        <p:grpSpPr>
          <a:xfrm rot="-5856778">
            <a:off x="4115731" y="795177"/>
            <a:ext cx="1201101" cy="1656475"/>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3"/>
          <p:cNvGrpSpPr/>
          <p:nvPr/>
        </p:nvGrpSpPr>
        <p:grpSpPr>
          <a:xfrm rot="-2241120">
            <a:off x="9980546" y="499493"/>
            <a:ext cx="223377" cy="314312"/>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3"/>
          <p:cNvGrpSpPr/>
          <p:nvPr/>
        </p:nvGrpSpPr>
        <p:grpSpPr>
          <a:xfrm rot="1583875">
            <a:off x="11416248" y="5923791"/>
            <a:ext cx="213065" cy="299803"/>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3"/>
          <p:cNvGrpSpPr/>
          <p:nvPr/>
        </p:nvGrpSpPr>
        <p:grpSpPr>
          <a:xfrm rot="4025085">
            <a:off x="935031" y="6259682"/>
            <a:ext cx="140875" cy="198223"/>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3"/>
          <p:cNvGrpSpPr/>
          <p:nvPr/>
        </p:nvGrpSpPr>
        <p:grpSpPr>
          <a:xfrm rot="-5243946">
            <a:off x="-112494" y="3732874"/>
            <a:ext cx="223379" cy="314309"/>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2700000">
            <a:off x="2632853" y="617964"/>
            <a:ext cx="139484" cy="196264"/>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rot="3320916">
            <a:off x="11519175" y="731127"/>
            <a:ext cx="139487" cy="196267"/>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95864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901224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777880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2156494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347250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164232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00604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52899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7798241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799684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7855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8544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303088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7286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18366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728527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35473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2984946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505648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52661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352802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1394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453352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960303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11/26/2022</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2375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155" name="Google Shape;155;p6"/>
          <p:cNvGrpSpPr/>
          <p:nvPr/>
        </p:nvGrpSpPr>
        <p:grpSpPr>
          <a:xfrm rot="-2241120">
            <a:off x="11651330" y="499493"/>
            <a:ext cx="223377" cy="314312"/>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6"/>
          <p:cNvGrpSpPr/>
          <p:nvPr/>
        </p:nvGrpSpPr>
        <p:grpSpPr>
          <a:xfrm rot="-2700000">
            <a:off x="656353" y="613931"/>
            <a:ext cx="139484" cy="196264"/>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6"/>
          <p:cNvGrpSpPr/>
          <p:nvPr/>
        </p:nvGrpSpPr>
        <p:grpSpPr>
          <a:xfrm rot="3488692">
            <a:off x="11664383" y="1111983"/>
            <a:ext cx="1201097" cy="1656627"/>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6"/>
          <p:cNvGrpSpPr/>
          <p:nvPr/>
        </p:nvGrpSpPr>
        <p:grpSpPr>
          <a:xfrm rot="3488692">
            <a:off x="-568350" y="1653316"/>
            <a:ext cx="1201097" cy="1656627"/>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6"/>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 name="Google Shape;171;p6"/>
          <p:cNvGrpSpPr/>
          <p:nvPr/>
        </p:nvGrpSpPr>
        <p:grpSpPr>
          <a:xfrm rot="3488692">
            <a:off x="5226950" y="5477400"/>
            <a:ext cx="1201097" cy="1656627"/>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6"/>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6"/>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328025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0179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6088233" y="1534267"/>
            <a:ext cx="4751600" cy="2273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6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088233" y="3924433"/>
            <a:ext cx="4751600" cy="126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18" name="Google Shape;218;p9"/>
          <p:cNvGrpSpPr/>
          <p:nvPr/>
        </p:nvGrpSpPr>
        <p:grpSpPr>
          <a:xfrm rot="-2241120">
            <a:off x="11651330" y="499493"/>
            <a:ext cx="223377" cy="314312"/>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9"/>
          <p:cNvGrpSpPr/>
          <p:nvPr/>
        </p:nvGrpSpPr>
        <p:grpSpPr>
          <a:xfrm rot="-2700000">
            <a:off x="656353" y="613931"/>
            <a:ext cx="139484" cy="196264"/>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9"/>
          <p:cNvGrpSpPr/>
          <p:nvPr/>
        </p:nvGrpSpPr>
        <p:grpSpPr>
          <a:xfrm rot="3488692">
            <a:off x="5226950" y="5477400"/>
            <a:ext cx="1201097" cy="1656627"/>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9"/>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840333"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653000" y="1743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9"/>
          <p:cNvGrpSpPr/>
          <p:nvPr/>
        </p:nvGrpSpPr>
        <p:grpSpPr>
          <a:xfrm rot="3488692">
            <a:off x="-568350" y="1653316"/>
            <a:ext cx="1201097" cy="1656627"/>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9"/>
          <p:cNvGrpSpPr/>
          <p:nvPr/>
        </p:nvGrpSpPr>
        <p:grpSpPr>
          <a:xfrm rot="3488692">
            <a:off x="11664383" y="1111983"/>
            <a:ext cx="1201097" cy="1656627"/>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9"/>
          <p:cNvSpPr/>
          <p:nvPr/>
        </p:nvSpPr>
        <p:spPr>
          <a:xfrm>
            <a:off x="4325134" y="-916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1650901" y="38659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28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850800" y="1572800"/>
            <a:ext cx="8490400" cy="27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5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244" name="Google Shape;244;p10"/>
          <p:cNvGrpSpPr/>
          <p:nvPr/>
        </p:nvGrpSpPr>
        <p:grpSpPr>
          <a:xfrm rot="-2241120">
            <a:off x="10779830" y="480927"/>
            <a:ext cx="223377" cy="314312"/>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0"/>
          <p:cNvGrpSpPr/>
          <p:nvPr/>
        </p:nvGrpSpPr>
        <p:grpSpPr>
          <a:xfrm rot="-8254088">
            <a:off x="3920013" y="734861"/>
            <a:ext cx="139484" cy="196264"/>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10"/>
          <p:cNvGrpSpPr/>
          <p:nvPr/>
        </p:nvGrpSpPr>
        <p:grpSpPr>
          <a:xfrm rot="3488692">
            <a:off x="5226950" y="5477400"/>
            <a:ext cx="1201097" cy="1656627"/>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0"/>
          <p:cNvSpPr/>
          <p:nvPr/>
        </p:nvSpPr>
        <p:spPr>
          <a:xfrm>
            <a:off x="2518633" y="39142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0"/>
          <p:cNvSpPr/>
          <p:nvPr/>
        </p:nvSpPr>
        <p:spPr>
          <a:xfrm>
            <a:off x="7162917" y="5358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0"/>
          <p:cNvSpPr/>
          <p:nvPr/>
        </p:nvSpPr>
        <p:spPr>
          <a:xfrm>
            <a:off x="11538433" y="3914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0"/>
          <p:cNvSpPr/>
          <p:nvPr/>
        </p:nvSpPr>
        <p:spPr>
          <a:xfrm>
            <a:off x="630200" y="59403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8" name="Google Shape;258;p10"/>
          <p:cNvGrpSpPr/>
          <p:nvPr/>
        </p:nvGrpSpPr>
        <p:grpSpPr>
          <a:xfrm rot="3488692">
            <a:off x="1241883" y="294283"/>
            <a:ext cx="1201097" cy="1656627"/>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0"/>
          <p:cNvGrpSpPr/>
          <p:nvPr/>
        </p:nvGrpSpPr>
        <p:grpSpPr>
          <a:xfrm rot="3488692">
            <a:off x="10641250" y="1070649"/>
            <a:ext cx="1201097" cy="1656627"/>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 name="Google Shape;266;p10"/>
          <p:cNvGrpSpPr/>
          <p:nvPr/>
        </p:nvGrpSpPr>
        <p:grpSpPr>
          <a:xfrm>
            <a:off x="8023493" y="5688091"/>
            <a:ext cx="4367064" cy="1537619"/>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10"/>
          <p:cNvGrpSpPr/>
          <p:nvPr/>
        </p:nvGrpSpPr>
        <p:grpSpPr>
          <a:xfrm>
            <a:off x="-735579" y="5536889"/>
            <a:ext cx="4367064" cy="1537619"/>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0"/>
          <p:cNvGrpSpPr/>
          <p:nvPr/>
        </p:nvGrpSpPr>
        <p:grpSpPr>
          <a:xfrm>
            <a:off x="8944581" y="3429001"/>
            <a:ext cx="2394689" cy="4934176"/>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0"/>
          <p:cNvGrpSpPr/>
          <p:nvPr/>
        </p:nvGrpSpPr>
        <p:grpSpPr>
          <a:xfrm>
            <a:off x="315748" y="3674801"/>
            <a:ext cx="2394689" cy="4934176"/>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0"/>
          <p:cNvSpPr/>
          <p:nvPr/>
        </p:nvSpPr>
        <p:spPr>
          <a:xfrm>
            <a:off x="4640134" y="-1127533"/>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0"/>
          <p:cNvSpPr/>
          <p:nvPr/>
        </p:nvSpPr>
        <p:spPr>
          <a:xfrm>
            <a:off x="315733" y="34290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0" name="Google Shape;300;p10"/>
          <p:cNvGrpSpPr/>
          <p:nvPr/>
        </p:nvGrpSpPr>
        <p:grpSpPr>
          <a:xfrm rot="-1447079">
            <a:off x="4452805" y="5379823"/>
            <a:ext cx="139484" cy="196264"/>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5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37624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808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01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3"/>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grpSp>
        <p:nvGrpSpPr>
          <p:cNvPr id="451" name="Google Shape;451;p15"/>
          <p:cNvGrpSpPr/>
          <p:nvPr/>
        </p:nvGrpSpPr>
        <p:grpSpPr>
          <a:xfrm rot="-2241120">
            <a:off x="11651330"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3"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3" y="1111983"/>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50" y="1653316"/>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0" y="5477400"/>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1"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26422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35631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7313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58"/>
        <p:cNvGrpSpPr/>
        <p:nvPr/>
      </p:nvGrpSpPr>
      <p:grpSpPr>
        <a:xfrm>
          <a:off x="0" y="0"/>
          <a:ext cx="0" cy="0"/>
          <a:chOff x="0" y="0"/>
          <a:chExt cx="0" cy="0"/>
        </a:xfrm>
      </p:grpSpPr>
      <p:grpSp>
        <p:nvGrpSpPr>
          <p:cNvPr id="759" name="Google Shape;759;p22"/>
          <p:cNvGrpSpPr/>
          <p:nvPr/>
        </p:nvGrpSpPr>
        <p:grpSpPr>
          <a:xfrm rot="-2241120">
            <a:off x="11651330" y="499493"/>
            <a:ext cx="223377" cy="314312"/>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2"/>
          <p:cNvGrpSpPr/>
          <p:nvPr/>
        </p:nvGrpSpPr>
        <p:grpSpPr>
          <a:xfrm rot="-2700000">
            <a:off x="656353" y="613931"/>
            <a:ext cx="139484" cy="196264"/>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2"/>
          <p:cNvGrpSpPr/>
          <p:nvPr/>
        </p:nvGrpSpPr>
        <p:grpSpPr>
          <a:xfrm rot="3488692">
            <a:off x="11664383" y="1111983"/>
            <a:ext cx="1201097" cy="1656627"/>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2"/>
          <p:cNvGrpSpPr/>
          <p:nvPr/>
        </p:nvGrpSpPr>
        <p:grpSpPr>
          <a:xfrm rot="3488692">
            <a:off x="-568350" y="1653316"/>
            <a:ext cx="1201097" cy="1656627"/>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22"/>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2"/>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2"/>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2"/>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7" name="Google Shape;777;p22"/>
          <p:cNvGrpSpPr/>
          <p:nvPr/>
        </p:nvGrpSpPr>
        <p:grpSpPr>
          <a:xfrm rot="3488692">
            <a:off x="5226950" y="5477400"/>
            <a:ext cx="1201097" cy="1656627"/>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1" name="Google Shape;781;p22"/>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22"/>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22"/>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47303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949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847"/>
        <p:cNvGrpSpPr/>
        <p:nvPr/>
      </p:nvGrpSpPr>
      <p:grpSpPr>
        <a:xfrm>
          <a:off x="0" y="0"/>
          <a:ext cx="0" cy="0"/>
          <a:chOff x="0" y="0"/>
          <a:chExt cx="0" cy="0"/>
        </a:xfrm>
      </p:grpSpPr>
      <p:grpSp>
        <p:nvGrpSpPr>
          <p:cNvPr id="848" name="Google Shape;848;p25"/>
          <p:cNvGrpSpPr/>
          <p:nvPr/>
        </p:nvGrpSpPr>
        <p:grpSpPr>
          <a:xfrm rot="-2241120">
            <a:off x="11651330" y="499493"/>
            <a:ext cx="223377" cy="314312"/>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25"/>
          <p:cNvGrpSpPr/>
          <p:nvPr/>
        </p:nvGrpSpPr>
        <p:grpSpPr>
          <a:xfrm rot="-2700000">
            <a:off x="656353" y="613931"/>
            <a:ext cx="139484" cy="196264"/>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25"/>
          <p:cNvGrpSpPr/>
          <p:nvPr/>
        </p:nvGrpSpPr>
        <p:grpSpPr>
          <a:xfrm rot="3488692">
            <a:off x="5226950" y="5477400"/>
            <a:ext cx="1201097" cy="1656627"/>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8" name="Google Shape;858;p25"/>
          <p:cNvSpPr/>
          <p:nvPr/>
        </p:nvSpPr>
        <p:spPr>
          <a:xfrm>
            <a:off x="97819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5"/>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5"/>
          <p:cNvSpPr/>
          <p:nvPr/>
        </p:nvSpPr>
        <p:spPr>
          <a:xfrm>
            <a:off x="630200" y="4880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1" name="Google Shape;861;p25"/>
          <p:cNvGrpSpPr/>
          <p:nvPr/>
        </p:nvGrpSpPr>
        <p:grpSpPr>
          <a:xfrm rot="3488692">
            <a:off x="-507917" y="1388149"/>
            <a:ext cx="1201097" cy="1656627"/>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5" name="Google Shape;865;p25"/>
          <p:cNvGrpSpPr/>
          <p:nvPr/>
        </p:nvGrpSpPr>
        <p:grpSpPr>
          <a:xfrm rot="3488692">
            <a:off x="11333850" y="1249683"/>
            <a:ext cx="1201097" cy="1656627"/>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9" name="Google Shape;869;p25"/>
          <p:cNvGrpSpPr/>
          <p:nvPr/>
        </p:nvGrpSpPr>
        <p:grpSpPr>
          <a:xfrm>
            <a:off x="10737048" y="3740385"/>
            <a:ext cx="2394689" cy="4934176"/>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9" name="Google Shape;879;p25"/>
          <p:cNvGrpSpPr/>
          <p:nvPr/>
        </p:nvGrpSpPr>
        <p:grpSpPr>
          <a:xfrm>
            <a:off x="-1360370" y="5329319"/>
            <a:ext cx="2394689" cy="4934176"/>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2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29103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3911067" y="3340799"/>
            <a:ext cx="4370000" cy="11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4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3089000" y="1689483"/>
            <a:ext cx="6014000" cy="16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893" name="Google Shape;893;p26"/>
          <p:cNvGrpSpPr/>
          <p:nvPr/>
        </p:nvGrpSpPr>
        <p:grpSpPr>
          <a:xfrm rot="3320949">
            <a:off x="12115232" y="3117335"/>
            <a:ext cx="205731" cy="289477"/>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26"/>
          <p:cNvGrpSpPr/>
          <p:nvPr/>
        </p:nvGrpSpPr>
        <p:grpSpPr>
          <a:xfrm rot="7179494">
            <a:off x="10274243" y="3188283"/>
            <a:ext cx="1201005" cy="165660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0" name="Google Shape;900;p26"/>
          <p:cNvGrpSpPr/>
          <p:nvPr/>
        </p:nvGrpSpPr>
        <p:grpSpPr>
          <a:xfrm>
            <a:off x="1124191" y="-177931"/>
            <a:ext cx="1232287" cy="1640092"/>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26"/>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26"/>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6" name="Google Shape;906;p26"/>
          <p:cNvGrpSpPr/>
          <p:nvPr/>
        </p:nvGrpSpPr>
        <p:grpSpPr>
          <a:xfrm rot="-5118020">
            <a:off x="965833" y="3453556"/>
            <a:ext cx="1201012" cy="1656648"/>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26"/>
          <p:cNvGrpSpPr/>
          <p:nvPr/>
        </p:nvGrpSpPr>
        <p:grpSpPr>
          <a:xfrm rot="-2241120">
            <a:off x="9175380" y="484960"/>
            <a:ext cx="223377" cy="314312"/>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26"/>
          <p:cNvGrpSpPr/>
          <p:nvPr/>
        </p:nvGrpSpPr>
        <p:grpSpPr>
          <a:xfrm rot="1583875">
            <a:off x="11416248" y="5923791"/>
            <a:ext cx="213065" cy="299803"/>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6" name="Google Shape;916;p26"/>
          <p:cNvGrpSpPr/>
          <p:nvPr/>
        </p:nvGrpSpPr>
        <p:grpSpPr>
          <a:xfrm rot="4025085">
            <a:off x="935031" y="6259682"/>
            <a:ext cx="140875" cy="198223"/>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26"/>
          <p:cNvGrpSpPr/>
          <p:nvPr/>
        </p:nvGrpSpPr>
        <p:grpSpPr>
          <a:xfrm rot="-5243946">
            <a:off x="-112494" y="3732874"/>
            <a:ext cx="223379" cy="314309"/>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26"/>
          <p:cNvGrpSpPr/>
          <p:nvPr/>
        </p:nvGrpSpPr>
        <p:grpSpPr>
          <a:xfrm rot="-2700000">
            <a:off x="2632853" y="617964"/>
            <a:ext cx="139484" cy="196264"/>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5" name="Google Shape;925;p26"/>
          <p:cNvGrpSpPr/>
          <p:nvPr/>
        </p:nvGrpSpPr>
        <p:grpSpPr>
          <a:xfrm rot="3320916">
            <a:off x="11519193" y="1527693"/>
            <a:ext cx="139487" cy="196267"/>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26"/>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2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26"/>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2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26"/>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26"/>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1542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35"/>
        <p:cNvGrpSpPr/>
        <p:nvPr/>
      </p:nvGrpSpPr>
      <p:grpSpPr>
        <a:xfrm>
          <a:off x="0" y="0"/>
          <a:ext cx="0" cy="0"/>
          <a:chOff x="0" y="0"/>
          <a:chExt cx="0" cy="0"/>
        </a:xfrm>
      </p:grpSpPr>
      <p:sp>
        <p:nvSpPr>
          <p:cNvPr id="936" name="Google Shape;936;p27"/>
          <p:cNvSpPr txBox="1">
            <a:spLocks noGrp="1"/>
          </p:cNvSpPr>
          <p:nvPr>
            <p:ph type="title" hasCustomPrompt="1"/>
          </p:nvPr>
        </p:nvSpPr>
        <p:spPr>
          <a:xfrm>
            <a:off x="3292251" y="726133"/>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7" name="Google Shape;937;p27"/>
          <p:cNvSpPr txBox="1">
            <a:spLocks noGrp="1"/>
          </p:cNvSpPr>
          <p:nvPr>
            <p:ph type="subTitle" idx="1"/>
          </p:nvPr>
        </p:nvSpPr>
        <p:spPr>
          <a:xfrm>
            <a:off x="3292267" y="1887867"/>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38" name="Google Shape;938;p27"/>
          <p:cNvSpPr txBox="1">
            <a:spLocks noGrp="1"/>
          </p:cNvSpPr>
          <p:nvPr>
            <p:ph type="title" idx="2" hasCustomPrompt="1"/>
          </p:nvPr>
        </p:nvSpPr>
        <p:spPr>
          <a:xfrm>
            <a:off x="3292251" y="2442967"/>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9" name="Google Shape;939;p27"/>
          <p:cNvSpPr txBox="1">
            <a:spLocks noGrp="1"/>
          </p:cNvSpPr>
          <p:nvPr>
            <p:ph type="subTitle" idx="3"/>
          </p:nvPr>
        </p:nvSpPr>
        <p:spPr>
          <a:xfrm>
            <a:off x="3292267" y="3604700"/>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40" name="Google Shape;940;p27"/>
          <p:cNvSpPr txBox="1">
            <a:spLocks noGrp="1"/>
          </p:cNvSpPr>
          <p:nvPr>
            <p:ph type="title" idx="4" hasCustomPrompt="1"/>
          </p:nvPr>
        </p:nvSpPr>
        <p:spPr>
          <a:xfrm>
            <a:off x="3292251" y="4159800"/>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41" name="Google Shape;941;p27"/>
          <p:cNvSpPr txBox="1">
            <a:spLocks noGrp="1"/>
          </p:cNvSpPr>
          <p:nvPr>
            <p:ph type="subTitle" idx="5"/>
          </p:nvPr>
        </p:nvSpPr>
        <p:spPr>
          <a:xfrm>
            <a:off x="3292267" y="5321533"/>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42" name="Google Shape;942;p27"/>
          <p:cNvGrpSpPr/>
          <p:nvPr/>
        </p:nvGrpSpPr>
        <p:grpSpPr>
          <a:xfrm rot="-2241120">
            <a:off x="11651330" y="499493"/>
            <a:ext cx="223377" cy="314312"/>
            <a:chOff x="5248950" y="2607450"/>
            <a:chExt cx="27575" cy="38800"/>
          </a:xfrm>
        </p:grpSpPr>
        <p:sp>
          <p:nvSpPr>
            <p:cNvPr id="943" name="Google Shape;943;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27"/>
          <p:cNvGrpSpPr/>
          <p:nvPr/>
        </p:nvGrpSpPr>
        <p:grpSpPr>
          <a:xfrm rot="-2700000">
            <a:off x="656353" y="613931"/>
            <a:ext cx="139484" cy="196264"/>
            <a:chOff x="5248950" y="2607450"/>
            <a:chExt cx="27575" cy="38800"/>
          </a:xfrm>
        </p:grpSpPr>
        <p:sp>
          <p:nvSpPr>
            <p:cNvPr id="946" name="Google Shape;946;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27"/>
          <p:cNvGrpSpPr/>
          <p:nvPr/>
        </p:nvGrpSpPr>
        <p:grpSpPr>
          <a:xfrm rot="3488692">
            <a:off x="5226950" y="5477400"/>
            <a:ext cx="1201097" cy="1656627"/>
            <a:chOff x="330281" y="38723"/>
            <a:chExt cx="1614914" cy="2227176"/>
          </a:xfrm>
        </p:grpSpPr>
        <p:sp>
          <p:nvSpPr>
            <p:cNvPr id="949" name="Google Shape;94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2" name="Google Shape;952;p2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27"/>
          <p:cNvSpPr/>
          <p:nvPr/>
        </p:nvSpPr>
        <p:spPr>
          <a:xfrm>
            <a:off x="2490000" y="3328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4" name="Google Shape;954;p27"/>
          <p:cNvGrpSpPr/>
          <p:nvPr/>
        </p:nvGrpSpPr>
        <p:grpSpPr>
          <a:xfrm rot="3488692">
            <a:off x="125550" y="1388149"/>
            <a:ext cx="1201097" cy="1656627"/>
            <a:chOff x="330281" y="38723"/>
            <a:chExt cx="1614914" cy="2227176"/>
          </a:xfrm>
        </p:grpSpPr>
        <p:sp>
          <p:nvSpPr>
            <p:cNvPr id="955" name="Google Shape;955;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27"/>
          <p:cNvGrpSpPr/>
          <p:nvPr/>
        </p:nvGrpSpPr>
        <p:grpSpPr>
          <a:xfrm rot="3488692">
            <a:off x="11333850" y="1249683"/>
            <a:ext cx="1201097" cy="1656627"/>
            <a:chOff x="330281" y="38723"/>
            <a:chExt cx="1614914" cy="2227176"/>
          </a:xfrm>
        </p:grpSpPr>
        <p:sp>
          <p:nvSpPr>
            <p:cNvPr id="959" name="Google Shape;95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27"/>
          <p:cNvGrpSpPr/>
          <p:nvPr/>
        </p:nvGrpSpPr>
        <p:grpSpPr>
          <a:xfrm>
            <a:off x="9184214" y="3599868"/>
            <a:ext cx="2394689" cy="4934176"/>
            <a:chOff x="6239025" y="396475"/>
            <a:chExt cx="480900" cy="990825"/>
          </a:xfrm>
        </p:grpSpPr>
        <p:sp>
          <p:nvSpPr>
            <p:cNvPr id="963" name="Google Shape;96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2" name="Google Shape;972;p27"/>
          <p:cNvGrpSpPr/>
          <p:nvPr/>
        </p:nvGrpSpPr>
        <p:grpSpPr>
          <a:xfrm>
            <a:off x="287114" y="3744985"/>
            <a:ext cx="2394689" cy="4934176"/>
            <a:chOff x="6239025" y="396475"/>
            <a:chExt cx="480900" cy="990825"/>
          </a:xfrm>
        </p:grpSpPr>
        <p:sp>
          <p:nvSpPr>
            <p:cNvPr id="973" name="Google Shape;97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28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833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890354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774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9399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7748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1528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071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333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2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6952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028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5479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187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717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0984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7314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0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7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256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35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781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49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0236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7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371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79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597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95348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694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75519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38682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8673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02481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11799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74352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74918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8715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08416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7942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117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108182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55793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1413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55229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2149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4337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2807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760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2941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93218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41973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47765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7233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411156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755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4550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5876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9589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82712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55119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54133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0994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198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92234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44452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6317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85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16085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90984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10184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5347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4415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31920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01454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1183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86560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2910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7A1C5F96-475B-494E-A01C-4AE9F8E314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504824"/>
            <a:ext cx="1343025" cy="1343025"/>
          </a:xfrm>
          <a:prstGeom prst="rect">
            <a:avLst/>
          </a:prstGeom>
        </p:spPr>
      </p:pic>
    </p:spTree>
    <p:extLst>
      <p:ext uri="{BB962C8B-B14F-4D97-AF65-F5344CB8AC3E}">
        <p14:creationId xmlns:p14="http://schemas.microsoft.com/office/powerpoint/2010/main" val="324653081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58087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3B97EFD-7825-45B2-9A0F-7CC39E5BAE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4351138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4552981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0799089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76"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421970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5163704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312869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60207361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991399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28.pn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1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47.gif"/><Relationship Id="rId12" Type="http://schemas.openxmlformats.org/officeDocument/2006/relationships/image" Target="../media/image5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gif"/><Relationship Id="rId4" Type="http://schemas.openxmlformats.org/officeDocument/2006/relationships/notesSlide" Target="../notesSlides/notesSlide15.xml"/><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3.png"/><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16.png"/><Relationship Id="rId11" Type="http://schemas.openxmlformats.org/officeDocument/2006/relationships/image" Target="../media/image11.gif"/><Relationship Id="rId5" Type="http://schemas.openxmlformats.org/officeDocument/2006/relationships/slide" Target="slide4.xml"/><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80.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102.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Khởi</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động</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391510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410483" y="725261"/>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a:solidFill>
                  <a:srgbClr val="F0F1DF"/>
                </a:solidFill>
                <a:latin typeface="Cambria" panose="02040503050406030204" pitchFamily="18" charset="0"/>
                <a:ea typeface="Cambria" panose="02040503050406030204" pitchFamily="18" charset="0"/>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933450" y="687196"/>
            <a:ext cx="10896600" cy="666786"/>
          </a:xfrm>
          <a:prstGeom prst="rect">
            <a:avLst/>
          </a:prstGeom>
          <a:noFill/>
        </p:spPr>
        <p:txBody>
          <a:bodyPr wrap="square" rtlCol="0">
            <a:spAutoFit/>
          </a:bodyPr>
          <a:lstStyle/>
          <a:p>
            <a:pPr defTabSz="1219170">
              <a:buClr>
                <a:srgbClr val="000000"/>
              </a:buClr>
            </a:pPr>
            <a:r>
              <a:rPr lang="vi-VN" sz="3733" b="1" kern="0" dirty="0">
                <a:solidFill>
                  <a:srgbClr val="000000"/>
                </a:solidFill>
                <a:latin typeface="Cambria" panose="02040503050406030204" pitchFamily="18" charset="0"/>
                <a:ea typeface="Cambria" panose="02040503050406030204" pitchFamily="18" charset="0"/>
                <a:cs typeface="Arial"/>
                <a:sym typeface="Arial"/>
              </a:rPr>
              <a:t>Số nào dưới đây có chữ số hàng chục nghìn là 1?</a:t>
            </a:r>
            <a:endParaRPr lang="en-US" sz="37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AEC78CC8-F04B-45F0-928F-4C6B122659AA}"/>
              </a:ext>
            </a:extLst>
          </p:cNvPr>
          <p:cNvSpPr txBox="1"/>
          <p:nvPr/>
        </p:nvSpPr>
        <p:spPr>
          <a:xfrm>
            <a:off x="628649" y="1952625"/>
            <a:ext cx="11344275" cy="1323439"/>
          </a:xfrm>
          <a:prstGeom prst="rect">
            <a:avLst/>
          </a:prstGeom>
          <a:noFill/>
        </p:spPr>
        <p:txBody>
          <a:bodyPr wrap="square" rtlCol="0">
            <a:spAutoFit/>
          </a:bodyPr>
          <a:lstStyle/>
          <a:p>
            <a:pPr algn="just"/>
            <a:r>
              <a:rPr lang="pt-BR" sz="4000" b="1" i="0" dirty="0">
                <a:solidFill>
                  <a:srgbClr val="000000"/>
                </a:solidFill>
                <a:effectLst/>
                <a:latin typeface="Cambria" panose="02040503050406030204" pitchFamily="18" charset="0"/>
                <a:ea typeface="Cambria" panose="02040503050406030204" pitchFamily="18" charset="0"/>
              </a:rPr>
              <a:t>A) 1 000         B) 100 000       C) 100       D) 10 000</a:t>
            </a:r>
          </a:p>
          <a:p>
            <a:endParaRPr lang="en-US" sz="4000" b="1"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713968A0-9515-46AA-9D8C-F725E825B0F3}"/>
              </a:ext>
            </a:extLst>
          </p:cNvPr>
          <p:cNvSpPr/>
          <p:nvPr/>
        </p:nvSpPr>
        <p:spPr>
          <a:xfrm>
            <a:off x="9124950" y="1971675"/>
            <a:ext cx="904875" cy="8001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01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1039133" y="69668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1562100" y="658621"/>
            <a:ext cx="10896600"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endParaRPr kumimoji="0" lang="en-US" sz="37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4" name="Group 13">
            <a:extLst>
              <a:ext uri="{FF2B5EF4-FFF2-40B4-BE49-F238E27FC236}">
                <a16:creationId xmlns:a16="http://schemas.microsoft.com/office/drawing/2014/main" id="{8690CA22-3F7A-4676-B600-4E7F88CB5AB8}"/>
              </a:ext>
            </a:extLst>
          </p:cNvPr>
          <p:cNvGrpSpPr/>
          <p:nvPr/>
        </p:nvGrpSpPr>
        <p:grpSpPr>
          <a:xfrm>
            <a:off x="1228725" y="1838325"/>
            <a:ext cx="9315450" cy="2554545"/>
            <a:chOff x="1228725" y="1838325"/>
            <a:chExt cx="9315450" cy="2554545"/>
          </a:xfrm>
        </p:grpSpPr>
        <p:sp>
          <p:nvSpPr>
            <p:cNvPr id="9" name="TextBox 8">
              <a:extLst>
                <a:ext uri="{FF2B5EF4-FFF2-40B4-BE49-F238E27FC236}">
                  <a16:creationId xmlns:a16="http://schemas.microsoft.com/office/drawing/2014/main" id="{EDBD2C17-A68E-4DB6-B29A-EA67A241EB64}"/>
                </a:ext>
              </a:extLst>
            </p:cNvPr>
            <p:cNvSpPr txBox="1"/>
            <p:nvPr/>
          </p:nvSpPr>
          <p:spPr>
            <a:xfrm>
              <a:off x="1228725" y="1838325"/>
              <a:ext cx="9315450" cy="2554545"/>
            </a:xfrm>
            <a:prstGeom prst="rect">
              <a:avLst/>
            </a:prstGeom>
            <a:noFill/>
          </p:spPr>
          <p:txBody>
            <a:bodyPr wrap="square" rtlCol="0">
              <a:spAutoFit/>
            </a:bodyPr>
            <a:lstStyle/>
            <a:p>
              <a:pPr algn="just"/>
              <a:r>
                <a:rPr lang="pt-BR" sz="4000" b="0" i="0" dirty="0">
                  <a:solidFill>
                    <a:srgbClr val="000000"/>
                  </a:solidFill>
                  <a:effectLst/>
                  <a:latin typeface="Cambria" panose="02040503050406030204" pitchFamily="18" charset="0"/>
                  <a:ea typeface="Cambria" panose="02040503050406030204" pitchFamily="18" charset="0"/>
                </a:rPr>
                <a:t>a) 54 766 = 50 000 +     + 700 + 60 + 6</a:t>
              </a:r>
            </a:p>
            <a:p>
              <a:pPr algn="just"/>
              <a:r>
                <a:rPr lang="pt-BR" sz="4000" b="0" i="0" dirty="0">
                  <a:solidFill>
                    <a:srgbClr val="000000"/>
                  </a:solidFill>
                  <a:effectLst/>
                  <a:latin typeface="Cambria" panose="02040503050406030204" pitchFamily="18" charset="0"/>
                  <a:ea typeface="Cambria" panose="02040503050406030204" pitchFamily="18" charset="0"/>
                </a:rPr>
                <a:t>b) 15 000 =      + 5000</a:t>
              </a:r>
            </a:p>
            <a:p>
              <a:pPr algn="just"/>
              <a:r>
                <a:rPr lang="pt-BR" sz="4000" b="0" i="0" dirty="0">
                  <a:solidFill>
                    <a:srgbClr val="000000"/>
                  </a:solidFill>
                  <a:effectLst/>
                  <a:latin typeface="Cambria" panose="02040503050406030204" pitchFamily="18" charset="0"/>
                  <a:ea typeface="Cambria" panose="02040503050406030204" pitchFamily="18" charset="0"/>
                </a:rPr>
                <a:t>c) 37 059 = 30 000 + 7000 +      + 9</a:t>
              </a:r>
            </a:p>
            <a:p>
              <a:pPr algn="just"/>
              <a:r>
                <a:rPr lang="pt-BR" sz="4000" b="0" i="0" dirty="0">
                  <a:solidFill>
                    <a:srgbClr val="000000"/>
                  </a:solidFill>
                  <a:effectLst/>
                  <a:latin typeface="Cambria" panose="02040503050406030204" pitchFamily="18" charset="0"/>
                  <a:ea typeface="Cambria" panose="02040503050406030204" pitchFamily="18" charset="0"/>
                </a:rPr>
                <a:t>d) 76 205 = 70 000 + 6000 + 200 +     </a:t>
              </a:r>
            </a:p>
          </p:txBody>
        </p:sp>
        <p:sp>
          <p:nvSpPr>
            <p:cNvPr id="10" name="Rectangle 9">
              <a:extLst>
                <a:ext uri="{FF2B5EF4-FFF2-40B4-BE49-F238E27FC236}">
                  <a16:creationId xmlns:a16="http://schemas.microsoft.com/office/drawing/2014/main" id="{1313A207-29A2-487D-84D9-5017D7786D21}"/>
                </a:ext>
              </a:extLst>
            </p:cNvPr>
            <p:cNvSpPr/>
            <p:nvPr/>
          </p:nvSpPr>
          <p:spPr>
            <a:xfrm>
              <a:off x="5838825" y="19526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1" name="Rectangle 10">
              <a:extLst>
                <a:ext uri="{FF2B5EF4-FFF2-40B4-BE49-F238E27FC236}">
                  <a16:creationId xmlns:a16="http://schemas.microsoft.com/office/drawing/2014/main" id="{542F46C3-2C40-433C-A6F8-6845251EF0DD}"/>
                </a:ext>
              </a:extLst>
            </p:cNvPr>
            <p:cNvSpPr/>
            <p:nvPr/>
          </p:nvSpPr>
          <p:spPr>
            <a:xfrm>
              <a:off x="3943350" y="25622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2" name="Rectangle 11">
              <a:extLst>
                <a:ext uri="{FF2B5EF4-FFF2-40B4-BE49-F238E27FC236}">
                  <a16:creationId xmlns:a16="http://schemas.microsoft.com/office/drawing/2014/main" id="{37DCF462-39CE-470C-8A68-8E146B873259}"/>
                </a:ext>
              </a:extLst>
            </p:cNvPr>
            <p:cNvSpPr/>
            <p:nvPr/>
          </p:nvSpPr>
          <p:spPr>
            <a:xfrm>
              <a:off x="7439025" y="31146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3" name="Rectangle 12">
              <a:extLst>
                <a:ext uri="{FF2B5EF4-FFF2-40B4-BE49-F238E27FC236}">
                  <a16:creationId xmlns:a16="http://schemas.microsoft.com/office/drawing/2014/main" id="{49E7ABBF-CB33-40D2-A3AB-B9A95832735E}"/>
                </a:ext>
              </a:extLst>
            </p:cNvPr>
            <p:cNvSpPr/>
            <p:nvPr/>
          </p:nvSpPr>
          <p:spPr>
            <a:xfrm>
              <a:off x="8858250" y="37623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2134369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2" y="844117"/>
            <a:ext cx="7981547"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hoàn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bài</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toán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để</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cà</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rốt</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5721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981076" y="175911"/>
            <a:ext cx="10896600"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333500" y="438101"/>
            <a:ext cx="10086975"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54 766 = 50 000 +        + 700 + 60 + 6</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1" name="Picture 40" descr="A picture containing game, controller, remote, indoor&#10;&#10;Description automatically generated">
            <a:extLst>
              <a:ext uri="{FF2B5EF4-FFF2-40B4-BE49-F238E27FC236}">
                <a16:creationId xmlns:a16="http://schemas.microsoft.com/office/drawing/2014/main" id="{1E382A98-0474-427B-84D0-07E0AEB7EF8B}"/>
              </a:ext>
            </a:extLst>
          </p:cNvPr>
          <p:cNvPicPr>
            <a:picLocks noChangeAspect="1"/>
          </p:cNvPicPr>
          <p:nvPr/>
        </p:nvPicPr>
        <p:blipFill>
          <a:blip r:embed="rId7"/>
          <a:stretch>
            <a:fillRect/>
          </a:stretch>
        </p:blipFill>
        <p:spPr>
          <a:xfrm>
            <a:off x="5663438"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3768582" y="4102382"/>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83842" y="4816164"/>
            <a:ext cx="2870937" cy="656728"/>
          </a:xfrm>
          <a:prstGeom prst="rect">
            <a:avLst/>
          </a:prstGeom>
        </p:spPr>
      </p:pic>
      <p:sp>
        <p:nvSpPr>
          <p:cNvPr id="22" name="Rectangle 21">
            <a:extLst>
              <a:ext uri="{FF2B5EF4-FFF2-40B4-BE49-F238E27FC236}">
                <a16:creationId xmlns:a16="http://schemas.microsoft.com/office/drawing/2014/main" id="{DE1DE186-E1C7-41EE-A0A9-C0E9422BF11A}"/>
              </a:ext>
            </a:extLst>
          </p:cNvPr>
          <p:cNvSpPr/>
          <p:nvPr/>
        </p:nvSpPr>
        <p:spPr>
          <a:xfrm>
            <a:off x="6353175" y="55245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3" name="Rectangle 22">
            <a:extLst>
              <a:ext uri="{FF2B5EF4-FFF2-40B4-BE49-F238E27FC236}">
                <a16:creationId xmlns:a16="http://schemas.microsoft.com/office/drawing/2014/main" id="{03FF1EE5-5CA7-46A8-B487-3EF676909096}"/>
              </a:ext>
            </a:extLst>
          </p:cNvPr>
          <p:cNvSpPr/>
          <p:nvPr/>
        </p:nvSpPr>
        <p:spPr>
          <a:xfrm>
            <a:off x="6286500" y="542925"/>
            <a:ext cx="1057275"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4 000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47083 0.81604 L 0.47083 0.81635 C 0.47135 0.80648 0.47204 0.79629 0.47083 0.78672 C 0.46944 0.77746 0.46875 0.76604 0.46527 0.75895 C 0.45972 0.74783 0.45729 0.74135 0.45208 0.73302 C 0.44861 0.72808 0.44583 0.72129 0.44218 0.71851 L 0.43645 0.71419 C 0.4342 0.71018 0.43211 0.70586 0.42951 0.70246 C 0.42673 0.69907 0.42395 0.6966 0.421 0.69382 C 0.41961 0.69259 0.41805 0.69135 0.41684 0.6895 C 0.41527 0.68703 0.41371 0.68456 0.4118 0.6824 C 0.41128 0.68148 0.41059 0.68148 0.40972 0.68055 C 0.40191 0.67469 0.40659 0.67685 0.39791 0.675 C 0.39687 0.67407 0.39548 0.67253 0.39444 0.67222 C 0.39253 0.67129 0.39062 0.67067 0.38871 0.67067 C 0.38211 0.66975 0.37569 0.66944 0.36909 0.66913 C 0.34097 0.66203 0.34826 0.66234 0.29895 0.67222 C 0.29375 0.67314 0.28871 0.67746 0.2835 0.68055 C 0.27638 0.68549 0.26927 0.69166 0.26232 0.69814 C 0.25954 0.70092 0.25677 0.70432 0.25399 0.70679 C 0.25052 0.71018 0.24652 0.71234 0.2427 0.71574 C 0.23611 0.72129 0.22951 0.72746 0.22326 0.73302 C 0.221 0.73518 0.2184 0.73672 0.21614 0.73888 C 0.20173 0.75092 0.21996 0.7358 0.20711 0.74753 C 0.20434 0.75 0.19861 0.75493 0.19861 0.75493 C 0.18802 0.77253 0.20451 0.74629 0.18871 0.76512 C 0.1776 0.77808 0.18923 0.76388 0.18038 0.77654 C 0.17934 0.77839 0.17795 0.77932 0.17691 0.78086 C 0.17621 0.78179 0.17552 0.78302 0.17465 0.78395 C 0.17413 0.78734 0.17326 0.79074 0.17256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14913"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2167360" y="175911"/>
            <a:ext cx="770235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2514600" y="438101"/>
            <a:ext cx="6953250"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15 000 =          + 5000</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5757216" y="4129607"/>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3" name="Graphic 22">
            <a:extLst>
              <a:ext uri="{FF2B5EF4-FFF2-40B4-BE49-F238E27FC236}">
                <a16:creationId xmlns:a16="http://schemas.microsoft.com/office/drawing/2014/main" id="{08E4B4DE-319A-42BD-B896-444357D51B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386361" y="4353891"/>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3FAF0924-BBA6-48A8-A801-30DAC4266C25}"/>
              </a:ext>
            </a:extLst>
          </p:cNvPr>
          <p:cNvSpPr/>
          <p:nvPr/>
        </p:nvSpPr>
        <p:spPr>
          <a:xfrm>
            <a:off x="5686424" y="542925"/>
            <a:ext cx="1057275"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8D1B8696-BA10-47C4-BE58-BD1606215F64}"/>
              </a:ext>
            </a:extLst>
          </p:cNvPr>
          <p:cNvSpPr/>
          <p:nvPr/>
        </p:nvSpPr>
        <p:spPr>
          <a:xfrm>
            <a:off x="5610225" y="514350"/>
            <a:ext cx="131445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10 000</a:t>
            </a:r>
          </a:p>
        </p:txBody>
      </p:sp>
    </p:spTree>
    <p:extLst>
      <p:ext uri="{BB962C8B-B14F-4D97-AF65-F5344CB8AC3E}">
        <p14:creationId xmlns:p14="http://schemas.microsoft.com/office/powerpoint/2010/main" val="421694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59878 0.81604 L 0.59878 0.81635 C 0.59965 0.80648 0.60052 0.79629 0.59878 0.78672 C 0.59687 0.77746 0.59583 0.76604 0.59079 0.75895 C 0.58298 0.74783 0.57951 0.74135 0.57204 0.73302 C 0.56701 0.72808 0.56302 0.72129 0.55781 0.71851 L 0.54965 0.71419 C 0.54652 0.71018 0.54357 0.70586 0.53975 0.70246 C 0.53576 0.69907 0.53177 0.6966 0.5276 0.69382 C 0.52569 0.69259 0.52343 0.69135 0.5217 0.6895 C 0.51944 0.68703 0.51718 0.68456 0.51441 0.6824 C 0.51371 0.68148 0.51267 0.68148 0.51145 0.68055 C 0.50034 0.67469 0.50711 0.67685 0.49461 0.675 C 0.49322 0.67407 0.49114 0.67253 0.48975 0.67222 C 0.48697 0.67129 0.4842 0.67067 0.48142 0.67067 C 0.47204 0.66975 0.46284 0.66944 0.45347 0.66913 C 0.41336 0.66203 0.42378 0.66234 0.35329 0.67222 C 0.34583 0.67314 0.33871 0.67746 0.33125 0.68055 C 0.321 0.68549 0.31093 0.69166 0.30086 0.69814 C 0.29704 0.70092 0.29305 0.70432 0.28906 0.70679 C 0.28402 0.71018 0.27829 0.71234 0.27291 0.71574 C 0.26354 0.72129 0.25399 0.72746 0.24513 0.73302 C 0.24184 0.73518 0.23819 0.73672 0.23489 0.73888 C 0.21441 0.75092 0.24045 0.7358 0.22204 0.74753 C 0.21805 0.75 0.20989 0.75493 0.20989 0.75524 C 0.19479 0.77253 0.2184 0.74629 0.19583 0.76512 C 0.17986 0.77808 0.19652 0.76388 0.18385 0.77654 C 0.18246 0.77839 0.18038 0.77932 0.17899 0.78086 C 0.17795 0.78179 0.17691 0.78302 0.17569 0.78395 C 0.175 0.78734 0.17378 0.79074 0.17274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21302"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190626" y="175911"/>
            <a:ext cx="9896474"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921189" y="447626"/>
            <a:ext cx="8775386"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cs typeface="Arial"/>
                <a:sym typeface="Arial"/>
              </a:rPr>
              <a:t>37 059 = 30 000 + 7000 +       + 9</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7606477" y="4059046"/>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2" name="Graphic 21">
            <a:extLst>
              <a:ext uri="{FF2B5EF4-FFF2-40B4-BE49-F238E27FC236}">
                <a16:creationId xmlns:a16="http://schemas.microsoft.com/office/drawing/2014/main" id="{2DC2612F-8D72-42B9-BE83-2821D9441F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236018" y="4100699"/>
            <a:ext cx="1159815" cy="1104724"/>
          </a:xfrm>
          <a:prstGeom prst="rect">
            <a:avLst/>
          </a:prstGeom>
        </p:spPr>
      </p:pic>
      <p:pic>
        <p:nvPicPr>
          <p:cNvPr id="23" name="Graphic 22">
            <a:extLst>
              <a:ext uri="{FF2B5EF4-FFF2-40B4-BE49-F238E27FC236}">
                <a16:creationId xmlns:a16="http://schemas.microsoft.com/office/drawing/2014/main" id="{29B9E9FA-E09F-4C97-9570-C09CC9A97A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826689" y="417903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0" name="Rectangle 19">
            <a:extLst>
              <a:ext uri="{FF2B5EF4-FFF2-40B4-BE49-F238E27FC236}">
                <a16:creationId xmlns:a16="http://schemas.microsoft.com/office/drawing/2014/main" id="{DC560FFA-679D-4203-950E-5CDFD7CF7A1C}"/>
              </a:ext>
            </a:extLst>
          </p:cNvPr>
          <p:cNvSpPr/>
          <p:nvPr/>
        </p:nvSpPr>
        <p:spPr>
          <a:xfrm>
            <a:off x="8562975" y="57150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1" name="Rectangle 20">
            <a:extLst>
              <a:ext uri="{FF2B5EF4-FFF2-40B4-BE49-F238E27FC236}">
                <a16:creationId xmlns:a16="http://schemas.microsoft.com/office/drawing/2014/main" id="{2BE492F4-9E6E-49E2-B1C8-32D9A1FBD8B4}"/>
              </a:ext>
            </a:extLst>
          </p:cNvPr>
          <p:cNvSpPr/>
          <p:nvPr/>
        </p:nvSpPr>
        <p:spPr>
          <a:xfrm>
            <a:off x="8543925" y="571500"/>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50</a:t>
            </a:r>
          </a:p>
        </p:txBody>
      </p:sp>
    </p:spTree>
    <p:extLst>
      <p:ext uri="{BB962C8B-B14F-4D97-AF65-F5344CB8AC3E}">
        <p14:creationId xmlns:p14="http://schemas.microsoft.com/office/powerpoint/2010/main" val="25992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0.73559 0.81604 L 0.73559 0.81635 C 0.73663 0.80648 0.73784 0.79629 0.73559 0.78672 C 0.73298 0.77746 0.73159 0.76604 0.725 0.75895 C 0.71458 0.74783 0.71006 0.74135 0.70017 0.73302 C 0.69357 0.72808 0.68836 0.72129 0.68159 0.71851 L 0.67066 0.71419 C 0.66649 0.71018 0.6625 0.70586 0.65763 0.70246 C 0.65243 0.69907 0.64722 0.6966 0.64149 0.69382 C 0.63888 0.69259 0.63593 0.69135 0.63368 0.6895 C 0.63072 0.68703 0.62777 0.68456 0.62413 0.6824 C 0.62326 0.68148 0.62187 0.68148 0.62031 0.68055 C 0.60555 0.67469 0.61441 0.67685 0.59809 0.675 C 0.596 0.67407 0.5934 0.67253 0.59149 0.67222 C 0.58784 0.67129 0.5842 0.67067 0.58072 0.67067 C 0.56822 0.66975 0.55607 0.66944 0.54357 0.66913 C 0.49062 0.66203 0.50434 0.66234 0.41128 0.67222 C 0.40156 0.67314 0.39201 0.67746 0.38229 0.68055 C 0.36875 0.68549 0.35538 0.69166 0.34218 0.69814 C 0.33697 0.70092 0.33177 0.70432 0.32656 0.70679 C 0.31996 0.71018 0.3125 0.71234 0.3052 0.71574 C 0.29288 0.72129 0.28038 0.72746 0.26857 0.73302 C 0.26423 0.73518 0.25937 0.73672 0.2552 0.73888 C 0.22795 0.75092 0.26232 0.7358 0.23819 0.74753 C 0.23281 0.75 0.22204 0.75493 0.22204 0.75524 C 0.20208 0.77253 0.23316 0.74629 0.20347 0.76512 C 0.18246 0.77808 0.20434 0.76388 0.18767 0.77654 C 0.18576 0.77839 0.18316 0.77932 0.18107 0.78086 C 0.17986 0.78179 0.17847 0.78302 0.17691 0.78395 C 0.17586 0.78734 0.1743 0.79074 0.17291 0.79413 C 0.17256 0.79567 0.17204 0.79691 0.17204 0.79845 C 0.17204 0.80308 0.17204 0.80802 0.17204 0.81296 L 0.17204 0.81327 " pathEditMode="relative" rAng="0" ptsTypes="AAAAAAAAAAAAAAAAAAAAAAAAAAAAAAAAA">
                                      <p:cBhvr>
                                        <p:cTn id="16" dur="2000" fill="hold"/>
                                        <p:tgtEl>
                                          <p:spTgt spid="45"/>
                                        </p:tgtEl>
                                        <p:attrNameLst>
                                          <p:attrName>ppt_x</p:attrName>
                                          <p:attrName>ppt_y</p:attrName>
                                        </p:attrNameLst>
                                      </p:cBhvr>
                                      <p:rCtr x="-28125" y="-7593"/>
                                    </p:animMotion>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066800" y="175911"/>
            <a:ext cx="1027747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844864" y="438101"/>
            <a:ext cx="9756461" cy="748988"/>
          </a:xfrm>
          <a:prstGeom prst="rect">
            <a:avLst/>
          </a:prstGeom>
          <a:noFill/>
        </p:spPr>
        <p:txBody>
          <a:bodyPr wrap="square" rtlCol="0">
            <a:spAutoFit/>
          </a:bodyPr>
          <a:lstStyle/>
          <a:p>
            <a:pPr algn="ctr" defTabSz="1219170">
              <a:buClr>
                <a:srgbClr val="000000"/>
              </a:buClr>
              <a:defRPr/>
            </a:pPr>
            <a:r>
              <a:rPr lang="en-US" sz="4267" b="1" kern="0">
                <a:solidFill>
                  <a:srgbClr val="C00000"/>
                </a:solidFill>
                <a:cs typeface="Arial"/>
                <a:sym typeface="Arial"/>
              </a:rPr>
              <a:t>76 205 = 70 000 + 6000 + 200 + </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9635373" y="4093571"/>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18" name="Graphic 17">
            <a:extLst>
              <a:ext uri="{FF2B5EF4-FFF2-40B4-BE49-F238E27FC236}">
                <a16:creationId xmlns:a16="http://schemas.microsoft.com/office/drawing/2014/main" id="{5D95F4C0-B0EF-4EA4-8353-FB09873E07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79513" y="4236259"/>
            <a:ext cx="1159815" cy="1104724"/>
          </a:xfrm>
          <a:prstGeom prst="rect">
            <a:avLst/>
          </a:prstGeom>
        </p:spPr>
      </p:pic>
      <p:pic>
        <p:nvPicPr>
          <p:cNvPr id="19" name="Graphic 18">
            <a:extLst>
              <a:ext uri="{FF2B5EF4-FFF2-40B4-BE49-F238E27FC236}">
                <a16:creationId xmlns:a16="http://schemas.microsoft.com/office/drawing/2014/main" id="{A064558C-65E1-4587-BE1C-56FFD99FD7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583830" y="4236261"/>
            <a:ext cx="1159815" cy="1104724"/>
          </a:xfrm>
          <a:prstGeom prst="rect">
            <a:avLst/>
          </a:prstGeom>
        </p:spPr>
      </p:pic>
      <p:pic>
        <p:nvPicPr>
          <p:cNvPr id="20" name="Graphic 19">
            <a:extLst>
              <a:ext uri="{FF2B5EF4-FFF2-40B4-BE49-F238E27FC236}">
                <a16:creationId xmlns:a16="http://schemas.microsoft.com/office/drawing/2014/main" id="{CEB4C526-2B6B-4881-8983-7712C305BB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040481" y="420865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461527B7-697C-44E3-9B4D-6993200D63EC}"/>
              </a:ext>
            </a:extLst>
          </p:cNvPr>
          <p:cNvSpPr/>
          <p:nvPr/>
        </p:nvSpPr>
        <p:spPr>
          <a:xfrm>
            <a:off x="9705974" y="542925"/>
            <a:ext cx="723901"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A407FA3B-F983-4DAC-98FB-4FC686D6BCB0}"/>
              </a:ext>
            </a:extLst>
          </p:cNvPr>
          <p:cNvSpPr/>
          <p:nvPr/>
        </p:nvSpPr>
        <p:spPr>
          <a:xfrm>
            <a:off x="9648825" y="523875"/>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5090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53" presetClass="exit" presetSubtype="32" fill="hold" nodeType="withEffect">
                                  <p:stCondLst>
                                    <p:cond delay="0"/>
                                  </p:stCondLst>
                                  <p:childTnLst>
                                    <p:anim calcmode="lin" valueType="num">
                                      <p:cBhvr>
                                        <p:cTn id="9" dur="500"/>
                                        <p:tgtEl>
                                          <p:spTgt spid="42"/>
                                        </p:tgtEl>
                                        <p:attrNameLst>
                                          <p:attrName>ppt_w</p:attrName>
                                        </p:attrNameLst>
                                      </p:cBhvr>
                                      <p:tavLst>
                                        <p:tav tm="0">
                                          <p:val>
                                            <p:strVal val="ppt_w"/>
                                          </p:val>
                                        </p:tav>
                                        <p:tav tm="100000">
                                          <p:val>
                                            <p:fltVal val="0"/>
                                          </p:val>
                                        </p:tav>
                                      </p:tavLst>
                                    </p:anim>
                                    <p:anim calcmode="lin" valueType="num">
                                      <p:cBhvr>
                                        <p:cTn id="10" dur="500"/>
                                        <p:tgtEl>
                                          <p:spTgt spid="42"/>
                                        </p:tgtEl>
                                        <p:attrNameLst>
                                          <p:attrName>ppt_h</p:attrName>
                                        </p:attrNameLst>
                                      </p:cBhvr>
                                      <p:tavLst>
                                        <p:tav tm="0">
                                          <p:val>
                                            <p:strVal val="ppt_h"/>
                                          </p:val>
                                        </p:tav>
                                        <p:tav tm="100000">
                                          <p:val>
                                            <p:fltVal val="0"/>
                                          </p:val>
                                        </p:tav>
                                      </p:tavLst>
                                    </p:anim>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89513 0.81604 L 0.89513 0.81635 C 0.89635 0.80648 0.89791 0.79629 0.89513 0.78672 C 0.89166 0.77746 0.88993 0.76604 0.88142 0.75895 C 0.86805 0.74783 0.86232 0.74135 0.84965 0.73302 C 0.84114 0.72808 0.83454 0.72129 0.82569 0.71851 L 0.8118 0.71419 C 0.80642 0.71018 0.80121 0.70586 0.79496 0.70246 C 0.78836 0.69907 0.78159 0.6966 0.7743 0.69382 C 0.771 0.69259 0.76718 0.69135 0.76423 0.6895 C 0.76059 0.68703 0.75677 0.68456 0.75208 0.6824 C 0.75086 0.68148 0.74913 0.68148 0.74722 0.68055 C 0.72812 0.67469 0.73958 0.67685 0.71857 0.675 C 0.71597 0.67407 0.71267 0.67253 0.71024 0.67222 C 0.70555 0.67129 0.70086 0.67067 0.69635 0.67067 C 0.68038 0.66975 0.66475 0.66944 0.64861 0.66913 C 0.58072 0.66203 0.59826 0.66234 0.47899 0.67222 C 0.46649 0.67314 0.45416 0.67746 0.44166 0.68055 C 0.4243 0.68549 0.40711 0.69166 0.39027 0.69814 C 0.3835 0.70092 0.37691 0.70432 0.37013 0.70679 C 0.3618 0.71018 0.35225 0.71234 0.34288 0.71574 C 0.32708 0.72129 0.31093 0.72746 0.29583 0.73302 C 0.29027 0.73518 0.28402 0.73672 0.27864 0.73888 C 0.24375 0.75092 0.28784 0.7358 0.25677 0.74753 C 0.25 0.75 0.23611 0.75493 0.23611 0.75524 C 0.21041 0.77253 0.25034 0.74629 0.21232 0.76512 C 0.18524 0.77808 0.21336 0.76388 0.19201 0.77654 C 0.18958 0.77839 0.18628 0.77932 0.1835 0.78086 C 0.18194 0.78179 0.1802 0.78302 0.17812 0.78395 C 0.17691 0.78734 0.17482 0.79074 0.17309 0.79413 C 0.17256 0.79567 0.17204 0.79691 0.17204 0.79845 C 0.17204 0.80308 0.17204 0.80802 0.17204 0.81296 L 0.17204 0.81327 " pathEditMode="relative" rAng="0" ptsTypes="AAAAAAAAAAAAAAAAAAAAAAAAAAAAAAAAA">
                                      <p:cBhvr>
                                        <p:cTn id="14" dur="2000" fill="hold"/>
                                        <p:tgtEl>
                                          <p:spTgt spid="45"/>
                                        </p:tgtEl>
                                        <p:attrNameLst>
                                          <p:attrName>ppt_x</p:attrName>
                                          <p:attrName>ppt_y</p:attrName>
                                        </p:attrNameLst>
                                      </p:cBhvr>
                                      <p:rCtr x="-36076" y="-7593"/>
                                    </p:animMotion>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59" t="-95" r="77315" b="52550"/>
          <a:stretch/>
        </p:blipFill>
        <p:spPr>
          <a:xfrm flipH="1">
            <a:off x="202091" y="873576"/>
            <a:ext cx="3876868" cy="5984424"/>
          </a:xfrm>
          <a:prstGeom prst="rect">
            <a:avLst/>
          </a:prstGeom>
        </p:spPr>
      </p:pic>
      <p:sp>
        <p:nvSpPr>
          <p:cNvPr id="9" name="Rounded Rectangle 8"/>
          <p:cNvSpPr/>
          <p:nvPr/>
        </p:nvSpPr>
        <p:spPr>
          <a:xfrm>
            <a:off x="3506913" y="873577"/>
            <a:ext cx="7194953" cy="1797052"/>
          </a:xfrm>
          <a:prstGeom prst="roundRect">
            <a:avLst/>
          </a:prstGeom>
          <a:solidFill>
            <a:schemeClr val="tx2"/>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dirty="0" err="1">
                <a:solidFill>
                  <a:srgbClr val="000000"/>
                </a:solidFill>
                <a:latin typeface="Calibri" panose="020F0502020204030204" pitchFamily="34" charset="0"/>
                <a:cs typeface="Calibri" panose="020F0502020204030204" pitchFamily="34" charset="0"/>
                <a:sym typeface="Arial"/>
              </a:rPr>
              <a:t>Các</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bạn</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giỏi</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quá</a:t>
            </a:r>
            <a:r>
              <a:rPr lang="en-US" sz="48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03090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219076" y="381770"/>
            <a:ext cx="11562340"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pic>
        <p:nvPicPr>
          <p:cNvPr id="9" name="Picture 8">
            <a:extLst>
              <a:ext uri="{FF2B5EF4-FFF2-40B4-BE49-F238E27FC236}">
                <a16:creationId xmlns:a16="http://schemas.microsoft.com/office/drawing/2014/main" id="{B39F251A-0F1E-495A-A40B-BD46B1ED1C31}"/>
              </a:ext>
            </a:extLst>
          </p:cNvPr>
          <p:cNvPicPr>
            <a:picLocks noChangeAspect="1"/>
          </p:cNvPicPr>
          <p:nvPr/>
        </p:nvPicPr>
        <p:blipFill>
          <a:blip r:embed="rId4"/>
          <a:stretch>
            <a:fillRect/>
          </a:stretch>
        </p:blipFill>
        <p:spPr>
          <a:xfrm>
            <a:off x="581024" y="695324"/>
            <a:ext cx="2166761" cy="790575"/>
          </a:xfrm>
          <a:prstGeom prst="rect">
            <a:avLst/>
          </a:prstGeom>
        </p:spPr>
      </p:pic>
      <p:pic>
        <p:nvPicPr>
          <p:cNvPr id="11" name="Picture 10">
            <a:extLst>
              <a:ext uri="{FF2B5EF4-FFF2-40B4-BE49-F238E27FC236}">
                <a16:creationId xmlns:a16="http://schemas.microsoft.com/office/drawing/2014/main" id="{5FBE00C7-C2DC-470D-B386-13476F696217}"/>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37615" y="3295650"/>
            <a:ext cx="2147461" cy="3465558"/>
          </a:xfrm>
          <a:prstGeom prst="rect">
            <a:avLst/>
          </a:prstGeom>
        </p:spPr>
      </p:pic>
      <p:sp>
        <p:nvSpPr>
          <p:cNvPr id="10" name="TextBox 9">
            <a:extLst>
              <a:ext uri="{FF2B5EF4-FFF2-40B4-BE49-F238E27FC236}">
                <a16:creationId xmlns:a16="http://schemas.microsoft.com/office/drawing/2014/main" id="{1777A9F3-1584-4B00-9CC8-7346259A25C3}"/>
              </a:ext>
            </a:extLst>
          </p:cNvPr>
          <p:cNvSpPr txBox="1"/>
          <p:nvPr/>
        </p:nvSpPr>
        <p:spPr>
          <a:xfrm>
            <a:off x="2914650" y="704850"/>
            <a:ext cx="8639175"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Trong hội chợ Tết, bác Đức, bác Trí và chú Dũng bốc thăm mã số trúng thưởng. Trong thùng còn lại năm số từ 13 820 đến 13 824. Bác Đức bốc được số 13 824. Như vậy:</a:t>
            </a:r>
            <a:endParaRPr lang="en-US" sz="2800" b="1" dirty="0">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D97FCE6-104A-47C4-B1D5-8FD79857B66D}"/>
              </a:ext>
            </a:extLst>
          </p:cNvPr>
          <p:cNvGrpSpPr/>
          <p:nvPr/>
        </p:nvGrpSpPr>
        <p:grpSpPr>
          <a:xfrm>
            <a:off x="2209800" y="2781300"/>
            <a:ext cx="8705850" cy="2217017"/>
            <a:chOff x="2209800" y="2781300"/>
            <a:chExt cx="8705850" cy="2217017"/>
          </a:xfrm>
        </p:grpSpPr>
        <p:sp>
          <p:nvSpPr>
            <p:cNvPr id="12" name="TextBox 11">
              <a:extLst>
                <a:ext uri="{FF2B5EF4-FFF2-40B4-BE49-F238E27FC236}">
                  <a16:creationId xmlns:a16="http://schemas.microsoft.com/office/drawing/2014/main" id="{CCC3B1E4-02B3-4DAF-8E0D-15DC6F63CDDA}"/>
                </a:ext>
              </a:extLst>
            </p:cNvPr>
            <p:cNvSpPr txBox="1"/>
            <p:nvPr/>
          </p:nvSpPr>
          <p:spPr>
            <a:xfrm>
              <a:off x="2209800" y="2781300"/>
              <a:ext cx="8534400" cy="2217017"/>
            </a:xfrm>
            <a:prstGeom prst="rect">
              <a:avLst/>
            </a:prstGeom>
            <a:noFill/>
          </p:spPr>
          <p:txBody>
            <a:bodyPr wrap="square" rtlCol="0">
              <a:spAutoFit/>
            </a:bodyPr>
            <a:lstStyle/>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Bác Trí không thể bốc được số 13 819</a:t>
              </a:r>
              <a:endParaRPr lang="en-US" sz="3200" b="1" i="0" dirty="0">
                <a:solidFill>
                  <a:srgbClr val="FF0000"/>
                </a:solidFill>
                <a:effectLst/>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chắc chắn bốc được số 13 824</a:t>
              </a:r>
              <a:endParaRPr lang="en-US" sz="3200" b="1" dirty="0">
                <a:solidFill>
                  <a:srgbClr val="FF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có thể bốc được số 13 822</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D8C09AB-1D05-4EB8-B8A6-2C433E96C8A6}"/>
                </a:ext>
              </a:extLst>
            </p:cNvPr>
            <p:cNvSpPr/>
            <p:nvPr/>
          </p:nvSpPr>
          <p:spPr>
            <a:xfrm>
              <a:off x="9829800" y="288607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6" name="Rectangle 15">
              <a:extLst>
                <a:ext uri="{FF2B5EF4-FFF2-40B4-BE49-F238E27FC236}">
                  <a16:creationId xmlns:a16="http://schemas.microsoft.com/office/drawing/2014/main" id="{88DAEE56-AA82-41FF-A6E1-CA4356CCF41D}"/>
                </a:ext>
              </a:extLst>
            </p:cNvPr>
            <p:cNvSpPr/>
            <p:nvPr/>
          </p:nvSpPr>
          <p:spPr>
            <a:xfrm>
              <a:off x="10229850" y="359092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7" name="Rectangle 16">
              <a:extLst>
                <a:ext uri="{FF2B5EF4-FFF2-40B4-BE49-F238E27FC236}">
                  <a16:creationId xmlns:a16="http://schemas.microsoft.com/office/drawing/2014/main" id="{2DA3D3AA-AD75-40AC-9F46-BD6CAD3B3BE4}"/>
                </a:ext>
              </a:extLst>
            </p:cNvPr>
            <p:cNvSpPr/>
            <p:nvPr/>
          </p:nvSpPr>
          <p:spPr>
            <a:xfrm>
              <a:off x="9591675" y="4400550"/>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3191962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graphicFrame>
        <p:nvGraphicFramePr>
          <p:cNvPr id="3" name="Table 2">
            <a:extLst>
              <a:ext uri="{FF2B5EF4-FFF2-40B4-BE49-F238E27FC236}">
                <a16:creationId xmlns:a16="http://schemas.microsoft.com/office/drawing/2014/main" id="{7516AB13-D0BC-4550-A9DF-9BA45CBDAF89}"/>
              </a:ext>
            </a:extLst>
          </p:cNvPr>
          <p:cNvGraphicFramePr>
            <a:graphicFrameLocks noGrp="1"/>
          </p:cNvGraphicFramePr>
          <p:nvPr>
            <p:extLst>
              <p:ext uri="{D42A27DB-BD31-4B8C-83A1-F6EECF244321}">
                <p14:modId xmlns:p14="http://schemas.microsoft.com/office/powerpoint/2010/main" val="3050971676"/>
              </p:ext>
            </p:extLst>
          </p:nvPr>
        </p:nvGraphicFramePr>
        <p:xfrm>
          <a:off x="952499" y="847725"/>
          <a:ext cx="9820275" cy="5246687"/>
        </p:xfrm>
        <a:graphic>
          <a:graphicData uri="http://schemas.openxmlformats.org/drawingml/2006/table">
            <a:tbl>
              <a:tblPr/>
              <a:tblGrid>
                <a:gridCol w="4191001">
                  <a:extLst>
                    <a:ext uri="{9D8B030D-6E8A-4147-A177-3AD203B41FA5}">
                      <a16:colId xmlns:a16="http://schemas.microsoft.com/office/drawing/2014/main" val="966986752"/>
                    </a:ext>
                  </a:extLst>
                </a:gridCol>
                <a:gridCol w="1698756">
                  <a:extLst>
                    <a:ext uri="{9D8B030D-6E8A-4147-A177-3AD203B41FA5}">
                      <a16:colId xmlns:a16="http://schemas.microsoft.com/office/drawing/2014/main" val="1917084125"/>
                    </a:ext>
                  </a:extLst>
                </a:gridCol>
                <a:gridCol w="3930518">
                  <a:extLst>
                    <a:ext uri="{9D8B030D-6E8A-4147-A177-3AD203B41FA5}">
                      <a16:colId xmlns:a16="http://schemas.microsoft.com/office/drawing/2014/main" val="3123944075"/>
                    </a:ext>
                  </a:extLst>
                </a:gridCol>
              </a:tblGrid>
              <a:tr h="734098">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hỏi</a:t>
                      </a:r>
                      <a:endParaRPr lang="vi-VN"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Đáp</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án</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Giải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thích</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1056732"/>
                  </a:ext>
                </a:extLst>
              </a:tr>
              <a:tr h="1719081">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a) Bác Trí không thể bốc được số 13 819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69579"/>
                  </a:ext>
                </a:extLst>
              </a:tr>
              <a:tr h="1504197">
                <a:tc>
                  <a:txBody>
                    <a:bodyPr/>
                    <a:lstStyle/>
                    <a:p>
                      <a:pPr algn="just"/>
                      <a:r>
                        <a:rPr lang="vi-VN" sz="2400">
                          <a:solidFill>
                            <a:srgbClr val="000000"/>
                          </a:solidFill>
                          <a:effectLst/>
                          <a:latin typeface="Cambria" panose="02040503050406030204" pitchFamily="18" charset="0"/>
                          <a:ea typeface="Cambria" panose="02040503050406030204" pitchFamily="18" charset="0"/>
                        </a:rPr>
                        <a:t>b) Chú Dũng chắc chắn bốc được số 13 824</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8869"/>
                  </a:ext>
                </a:extLst>
              </a:tr>
              <a:tr h="1289311">
                <a:tc>
                  <a:txBody>
                    <a:bodyPr/>
                    <a:lstStyle/>
                    <a:p>
                      <a:pPr algn="just"/>
                      <a:r>
                        <a:rPr lang="vi-VN" sz="2400">
                          <a:solidFill>
                            <a:srgbClr val="000000"/>
                          </a:solidFill>
                          <a:effectLst/>
                          <a:latin typeface="Cambria" panose="02040503050406030204" pitchFamily="18" charset="0"/>
                          <a:ea typeface="Cambria" panose="02040503050406030204" pitchFamily="18" charset="0"/>
                        </a:rPr>
                        <a:t>c) Chú Dũng có thể bốc được số 13 822</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455584"/>
                  </a:ext>
                </a:extLst>
              </a:tr>
            </a:tbl>
          </a:graphicData>
        </a:graphic>
      </p:graphicFrame>
      <p:sp>
        <p:nvSpPr>
          <p:cNvPr id="4" name="TextBox 3">
            <a:extLst>
              <a:ext uri="{FF2B5EF4-FFF2-40B4-BE49-F238E27FC236}">
                <a16:creationId xmlns:a16="http://schemas.microsoft.com/office/drawing/2014/main" id="{306E6B2D-EDAB-476E-B416-4241C7DC066D}"/>
              </a:ext>
            </a:extLst>
          </p:cNvPr>
          <p:cNvSpPr txBox="1"/>
          <p:nvPr/>
        </p:nvSpPr>
        <p:spPr>
          <a:xfrm>
            <a:off x="5657850" y="195262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55F839CF-45E3-4EF3-A70F-C87E0668073A}"/>
              </a:ext>
            </a:extLst>
          </p:cNvPr>
          <p:cNvSpPr txBox="1"/>
          <p:nvPr/>
        </p:nvSpPr>
        <p:spPr>
          <a:xfrm>
            <a:off x="7077074" y="1628775"/>
            <a:ext cx="3638551"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13819 &lt; 13820 nên số 13819 không có trong thùng. Vậy bác Trí không thể bốc được số 13819.</a:t>
            </a:r>
            <a:endParaRPr lang="en-US" sz="24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4CC53C1F-970A-4778-AD56-83795BC3618C}"/>
              </a:ext>
            </a:extLst>
          </p:cNvPr>
          <p:cNvSpPr txBox="1"/>
          <p:nvPr/>
        </p:nvSpPr>
        <p:spPr>
          <a:xfrm>
            <a:off x="5648325" y="3543300"/>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AA8058D3-E2E1-47A5-A775-44A1B101F1FB}"/>
              </a:ext>
            </a:extLst>
          </p:cNvPr>
          <p:cNvSpPr txBox="1"/>
          <p:nvPr/>
        </p:nvSpPr>
        <p:spPr>
          <a:xfrm>
            <a:off x="7067550" y="3219450"/>
            <a:ext cx="3248026"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bác Đức đã bốc được số 13824 nên chú Dũng không thể bốc được số 13824.</a:t>
            </a:r>
            <a:endParaRPr lang="en-US" sz="24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1DBE345-98EA-4124-A2E7-AEC6E92567A2}"/>
              </a:ext>
            </a:extLst>
          </p:cNvPr>
          <p:cNvSpPr txBox="1"/>
          <p:nvPr/>
        </p:nvSpPr>
        <p:spPr>
          <a:xfrm>
            <a:off x="5648325" y="501967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9" name="TextBox 18">
            <a:extLst>
              <a:ext uri="{FF2B5EF4-FFF2-40B4-BE49-F238E27FC236}">
                <a16:creationId xmlns:a16="http://schemas.microsoft.com/office/drawing/2014/main" id="{F0CD4157-10F0-43F4-9D1B-A78070495DD8}"/>
              </a:ext>
            </a:extLst>
          </p:cNvPr>
          <p:cNvSpPr txBox="1"/>
          <p:nvPr/>
        </p:nvSpPr>
        <p:spPr>
          <a:xfrm>
            <a:off x="7067549" y="4876800"/>
            <a:ext cx="3590925" cy="1200329"/>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trong thùng có số 13822 nên chú Dũng có thể bốc được số 13822.</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085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A46A9DA-BB22-4F81-9A36-809BCB6825B9}"/>
              </a:ext>
            </a:extLst>
          </p:cNvPr>
          <p:cNvPicPr>
            <a:picLocks noChangeAspect="1"/>
          </p:cNvPicPr>
          <p:nvPr/>
        </p:nvPicPr>
        <p:blipFill>
          <a:blip r:embed="rId7"/>
          <a:stretch>
            <a:fillRect/>
          </a:stretch>
        </p:blipFill>
        <p:spPr>
          <a:xfrm>
            <a:off x="655780" y="1473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b="1"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37615" y="3138253"/>
            <a:ext cx="2244993" cy="3622955"/>
          </a:xfrm>
          <a:prstGeom prst="rect">
            <a:avLst/>
          </a:prstGeom>
        </p:spPr>
      </p:pic>
      <p:sp>
        <p:nvSpPr>
          <p:cNvPr id="9" name="Rounded Rectangle 3">
            <a:extLst>
              <a:ext uri="{FF2B5EF4-FFF2-40B4-BE49-F238E27FC236}">
                <a16:creationId xmlns:a16="http://schemas.microsoft.com/office/drawing/2014/main" id="{9256823D-535C-4F09-B4DB-54B849536349}"/>
              </a:ext>
            </a:extLst>
          </p:cNvPr>
          <p:cNvSpPr/>
          <p:nvPr/>
        </p:nvSpPr>
        <p:spPr>
          <a:xfrm>
            <a:off x="917825" y="779723"/>
            <a:ext cx="10437747" cy="1811077"/>
          </a:xfrm>
          <a:prstGeom prst="roundRect">
            <a:avLst/>
          </a:prstGeom>
          <a:solidFill>
            <a:srgbClr val="FFFFCD"/>
          </a:solidFill>
        </p:spPr>
        <p:style>
          <a:lnRef idx="2">
            <a:schemeClr val="accent1">
              <a:shade val="50000"/>
            </a:schemeClr>
          </a:lnRef>
          <a:fillRef idx="1">
            <a:schemeClr val="accent1"/>
          </a:fillRef>
          <a:effectRef idx="0">
            <a:schemeClr val="accent1"/>
          </a:effectRef>
          <a:fontRef idx="minor">
            <a:schemeClr val="lt1"/>
          </a:fontRef>
        </p:style>
        <p:txBody>
          <a:bodyPr lIns="121853" tIns="60927" rIns="121853" bIns="60927" spcCol="0" rtlCol="0" anchor="ctr"/>
          <a:lstStyle/>
          <a:p>
            <a:pPr algn="ctr" defTabSz="1219170">
              <a:buClr>
                <a:srgbClr val="000000"/>
              </a:buClr>
            </a:pPr>
            <a:endParaRPr lang="en-US" sz="1867" b="1" kern="0">
              <a:ln w="38100" cap="rnd">
                <a:solidFill>
                  <a:srgbClr val="6497B8"/>
                </a:solidFill>
                <a:bevel/>
              </a:ln>
              <a:solidFill>
                <a:srgbClr val="F0F1DF"/>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20EEDA7F-2630-402F-9095-1978A7C959C1}"/>
              </a:ext>
            </a:extLst>
          </p:cNvPr>
          <p:cNvSpPr txBox="1"/>
          <p:nvPr/>
        </p:nvSpPr>
        <p:spPr>
          <a:xfrm>
            <a:off x="1068524" y="978966"/>
            <a:ext cx="9999526" cy="1600371"/>
          </a:xfrm>
          <a:prstGeom prst="rect">
            <a:avLst/>
          </a:prstGeom>
          <a:noFill/>
        </p:spPr>
        <p:txBody>
          <a:bodyPr wrap="square" lIns="121853" tIns="60927" rIns="121853" bIns="60927" rtlCol="0">
            <a:spAutoFit/>
          </a:bodyPr>
          <a:lstStyle/>
          <a:p>
            <a:pPr algn="just" defTabSz="1219170">
              <a:buClr>
                <a:srgbClr val="000000"/>
              </a:buClr>
            </a:pPr>
            <a:r>
              <a:rPr lang="vi-VN" sz="3200" b="1" kern="0">
                <a:solidFill>
                  <a:srgbClr val="000000"/>
                </a:solidFill>
                <a:latin typeface="Cambria" panose="02040503050406030204" pitchFamily="18" charset="0"/>
                <a:ea typeface="Cambria" panose="02040503050406030204" pitchFamily="18" charset="0"/>
                <a:cs typeface="Arial" pitchFamily="34" charset="0"/>
                <a:sym typeface="Arial"/>
              </a:rPr>
              <a:t>Người ta đóng số lên các khung xe đạp. Các khung xe đạp đã được đóng số từ 1 đến 99 997. Hỏi ba khung xe tiếp theo sẽ được đóng số nào?</a:t>
            </a:r>
            <a:endParaRPr lang="en-US" sz="3200" b="1" kern="0" dirty="0">
              <a:solidFill>
                <a:srgbClr val="000000"/>
              </a:solidFill>
              <a:latin typeface="Cambria" panose="02040503050406030204" pitchFamily="18" charset="0"/>
              <a:ea typeface="Cambria" panose="02040503050406030204" pitchFamily="18" charset="0"/>
              <a:cs typeface="Arial" pitchFamily="34" charset="0"/>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754031" y="49474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b="1" kern="0" dirty="0">
                <a:solidFill>
                  <a:srgbClr val="F0F1DF"/>
                </a:solidFill>
                <a:latin typeface="Cambria" panose="02040503050406030204" pitchFamily="18" charset="0"/>
                <a:ea typeface="Cambria" panose="02040503050406030204" pitchFamily="18" charset="0"/>
                <a:sym typeface="Arial"/>
              </a:rPr>
              <a:t>4</a:t>
            </a:r>
          </a:p>
        </p:txBody>
      </p:sp>
      <p:grpSp>
        <p:nvGrpSpPr>
          <p:cNvPr id="24" name="Nhóm 28">
            <a:extLst>
              <a:ext uri="{FF2B5EF4-FFF2-40B4-BE49-F238E27FC236}">
                <a16:creationId xmlns:a16="http://schemas.microsoft.com/office/drawing/2014/main" id="{53AB98CA-9B2E-4475-A7C5-8CB32104928F}"/>
              </a:ext>
            </a:extLst>
          </p:cNvPr>
          <p:cNvGrpSpPr/>
          <p:nvPr/>
        </p:nvGrpSpPr>
        <p:grpSpPr>
          <a:xfrm>
            <a:off x="1693146" y="3429013"/>
            <a:ext cx="7565154" cy="975995"/>
            <a:chOff x="1156594" y="3514882"/>
            <a:chExt cx="1432337" cy="470786"/>
          </a:xfrm>
        </p:grpSpPr>
        <p:grpSp>
          <p:nvGrpSpPr>
            <p:cNvPr id="25" name="Nhóm 24">
              <a:extLst>
                <a:ext uri="{FF2B5EF4-FFF2-40B4-BE49-F238E27FC236}">
                  <a16:creationId xmlns:a16="http://schemas.microsoft.com/office/drawing/2014/main" id="{633FE901-B836-4D65-9390-4A9286B15580}"/>
                </a:ext>
              </a:extLst>
            </p:cNvPr>
            <p:cNvGrpSpPr/>
            <p:nvPr/>
          </p:nvGrpSpPr>
          <p:grpSpPr>
            <a:xfrm>
              <a:off x="1402729" y="3514882"/>
              <a:ext cx="1186202" cy="203349"/>
              <a:chOff x="1402729" y="3514882"/>
              <a:chExt cx="1186202" cy="203349"/>
            </a:xfrm>
          </p:grpSpPr>
          <p:cxnSp>
            <p:nvCxnSpPr>
              <p:cNvPr id="30" name="Đường kết nối Mũi tên Thẳng 9">
                <a:extLst>
                  <a:ext uri="{FF2B5EF4-FFF2-40B4-BE49-F238E27FC236}">
                    <a16:creationId xmlns:a16="http://schemas.microsoft.com/office/drawing/2014/main" id="{86C33DD7-1867-484D-A531-FDFF672FE93B}"/>
                  </a:ext>
                </a:extLst>
              </p:cNvPr>
              <p:cNvCxnSpPr>
                <a:cxnSpLocks/>
              </p:cNvCxnSpPr>
              <p:nvPr/>
            </p:nvCxnSpPr>
            <p:spPr>
              <a:xfrm>
                <a:off x="1402729" y="3620703"/>
                <a:ext cx="1186202"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nối Thẳng 17">
                <a:extLst>
                  <a:ext uri="{FF2B5EF4-FFF2-40B4-BE49-F238E27FC236}">
                    <a16:creationId xmlns:a16="http://schemas.microsoft.com/office/drawing/2014/main" id="{D5BC4F70-4D1A-4039-BFFD-A9C046D94665}"/>
                  </a:ext>
                </a:extLst>
              </p:cNvPr>
              <p:cNvCxnSpPr>
                <a:cxnSpLocks/>
              </p:cNvCxnSpPr>
              <p:nvPr/>
            </p:nvCxnSpPr>
            <p:spPr>
              <a:xfrm>
                <a:off x="1622396" y="3548776"/>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59">
                <a:extLst>
                  <a:ext uri="{FF2B5EF4-FFF2-40B4-BE49-F238E27FC236}">
                    <a16:creationId xmlns:a16="http://schemas.microsoft.com/office/drawing/2014/main" id="{5D064A94-1294-4FB0-B44F-D7A9F0192654}"/>
                  </a:ext>
                </a:extLst>
              </p:cNvPr>
              <p:cNvCxnSpPr>
                <a:cxnSpLocks/>
              </p:cNvCxnSpPr>
              <p:nvPr/>
            </p:nvCxnSpPr>
            <p:spPr>
              <a:xfrm>
                <a:off x="1911840" y="3540304"/>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61">
                <a:extLst>
                  <a:ext uri="{FF2B5EF4-FFF2-40B4-BE49-F238E27FC236}">
                    <a16:creationId xmlns:a16="http://schemas.microsoft.com/office/drawing/2014/main" id="{E8137734-66CB-4E08-8E8B-ABF09646CBE3}"/>
                  </a:ext>
                </a:extLst>
              </p:cNvPr>
              <p:cNvCxnSpPr>
                <a:cxnSpLocks/>
              </p:cNvCxnSpPr>
              <p:nvPr/>
            </p:nvCxnSpPr>
            <p:spPr>
              <a:xfrm>
                <a:off x="2188361" y="3531827"/>
                <a:ext cx="0" cy="177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62">
                <a:extLst>
                  <a:ext uri="{FF2B5EF4-FFF2-40B4-BE49-F238E27FC236}">
                    <a16:creationId xmlns:a16="http://schemas.microsoft.com/office/drawing/2014/main" id="{A73C7C07-CF0F-4705-A8D4-BEF0BFE3F6AD}"/>
                  </a:ext>
                </a:extLst>
              </p:cNvPr>
              <p:cNvCxnSpPr>
                <a:cxnSpLocks/>
              </p:cNvCxnSpPr>
              <p:nvPr/>
            </p:nvCxnSpPr>
            <p:spPr>
              <a:xfrm>
                <a:off x="2467876" y="3514882"/>
                <a:ext cx="0" cy="20021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6" name="Hộp Văn bản 107">
              <a:extLst>
                <a:ext uri="{FF2B5EF4-FFF2-40B4-BE49-F238E27FC236}">
                  <a16:creationId xmlns:a16="http://schemas.microsoft.com/office/drawing/2014/main" id="{4A701E39-6254-4553-8423-10BA82B14A40}"/>
                </a:ext>
              </a:extLst>
            </p:cNvPr>
            <p:cNvSpPr txBox="1"/>
            <p:nvPr/>
          </p:nvSpPr>
          <p:spPr>
            <a:xfrm>
              <a:off x="1156594" y="3733285"/>
              <a:ext cx="914400" cy="252383"/>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99 997</a:t>
              </a:r>
            </a:p>
          </p:txBody>
        </p:sp>
      </p:grpSp>
      <p:sp>
        <p:nvSpPr>
          <p:cNvPr id="8" name="TextBox 7">
            <a:extLst>
              <a:ext uri="{FF2B5EF4-FFF2-40B4-BE49-F238E27FC236}">
                <a16:creationId xmlns:a16="http://schemas.microsoft.com/office/drawing/2014/main" id="{CBB52230-F994-4289-BEFC-E4C0D2374505}"/>
              </a:ext>
            </a:extLst>
          </p:cNvPr>
          <p:cNvSpPr txBox="1"/>
          <p:nvPr/>
        </p:nvSpPr>
        <p:spPr>
          <a:xfrm>
            <a:off x="5010150" y="3819525"/>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99 998</a:t>
            </a:r>
          </a:p>
        </p:txBody>
      </p:sp>
      <p:sp>
        <p:nvSpPr>
          <p:cNvPr id="38" name="TextBox 37">
            <a:extLst>
              <a:ext uri="{FF2B5EF4-FFF2-40B4-BE49-F238E27FC236}">
                <a16:creationId xmlns:a16="http://schemas.microsoft.com/office/drawing/2014/main" id="{1F9BDBCE-C539-4510-B3F5-F7758F9CA49D}"/>
              </a:ext>
            </a:extLst>
          </p:cNvPr>
          <p:cNvSpPr txBox="1"/>
          <p:nvPr/>
        </p:nvSpPr>
        <p:spPr>
          <a:xfrm>
            <a:off x="6543675" y="3790950"/>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99 999</a:t>
            </a:r>
          </a:p>
        </p:txBody>
      </p:sp>
      <p:sp>
        <p:nvSpPr>
          <p:cNvPr id="39" name="TextBox 38">
            <a:extLst>
              <a:ext uri="{FF2B5EF4-FFF2-40B4-BE49-F238E27FC236}">
                <a16:creationId xmlns:a16="http://schemas.microsoft.com/office/drawing/2014/main" id="{CCB99FB7-ADFD-42E9-8532-1309D93F8AE1}"/>
              </a:ext>
            </a:extLst>
          </p:cNvPr>
          <p:cNvSpPr txBox="1"/>
          <p:nvPr/>
        </p:nvSpPr>
        <p:spPr>
          <a:xfrm>
            <a:off x="8048625" y="3762375"/>
            <a:ext cx="198120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100 000</a:t>
            </a:r>
          </a:p>
        </p:txBody>
      </p:sp>
      <p:sp>
        <p:nvSpPr>
          <p:cNvPr id="10" name="TextBox 9">
            <a:extLst>
              <a:ext uri="{FF2B5EF4-FFF2-40B4-BE49-F238E27FC236}">
                <a16:creationId xmlns:a16="http://schemas.microsoft.com/office/drawing/2014/main" id="{105D7152-5500-46CE-9FE4-9EFFB905111A}"/>
              </a:ext>
            </a:extLst>
          </p:cNvPr>
          <p:cNvSpPr txBox="1"/>
          <p:nvPr/>
        </p:nvSpPr>
        <p:spPr>
          <a:xfrm>
            <a:off x="5619750" y="2971800"/>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E649E5FA-EE38-4C09-A6B8-FA6D25D809A0}"/>
              </a:ext>
            </a:extLst>
          </p:cNvPr>
          <p:cNvSpPr txBox="1"/>
          <p:nvPr/>
        </p:nvSpPr>
        <p:spPr>
          <a:xfrm>
            <a:off x="2647950" y="4610100"/>
            <a:ext cx="7334250" cy="1200329"/>
          </a:xfrm>
          <a:prstGeom prst="rect">
            <a:avLst/>
          </a:prstGeom>
          <a:noFill/>
        </p:spPr>
        <p:txBody>
          <a:bodyPr wrap="square" rtlCol="0">
            <a:spAutoFit/>
          </a:bodyPr>
          <a:lstStyle/>
          <a:p>
            <a:pPr algn="just"/>
            <a:r>
              <a:rPr lang="vi-VN" sz="3600" b="1" dirty="0">
                <a:solidFill>
                  <a:srgbClr val="7030A0"/>
                </a:solidFill>
                <a:latin typeface="Cambria" panose="02040503050406030204" pitchFamily="18" charset="0"/>
                <a:ea typeface="Cambria" panose="02040503050406030204" pitchFamily="18" charset="0"/>
              </a:rPr>
              <a:t>Ba khung xe tiếp theo được đóng số: 99 998; 99 999; 100 000</a:t>
            </a:r>
            <a:endParaRPr lang="en-US" sz="36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31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 calcmode="lin" valueType="num">
                                      <p:cBhvr additive="base">
                                        <p:cTn id="1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9">
            <a:extLst>
              <a:ext uri="{FF2B5EF4-FFF2-40B4-BE49-F238E27FC236}">
                <a16:creationId xmlns:a16="http://schemas.microsoft.com/office/drawing/2014/main" id="{5CE37AF9-7179-4D37-A7FB-08B9D00303DF}"/>
              </a:ext>
            </a:extLst>
          </p:cNvPr>
          <p:cNvGrpSpPr/>
          <p:nvPr/>
        </p:nvGrpSpPr>
        <p:grpSpPr>
          <a:xfrm>
            <a:off x="39732" y="5706559"/>
            <a:ext cx="12152268" cy="1151441"/>
            <a:chOff x="-2055784" y="5706558"/>
            <a:chExt cx="12152268" cy="1151441"/>
          </a:xfrm>
        </p:grpSpPr>
        <p:pic>
          <p:nvPicPr>
            <p:cNvPr id="7" name="图片 10">
              <a:extLst>
                <a:ext uri="{FF2B5EF4-FFF2-40B4-BE49-F238E27FC236}">
                  <a16:creationId xmlns:a16="http://schemas.microsoft.com/office/drawing/2014/main" id="{60062431-152E-4925-979A-51DFE58331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11">
              <a:extLst>
                <a:ext uri="{FF2B5EF4-FFF2-40B4-BE49-F238E27FC236}">
                  <a16:creationId xmlns:a16="http://schemas.microsoft.com/office/drawing/2014/main" id="{6524218D-98AB-459E-9E44-632150694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12">
              <a:extLst>
                <a:ext uri="{FF2B5EF4-FFF2-40B4-BE49-F238E27FC236}">
                  <a16:creationId xmlns:a16="http://schemas.microsoft.com/office/drawing/2014/main" id="{C559399B-8E7F-4A87-96D5-7B3B739C1C55}"/>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13">
              <a:extLst>
                <a:ext uri="{FF2B5EF4-FFF2-40B4-BE49-F238E27FC236}">
                  <a16:creationId xmlns:a16="http://schemas.microsoft.com/office/drawing/2014/main" id="{AF15B60E-DCA9-4EEA-8723-37EC46FD83B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4">
              <a:extLst>
                <a:ext uri="{FF2B5EF4-FFF2-40B4-BE49-F238E27FC236}">
                  <a16:creationId xmlns:a16="http://schemas.microsoft.com/office/drawing/2014/main" id="{0F96014E-BA81-4BE5-BCDC-4DEB14DE7DA4}"/>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5">
              <a:extLst>
                <a:ext uri="{FF2B5EF4-FFF2-40B4-BE49-F238E27FC236}">
                  <a16:creationId xmlns:a16="http://schemas.microsoft.com/office/drawing/2014/main" id="{F0B4C9FD-AD46-4CFB-9B94-1E1928901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6">
              <a:extLst>
                <a:ext uri="{FF2B5EF4-FFF2-40B4-BE49-F238E27FC236}">
                  <a16:creationId xmlns:a16="http://schemas.microsoft.com/office/drawing/2014/main" id="{680A33A1-CD47-410D-8433-D4AB6B951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8" name="TextBox 17">
            <a:extLst>
              <a:ext uri="{FF2B5EF4-FFF2-40B4-BE49-F238E27FC236}">
                <a16:creationId xmlns:a16="http://schemas.microsoft.com/office/drawing/2014/main" id="{4064A9A5-12AB-4DC8-B9EB-A2050EA2EB28}"/>
              </a:ext>
            </a:extLst>
          </p:cNvPr>
          <p:cNvSpPr txBox="1"/>
          <p:nvPr/>
        </p:nvSpPr>
        <p:spPr>
          <a:xfrm>
            <a:off x="4881024" y="151453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6AED588-7C82-46BB-93B9-8B7CFF29BBEB}"/>
              </a:ext>
            </a:extLst>
          </p:cNvPr>
          <p:cNvPicPr>
            <a:picLocks noChangeAspect="1"/>
          </p:cNvPicPr>
          <p:nvPr/>
        </p:nvPicPr>
        <p:blipFill>
          <a:blip r:embed="rId8"/>
          <a:stretch>
            <a:fillRect/>
          </a:stretch>
        </p:blipFill>
        <p:spPr>
          <a:xfrm rot="737208" flipH="1">
            <a:off x="3688910" y="1431881"/>
            <a:ext cx="919996" cy="919996"/>
          </a:xfrm>
          <a:prstGeom prst="rect">
            <a:avLst/>
          </a:prstGeom>
        </p:spPr>
      </p:pic>
      <p:sp>
        <p:nvSpPr>
          <p:cNvPr id="21" name="TextBox 20">
            <a:extLst>
              <a:ext uri="{FF2B5EF4-FFF2-40B4-BE49-F238E27FC236}">
                <a16:creationId xmlns:a16="http://schemas.microsoft.com/office/drawing/2014/main" id="{FC5473E0-0CD2-44CF-9D23-95FA9B496261}"/>
              </a:ext>
            </a:extLst>
          </p:cNvPr>
          <p:cNvSpPr txBox="1"/>
          <p:nvPr/>
        </p:nvSpPr>
        <p:spPr>
          <a:xfrm>
            <a:off x="4881024" y="249554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2" name="Picture 21">
            <a:extLst>
              <a:ext uri="{FF2B5EF4-FFF2-40B4-BE49-F238E27FC236}">
                <a16:creationId xmlns:a16="http://schemas.microsoft.com/office/drawing/2014/main" id="{A3B62C42-EA2D-430D-80A3-6B1476D3F10C}"/>
              </a:ext>
            </a:extLst>
          </p:cNvPr>
          <p:cNvPicPr>
            <a:picLocks noChangeAspect="1"/>
          </p:cNvPicPr>
          <p:nvPr/>
        </p:nvPicPr>
        <p:blipFill>
          <a:blip r:embed="rId8"/>
          <a:stretch>
            <a:fillRect/>
          </a:stretch>
        </p:blipFill>
        <p:spPr>
          <a:xfrm rot="737208" flipH="1">
            <a:off x="3688910" y="2412893"/>
            <a:ext cx="919996" cy="919996"/>
          </a:xfrm>
          <a:prstGeom prst="rect">
            <a:avLst/>
          </a:prstGeom>
        </p:spPr>
      </p:pic>
      <p:sp>
        <p:nvSpPr>
          <p:cNvPr id="23" name="TextBox 22">
            <a:extLst>
              <a:ext uri="{FF2B5EF4-FFF2-40B4-BE49-F238E27FC236}">
                <a16:creationId xmlns:a16="http://schemas.microsoft.com/office/drawing/2014/main" id="{CE40D7B4-E131-4D60-8FB9-68EEFF3227BD}"/>
              </a:ext>
            </a:extLst>
          </p:cNvPr>
          <p:cNvSpPr txBox="1"/>
          <p:nvPr/>
        </p:nvSpPr>
        <p:spPr>
          <a:xfrm>
            <a:off x="4881024" y="34765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4" name="Picture 23">
            <a:extLst>
              <a:ext uri="{FF2B5EF4-FFF2-40B4-BE49-F238E27FC236}">
                <a16:creationId xmlns:a16="http://schemas.microsoft.com/office/drawing/2014/main" id="{F70DCDC7-C7DD-4477-8245-B0436991A7F2}"/>
              </a:ext>
            </a:extLst>
          </p:cNvPr>
          <p:cNvPicPr>
            <a:picLocks noChangeAspect="1"/>
          </p:cNvPicPr>
          <p:nvPr/>
        </p:nvPicPr>
        <p:blipFill>
          <a:blip r:embed="rId8"/>
          <a:stretch>
            <a:fillRect/>
          </a:stretch>
        </p:blipFill>
        <p:spPr>
          <a:xfrm rot="737208" flipH="1">
            <a:off x="3688910" y="3393905"/>
            <a:ext cx="919996" cy="919996"/>
          </a:xfrm>
          <a:prstGeom prst="rect">
            <a:avLst/>
          </a:prstGeom>
        </p:spPr>
      </p:pic>
      <p:sp>
        <p:nvSpPr>
          <p:cNvPr id="25" name="TextBox 24">
            <a:extLst>
              <a:ext uri="{FF2B5EF4-FFF2-40B4-BE49-F238E27FC236}">
                <a16:creationId xmlns:a16="http://schemas.microsoft.com/office/drawing/2014/main" id="{ACAD247A-423E-4C64-9DD7-9D15A4DA487E}"/>
              </a:ext>
            </a:extLst>
          </p:cNvPr>
          <p:cNvSpPr txBox="1"/>
          <p:nvPr/>
        </p:nvSpPr>
        <p:spPr>
          <a:xfrm>
            <a:off x="4881024" y="445756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EF6CC8D-D2C5-43C7-BDA6-C948CC4424FC}"/>
              </a:ext>
            </a:extLst>
          </p:cNvPr>
          <p:cNvPicPr>
            <a:picLocks noChangeAspect="1"/>
          </p:cNvPicPr>
          <p:nvPr/>
        </p:nvPicPr>
        <p:blipFill>
          <a:blip r:embed="rId8"/>
          <a:stretch>
            <a:fillRect/>
          </a:stretch>
        </p:blipFill>
        <p:spPr>
          <a:xfrm rot="737208" flipH="1">
            <a:off x="3688910" y="4374917"/>
            <a:ext cx="919996" cy="919996"/>
          </a:xfrm>
          <a:prstGeom prst="rect">
            <a:avLst/>
          </a:prstGeom>
        </p:spPr>
      </p:pic>
      <p:pic>
        <p:nvPicPr>
          <p:cNvPr id="3" name="Picture 2">
            <a:extLst>
              <a:ext uri="{FF2B5EF4-FFF2-40B4-BE49-F238E27FC236}">
                <a16:creationId xmlns:a16="http://schemas.microsoft.com/office/drawing/2014/main" id="{A6610A21-51FE-4A35-B91E-4183C172AD9B}"/>
              </a:ext>
            </a:extLst>
          </p:cNvPr>
          <p:cNvPicPr>
            <a:picLocks noChangeAspect="1"/>
          </p:cNvPicPr>
          <p:nvPr/>
        </p:nvPicPr>
        <p:blipFill>
          <a:blip r:embed="rId9"/>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left)">
                                      <p:cBhvr>
                                        <p:cTn id="11" dur="500"/>
                                        <p:tgtEl>
                                          <p:spTgt spid="18">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wipe(left)">
                                      <p:cBhvr>
                                        <p:cTn id="19" dur="500"/>
                                        <p:tgtEl>
                                          <p:spTgt spid="2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wipe(left)">
                                      <p:cBhvr>
                                        <p:cTn id="27" dur="500"/>
                                        <p:tgtEl>
                                          <p:spTgt spid="23">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Effect transition="in" filter="wipe(left)">
                                      <p:cBhvr>
                                        <p:cTn id="3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21" grpId="0" uiExpand="1" build="p"/>
      <p:bldP spid="23" grpId="0" uiExpand="1" build="p"/>
      <p:bldP spid="2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9572"/>
          <a:stretch/>
        </p:blipFill>
        <p:spPr>
          <a:xfrm>
            <a:off x="-1034903" y="2154866"/>
            <a:ext cx="14063331" cy="5131980"/>
          </a:xfrm>
          <a:prstGeom prst="rect">
            <a:avLst/>
          </a:prstGeom>
        </p:spPr>
      </p:pic>
      <p:pic>
        <p:nvPicPr>
          <p:cNvPr id="1026" name="Picture 2" descr="Pin by Julia Yuen on Animados in 2021 | Cute gif, Cartoon clip art, Animated  emotic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174260" cy="21742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am Cloud Cartoon Cloud Clip Art Vector Clip - Heart - Free Transparent  PNG Clipart Images Download"/>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690" b="98687" l="5119" r="97381"/>
                    </a14:imgEffect>
                  </a14:imgLayer>
                </a14:imgProps>
              </a:ext>
              <a:ext uri="{28A0092B-C50C-407E-A947-70E740481C1C}">
                <a14:useLocalDpi xmlns:a14="http://schemas.microsoft.com/office/drawing/2010/main" val="0"/>
              </a:ext>
            </a:extLst>
          </a:blip>
          <a:srcRect/>
          <a:stretch>
            <a:fillRect/>
          </a:stretch>
        </p:blipFill>
        <p:spPr bwMode="auto">
          <a:xfrm>
            <a:off x="449917" y="813931"/>
            <a:ext cx="2759247" cy="1750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Bird Chirping Stickers for Android &amp;amp; iOS | Gfyca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59969" y="1585381"/>
            <a:ext cx="1150731" cy="115073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250629" y="1947728"/>
            <a:ext cx="12469171" cy="4097472"/>
            <a:chOff x="-836575" y="1616149"/>
            <a:chExt cx="9225423" cy="2981325"/>
          </a:xfrm>
        </p:grpSpPr>
        <p:grpSp>
          <p:nvGrpSpPr>
            <p:cNvPr id="27" name="Group 26"/>
            <p:cNvGrpSpPr/>
            <p:nvPr/>
          </p:nvGrpSpPr>
          <p:grpSpPr>
            <a:xfrm>
              <a:off x="2892056" y="1914304"/>
              <a:ext cx="5496792" cy="2656440"/>
              <a:chOff x="2892056" y="1914304"/>
              <a:chExt cx="5496792" cy="2656440"/>
            </a:xfrm>
          </p:grpSpPr>
          <p:cxnSp>
            <p:nvCxnSpPr>
              <p:cNvPr id="23" name="Straight Connector 22"/>
              <p:cNvCxnSpPr/>
              <p:nvPr/>
            </p:nvCxnSpPr>
            <p:spPr>
              <a:xfrm flipV="1">
                <a:off x="2892056" y="3368710"/>
                <a:ext cx="223283" cy="0"/>
              </a:xfrm>
              <a:prstGeom prst="line">
                <a:avLst/>
              </a:prstGeom>
              <a:ln w="381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657" y="1914304"/>
                <a:ext cx="5291191" cy="2656440"/>
              </a:xfrm>
              <a:prstGeom prst="rect">
                <a:avLst/>
              </a:prstGeom>
            </p:spPr>
          </p:pic>
        </p:gr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36575" y="1616149"/>
              <a:ext cx="4762500" cy="2981325"/>
            </a:xfrm>
            <a:prstGeom prst="rect">
              <a:avLst/>
            </a:prstGeom>
          </p:spPr>
        </p:pic>
        <p:sp>
          <p:nvSpPr>
            <p:cNvPr id="26" name="TextBox 25"/>
            <p:cNvSpPr txBox="1"/>
            <p:nvPr/>
          </p:nvSpPr>
          <p:spPr>
            <a:xfrm>
              <a:off x="3559199" y="2655709"/>
              <a:ext cx="4602823" cy="1261427"/>
            </a:xfrm>
            <a:prstGeom prst="rect">
              <a:avLst/>
            </a:prstGeom>
            <a:noFill/>
          </p:spPr>
          <p:txBody>
            <a:bodyPr wrap="square" rtlCol="0">
              <a:spAutoFit/>
            </a:bodyPr>
            <a:lstStyle/>
            <a:p>
              <a:pPr algn="ctr" defTabSz="1219170">
                <a:buClr>
                  <a:srgbClr val="000000"/>
                </a:buClr>
                <a:defRPr/>
              </a:pPr>
              <a:r>
                <a:rPr lang="en-US" sz="5333" b="1" kern="0" dirty="0">
                  <a:solidFill>
                    <a:srgbClr val="FF0000"/>
                  </a:solidFill>
                  <a:latin typeface="Cambria" panose="02040503050406030204" pitchFamily="18" charset="0"/>
                  <a:ea typeface="Cambria" panose="02040503050406030204" pitchFamily="18" charset="0"/>
                  <a:cs typeface="Arial"/>
                  <a:sym typeface="Arial"/>
                </a:rPr>
                <a:t>TẠM BIỆT VÀ HẸN GẶP LẠI</a:t>
              </a:r>
            </a:p>
          </p:txBody>
        </p:sp>
      </p:grpSp>
      <p:pic>
        <p:nvPicPr>
          <p:cNvPr id="2" name="Nhac-nen-vui-ve-song-dong-de-thu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2201" y="3122477"/>
            <a:ext cx="812800" cy="812800"/>
          </a:xfrm>
          <a:prstGeom prst="rect">
            <a:avLst/>
          </a:prstGeom>
        </p:spPr>
      </p:pic>
    </p:spTree>
    <p:extLst>
      <p:ext uri="{BB962C8B-B14F-4D97-AF65-F5344CB8AC3E}">
        <p14:creationId xmlns:p14="http://schemas.microsoft.com/office/powerpoint/2010/main" val="45954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3.95062E-6 L -0.66042 -0.01173 " pathEditMode="relative" rAng="0" ptsTypes="AA">
                                      <p:cBhvr>
                                        <p:cTn id="6" dur="4000" fill="hold"/>
                                        <p:tgtEl>
                                          <p:spTgt spid="4"/>
                                        </p:tgtEl>
                                        <p:attrNameLst>
                                          <p:attrName>ppt_x</p:attrName>
                                          <p:attrName>ppt_y</p:attrName>
                                        </p:attrNameLst>
                                      </p:cBhvr>
                                      <p:rCtr x="-33021" y="-586"/>
                                    </p:animMotion>
                                  </p:childTnLst>
                                </p:cTn>
                              </p:par>
                              <p:par>
                                <p:cTn id="7" presetID="49" presetClass="path" presetSubtype="0" accel="50000" decel="50000" fill="hold" nodeType="withEffect">
                                  <p:stCondLst>
                                    <p:cond delay="0"/>
                                  </p:stCondLst>
                                  <p:childTnLst>
                                    <p:animMotion origin="layout" path="M -0.2158 -0.12747 L -2.5E-6 -3.33333E-6 " pathEditMode="relative" rAng="0" ptsTypes="AA">
                                      <p:cBhvr>
                                        <p:cTn id="8" dur="2000" fill="hold"/>
                                        <p:tgtEl>
                                          <p:spTgt spid="1026"/>
                                        </p:tgtEl>
                                        <p:attrNameLst>
                                          <p:attrName>ppt_x</p:attrName>
                                          <p:attrName>ppt_y</p:attrName>
                                        </p:attrNameLst>
                                      </p:cBhvr>
                                      <p:rCtr x="10799" y="6358"/>
                                    </p:animMotion>
                                  </p:childTnLst>
                                </p:cTn>
                              </p:par>
                              <p:par>
                                <p:cTn id="9" presetID="49" presetClass="path" presetSubtype="0" accel="50000" decel="50000" fill="hold" nodeType="withEffect">
                                  <p:stCondLst>
                                    <p:cond delay="0"/>
                                  </p:stCondLst>
                                  <p:childTnLst>
                                    <p:animMotion origin="layout" path="M -0.21042 -0.12747 L -3.05556E-6 -3.20988E-6 " pathEditMode="relative" rAng="0" ptsTypes="AA">
                                      <p:cBhvr>
                                        <p:cTn id="10" dur="2000" fill="hold"/>
                                        <p:tgtEl>
                                          <p:spTgt spid="1030"/>
                                        </p:tgtEl>
                                        <p:attrNameLst>
                                          <p:attrName>ppt_x</p:attrName>
                                          <p:attrName>ppt_y</p:attrName>
                                        </p:attrNameLst>
                                      </p:cBhvr>
                                      <p:rCtr x="10399" y="6636"/>
                                    </p:animMotion>
                                  </p:childTnLst>
                                </p:cTn>
                              </p:par>
                              <p:par>
                                <p:cTn id="11" presetID="1" presetClass="mediacall" presetSubtype="0" fill="hold" nodeType="withEffect">
                                  <p:stCondLst>
                                    <p:cond delay="0"/>
                                  </p:stCondLst>
                                  <p:childTnLst>
                                    <p:cmd type="call" cmd="playFrom(0.0)">
                                      <p:cBhvr>
                                        <p:cTn id="12" dur="23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88135"/>
            <a:ext cx="11713579" cy="6422734"/>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itle 1">
            <a:extLst>
              <a:ext uri="{FF2B5EF4-FFF2-40B4-BE49-F238E27FC236}">
                <a16:creationId xmlns:a16="http://schemas.microsoft.com/office/drawing/2014/main" id="{22B619EB-AEBE-490B-BC32-7AD0E2317A0B}"/>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p>
        </p:txBody>
      </p:sp>
      <p:sp>
        <p:nvSpPr>
          <p:cNvPr id="12" name="TextBox 11">
            <a:extLst>
              <a:ext uri="{FF2B5EF4-FFF2-40B4-BE49-F238E27FC236}">
                <a16:creationId xmlns:a16="http://schemas.microsoft.com/office/drawing/2014/main" id="{7F94DF0F-89DB-459E-B84A-5E53D1AB7DBE}"/>
              </a:ext>
            </a:extLst>
          </p:cNvPr>
          <p:cNvSpPr txBox="1"/>
          <p:nvPr/>
        </p:nvSpPr>
        <p:spPr>
          <a:xfrm>
            <a:off x="585729" y="2275546"/>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endPar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1" dirty="0" err="1">
                <a:solidFill>
                  <a:srgbClr val="002060"/>
                </a:solidFill>
                <a:latin typeface="Times New Roman" panose="02020603050405020304" pitchFamily="18" charset="0"/>
                <a:cs typeface="Times New Roman" panose="02020603050405020304" pitchFamily="18" charset="0"/>
              </a:rPr>
              <a:t>Thầy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cô</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lưu</a:t>
            </a:r>
            <a:r>
              <a:rPr lang="en-US" sz="2400" b="1" i="1" dirty="0">
                <a:solidFill>
                  <a:srgbClr val="002060"/>
                </a:solidFill>
                <a:latin typeface="Times New Roman" panose="02020603050405020304" pitchFamily="18" charset="0"/>
                <a:cs typeface="Times New Roman" panose="02020603050405020304" pitchFamily="18" charset="0"/>
              </a:rPr>
              <a:t> ý </a:t>
            </a:r>
            <a:r>
              <a:rPr lang="en-US" sz="2400" b="1" i="1" dirty="0" err="1">
                <a:solidFill>
                  <a:srgbClr val="002060"/>
                </a:solidFill>
                <a:latin typeface="Times New Roman" panose="02020603050405020304" pitchFamily="18" charset="0"/>
                <a:cs typeface="Times New Roman" panose="02020603050405020304" pitchFamily="18" charset="0"/>
              </a:rPr>
              <a:t>tìm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đúng</a:t>
            </a:r>
            <a:r>
              <a:rPr lang="en-US" sz="2400" b="1" i="1" dirty="0">
                <a:solidFill>
                  <a:srgbClr val="002060"/>
                </a:solidFill>
                <a:latin typeface="Times New Roman" panose="02020603050405020304" pitchFamily="18" charset="0"/>
                <a:cs typeface="Times New Roman" panose="02020603050405020304" pitchFamily="18" charset="0"/>
              </a:rPr>
              <a:t> nick </a:t>
            </a:r>
            <a:r>
              <a:rPr lang="en-US" sz="2400" b="1" i="1" dirty="0" err="1">
                <a:solidFill>
                  <a:srgbClr val="002060"/>
                </a:solidFill>
                <a:latin typeface="Times New Roman" panose="02020603050405020304" pitchFamily="18" charset="0"/>
                <a:cs typeface="Times New Roman" panose="02020603050405020304" pitchFamily="18" charset="0"/>
              </a:rPr>
              <a:t>chính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chủ</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để</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đặt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mua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kẻo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bị</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tiền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mất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tật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a:solidFill>
                  <a:srgbClr val="002060"/>
                </a:solidFill>
                <a:latin typeface="Times New Roman" panose="02020603050405020304" pitchFamily="18" charset="0"/>
                <a:cs typeface="Times New Roman" panose="02020603050405020304" pitchFamily="18" charset="0"/>
              </a:rPr>
              <a:t>mang</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438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1. </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Số liền trước của số 13 4</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80</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 là số nào?</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543174" y="2590800"/>
            <a:ext cx="7012275" cy="165052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13 479 </a:t>
            </a: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667697" y="950474"/>
            <a:ext cx="9241276" cy="8878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sau</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của</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90 001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là</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nào</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790824" y="2619375"/>
            <a:ext cx="6762751" cy="15525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90 002</a:t>
            </a: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sau</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của</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99 999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là</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100 000.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Đúng</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hay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sai</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3124200" y="2230888"/>
            <a:ext cx="5240100"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Đúng</a:t>
            </a:r>
            <a:endParaRPr lang="en-US" sz="6000" b="1" dirty="0">
              <a:solidFill>
                <a:srgbClr val="C00000"/>
              </a:solidFill>
              <a:latin typeface="Cambria" panose="02040503050406030204" pitchFamily="18" charset="0"/>
              <a:ea typeface="Cambria" panose="0204050305040603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1860" r="22209"/>
          <a:stretch/>
        </p:blipFill>
        <p:spPr>
          <a:xfrm>
            <a:off x="-99237" y="-1"/>
            <a:ext cx="12291237" cy="697495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06121" y="525455"/>
            <a:ext cx="3765880" cy="2928115"/>
          </a:xfrm>
          <a:prstGeom prst="rect">
            <a:avLst/>
          </a:prstGeom>
        </p:spPr>
      </p:pic>
      <p:sp>
        <p:nvSpPr>
          <p:cNvPr id="21" name="Rounded Rectangle 20"/>
          <p:cNvSpPr/>
          <p:nvPr/>
        </p:nvSpPr>
        <p:spPr>
          <a:xfrm>
            <a:off x="2034362" y="2341550"/>
            <a:ext cx="8837639" cy="2568379"/>
          </a:xfrm>
          <a:prstGeom prst="roundRect">
            <a:avLst/>
          </a:prstGeom>
          <a:solidFill>
            <a:schemeClr val="tx2"/>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800" kern="0" dirty="0">
              <a:solidFill>
                <a:srgbClr val="F0F1DF">
                  <a:lumMod val="25000"/>
                </a:srgbClr>
              </a:solidFill>
              <a:latin typeface="UTM Alberta Heavy" panose="02040603050506020204" pitchFamily="18" charset="0"/>
              <a:sym typeface="Aria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437" t="48132" r="38237" b="8378"/>
          <a:stretch/>
        </p:blipFill>
        <p:spPr>
          <a:xfrm flipH="1">
            <a:off x="-230622" y="2339163"/>
            <a:ext cx="3200364" cy="4518837"/>
          </a:xfrm>
          <a:prstGeom prst="rect">
            <a:avLst/>
          </a:prstGeom>
        </p:spPr>
      </p:pic>
      <p:sp>
        <p:nvSpPr>
          <p:cNvPr id="3" name="Rounded Rectangle 2"/>
          <p:cNvSpPr/>
          <p:nvPr/>
        </p:nvSpPr>
        <p:spPr>
          <a:xfrm>
            <a:off x="2913194" y="219948"/>
            <a:ext cx="6266375" cy="1026049"/>
          </a:xfrm>
          <a:prstGeom prst="roundRect">
            <a:avLst/>
          </a:prstGeom>
          <a:solidFill>
            <a:schemeClr val="tx2"/>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ngày</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tháng</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năm</a:t>
            </a:r>
            <a:r>
              <a:rPr lang="en-US" sz="3200" b="1"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Toán</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pic>
        <p:nvPicPr>
          <p:cNvPr id="1026" name="Picture 2" descr="Happy Stepping Out Sticker">
            <a:extLst>
              <a:ext uri="{FF2B5EF4-FFF2-40B4-BE49-F238E27FC236}">
                <a16:creationId xmlns:a16="http://schemas.microsoft.com/office/drawing/2014/main" id="{015038B0-1BA0-46DC-AAE9-2353377BA11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92329" y="4202760"/>
            <a:ext cx="1617595" cy="2360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alking Duck Sticker">
            <a:extLst>
              <a:ext uri="{FF2B5EF4-FFF2-40B4-BE49-F238E27FC236}">
                <a16:creationId xmlns:a16="http://schemas.microsoft.com/office/drawing/2014/main" id="{97A7362D-7A5F-4D05-838B-5D7868F167E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277599" y="309676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5D8B76-8C8E-443E-A316-D84EADA6E2C9}"/>
              </a:ext>
            </a:extLst>
          </p:cNvPr>
          <p:cNvPicPr>
            <a:picLocks noChangeAspect="1"/>
          </p:cNvPicPr>
          <p:nvPr/>
        </p:nvPicPr>
        <p:blipFill>
          <a:blip r:embed="rId7"/>
          <a:stretch>
            <a:fillRect/>
          </a:stretch>
        </p:blipFill>
        <p:spPr>
          <a:xfrm>
            <a:off x="2446780" y="2466129"/>
            <a:ext cx="8059611" cy="1572904"/>
          </a:xfrm>
          <a:prstGeom prst="rect">
            <a:avLst/>
          </a:prstGeom>
        </p:spPr>
      </p:pic>
      <p:sp>
        <p:nvSpPr>
          <p:cNvPr id="7" name="TextBox 6">
            <a:extLst>
              <a:ext uri="{FF2B5EF4-FFF2-40B4-BE49-F238E27FC236}">
                <a16:creationId xmlns:a16="http://schemas.microsoft.com/office/drawing/2014/main" id="{BFB44E04-7706-456D-9026-83110716773B}"/>
              </a:ext>
            </a:extLst>
          </p:cNvPr>
          <p:cNvSpPr txBox="1"/>
          <p:nvPr/>
        </p:nvSpPr>
        <p:spPr>
          <a:xfrm>
            <a:off x="4949687" y="4075043"/>
            <a:ext cx="3260035" cy="646331"/>
          </a:xfrm>
          <a:prstGeom prst="rect">
            <a:avLst/>
          </a:prstGeom>
          <a:noFill/>
        </p:spPr>
        <p:txBody>
          <a:bodyPr wrap="square" rtlCol="0">
            <a:spAutoFit/>
          </a:bodyPr>
          <a:lstStyle/>
          <a:p>
            <a:pPr algn="ctr"/>
            <a:r>
              <a:rPr lang="en-US" sz="3600" b="1" dirty="0">
                <a:solidFill>
                  <a:srgbClr val="FF0000"/>
                </a:solidFill>
              </a:rPr>
              <a:t>(</a:t>
            </a:r>
            <a:r>
              <a:rPr lang="en-US" sz="3600" b="1" dirty="0" err="1">
                <a:solidFill>
                  <a:srgbClr val="FF0000"/>
                </a:solidFill>
              </a:rPr>
              <a:t>Tiết</a:t>
            </a:r>
            <a:r>
              <a:rPr lang="en-US" sz="3600" b="1" dirty="0">
                <a:solidFill>
                  <a:srgbClr val="FF0000"/>
                </a:solidFill>
              </a:rPr>
              <a:t> 3)</a:t>
            </a:r>
          </a:p>
        </p:txBody>
      </p:sp>
    </p:spTree>
    <p:extLst>
      <p:ext uri="{BB962C8B-B14F-4D97-AF65-F5344CB8AC3E}">
        <p14:creationId xmlns:p14="http://schemas.microsoft.com/office/powerpoint/2010/main" val="415286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41632 -0.15031 L -4.16667E-6 2.34568E-6 " pathEditMode="relative" rAng="0" ptsTypes="AA">
                                      <p:cBhvr>
                                        <p:cTn id="6" dur="2000" fill="hold"/>
                                        <p:tgtEl>
                                          <p:spTgt spid="2"/>
                                        </p:tgtEl>
                                        <p:attrNameLst>
                                          <p:attrName>ppt_x</p:attrName>
                                          <p:attrName>ppt_y</p:attrName>
                                        </p:attrNameLst>
                                      </p:cBhvr>
                                      <p:rCtr x="-20712" y="7531"/>
                                    </p:animMotion>
                                  </p:childTnLst>
                                </p:cTn>
                              </p:par>
                              <p:par>
                                <p:cTn id="7" presetID="42" presetClass="path" presetSubtype="0" accel="50000" decel="50000" fill="hold" nodeType="withEffect">
                                  <p:stCondLst>
                                    <p:cond delay="0"/>
                                  </p:stCondLst>
                                  <p:childTnLst>
                                    <p:animMotion origin="layout" path="M 0 3.45679E-6 L -0.36302 0.01512 " pathEditMode="relative" rAng="0" ptsTypes="AA">
                                      <p:cBhvr>
                                        <p:cTn id="8" dur="3000" fill="hold"/>
                                        <p:tgtEl>
                                          <p:spTgt spid="4"/>
                                        </p:tgtEl>
                                        <p:attrNameLst>
                                          <p:attrName>ppt_x</p:attrName>
                                          <p:attrName>ppt_y</p:attrName>
                                        </p:attrNameLst>
                                      </p:cBhvr>
                                      <p:rCtr x="-18160" y="741"/>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34" name="Rounded Rectangle 16">
            <a:extLst>
              <a:ext uri="{FF2B5EF4-FFF2-40B4-BE49-F238E27FC236}">
                <a16:creationId xmlns:a16="http://schemas.microsoft.com/office/drawing/2014/main" id="{7856D5F4-38FD-4EC1-8F42-CE10FEEA4B63}"/>
              </a:ext>
            </a:extLst>
          </p:cNvPr>
          <p:cNvSpPr/>
          <p:nvPr/>
        </p:nvSpPr>
        <p:spPr>
          <a:xfrm>
            <a:off x="143838" y="417259"/>
            <a:ext cx="11904324"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0F1DF"/>
              </a:solidFill>
              <a:latin typeface="Arial"/>
              <a:sym typeface="Arial"/>
            </a:endParaRPr>
          </a:p>
        </p:txBody>
      </p:sp>
      <p:grpSp>
        <p:nvGrpSpPr>
          <p:cNvPr id="1510" name="Google Shape;1510;p42"/>
          <p:cNvGrpSpPr/>
          <p:nvPr/>
        </p:nvGrpSpPr>
        <p:grpSpPr>
          <a:xfrm rot="-263184">
            <a:off x="-257195" y="3836203"/>
            <a:ext cx="1441987" cy="2971005"/>
            <a:chOff x="6239025" y="396475"/>
            <a:chExt cx="480900" cy="990825"/>
          </a:xfrm>
        </p:grpSpPr>
        <p:sp>
          <p:nvSpPr>
            <p:cNvPr id="1511" name="Google Shape;151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2" name="Google Shape;151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3" name="Google Shape;151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4" name="Google Shape;151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5" name="Google Shape;151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6" name="Google Shape;151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7" name="Google Shape;151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8" name="Google Shape;151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9" name="Google Shape;151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20" name="Google Shape;1520;p42"/>
          <p:cNvGrpSpPr/>
          <p:nvPr/>
        </p:nvGrpSpPr>
        <p:grpSpPr>
          <a:xfrm flipH="1">
            <a:off x="10029061" y="1321274"/>
            <a:ext cx="2119588" cy="5190447"/>
            <a:chOff x="6239025" y="396475"/>
            <a:chExt cx="480900" cy="990825"/>
          </a:xfrm>
        </p:grpSpPr>
        <p:sp>
          <p:nvSpPr>
            <p:cNvPr id="1521" name="Google Shape;152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2" name="Google Shape;152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3" name="Google Shape;152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4" name="Google Shape;152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5" name="Google Shape;152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6" name="Google Shape;152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7" name="Google Shape;152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8" name="Google Shape;152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9" name="Google Shape;152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41" name="Google Shape;3538;p41">
            <a:extLst>
              <a:ext uri="{FF2B5EF4-FFF2-40B4-BE49-F238E27FC236}">
                <a16:creationId xmlns:a16="http://schemas.microsoft.com/office/drawing/2014/main" id="{E1454F0E-FFDD-43C5-901F-0B7D20514EB1}"/>
              </a:ext>
            </a:extLst>
          </p:cNvPr>
          <p:cNvSpPr txBox="1">
            <a:spLocks/>
          </p:cNvSpPr>
          <p:nvPr/>
        </p:nvSpPr>
        <p:spPr>
          <a:xfrm>
            <a:off x="1687043" y="1316218"/>
            <a:ext cx="8085607" cy="27125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6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lgn="just" defTabSz="1219170">
              <a:buClr>
                <a:srgbClr val="000000"/>
              </a:buClr>
              <a:defRPr/>
            </a:pPr>
            <a:r>
              <a:rPr lang="vi-VN"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 Biết cách phân tích cấu tạo số, cách đọc và cách viết các số có năm chữ số và số 100 000.</a:t>
            </a:r>
          </a:p>
          <a:p>
            <a:pPr marL="0" indent="0" algn="just" defTabSz="1219170">
              <a:buClr>
                <a:srgbClr val="000000"/>
              </a:buClr>
              <a:defRPr/>
            </a:pPr>
            <a:r>
              <a:rPr lang="en-US"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vi-VN"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Làm quen với cách làm tròn số và làm tròn được một số đến hàng nghìn và hàng chục nghìn.</a:t>
            </a:r>
            <a:endParaRPr lang="vi-VN" sz="3200" kern="0" dirty="0">
              <a:solidFill>
                <a:sysClr val="windowText" lastClr="000000"/>
              </a:solidFill>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827728BF-E774-4C4F-978A-8C97A3F5C338}"/>
              </a:ext>
            </a:extLst>
          </p:cNvPr>
          <p:cNvGrpSpPr/>
          <p:nvPr/>
        </p:nvGrpSpPr>
        <p:grpSpPr>
          <a:xfrm>
            <a:off x="421599" y="1165958"/>
            <a:ext cx="1464000" cy="1356265"/>
            <a:chOff x="311152" y="743043"/>
            <a:chExt cx="767840" cy="751670"/>
          </a:xfrm>
        </p:grpSpPr>
        <p:sp>
          <p:nvSpPr>
            <p:cNvPr id="43" name="Google Shape;4265;p49">
              <a:extLst>
                <a:ext uri="{FF2B5EF4-FFF2-40B4-BE49-F238E27FC236}">
                  <a16:creationId xmlns:a16="http://schemas.microsoft.com/office/drawing/2014/main" id="{2AADDBB1-1208-4406-9456-688CD8E1F3EC}"/>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4" name="Google Shape;4266;p49">
              <a:extLst>
                <a:ext uri="{FF2B5EF4-FFF2-40B4-BE49-F238E27FC236}">
                  <a16:creationId xmlns:a16="http://schemas.microsoft.com/office/drawing/2014/main" id="{BE9FBB21-1796-470B-BF31-8441954445B0}"/>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5" name="Google Shape;4267;p49">
              <a:extLst>
                <a:ext uri="{FF2B5EF4-FFF2-40B4-BE49-F238E27FC236}">
                  <a16:creationId xmlns:a16="http://schemas.microsoft.com/office/drawing/2014/main" id="{DE27A435-1604-4A8D-A3D7-F66F91A0EF59}"/>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6" name="Google Shape;4268;p49">
              <a:extLst>
                <a:ext uri="{FF2B5EF4-FFF2-40B4-BE49-F238E27FC236}">
                  <a16:creationId xmlns:a16="http://schemas.microsoft.com/office/drawing/2014/main" id="{BC61380F-F891-4D12-8BC4-250331684160}"/>
                </a:ext>
              </a:extLst>
            </p:cNvPr>
            <p:cNvSpPr/>
            <p:nvPr/>
          </p:nvSpPr>
          <p:spPr>
            <a:xfrm>
              <a:off x="359046" y="792027"/>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47" name="Google Shape;4269;p49">
              <a:extLst>
                <a:ext uri="{FF2B5EF4-FFF2-40B4-BE49-F238E27FC236}">
                  <a16:creationId xmlns:a16="http://schemas.microsoft.com/office/drawing/2014/main" id="{AEBEF3D5-AF66-42FB-B2D0-ABFCC43B7E2F}"/>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8" name="Google Shape;4270;p49">
              <a:extLst>
                <a:ext uri="{FF2B5EF4-FFF2-40B4-BE49-F238E27FC236}">
                  <a16:creationId xmlns:a16="http://schemas.microsoft.com/office/drawing/2014/main" id="{F608CB4D-51F3-4197-B370-7C56591ECEB7}"/>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9" name="Google Shape;4271;p49">
              <a:extLst>
                <a:ext uri="{FF2B5EF4-FFF2-40B4-BE49-F238E27FC236}">
                  <a16:creationId xmlns:a16="http://schemas.microsoft.com/office/drawing/2014/main" id="{A97492D6-E4AF-46EE-B601-FB75B98728F1}"/>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0" name="Google Shape;4272;p49">
              <a:extLst>
                <a:ext uri="{FF2B5EF4-FFF2-40B4-BE49-F238E27FC236}">
                  <a16:creationId xmlns:a16="http://schemas.microsoft.com/office/drawing/2014/main" id="{F2B70E5C-2DD2-460D-97CD-E3A4D0864BF5}"/>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1" name="Google Shape;4273;p49">
              <a:extLst>
                <a:ext uri="{FF2B5EF4-FFF2-40B4-BE49-F238E27FC236}">
                  <a16:creationId xmlns:a16="http://schemas.microsoft.com/office/drawing/2014/main" id="{5CD073D2-7510-4845-81EF-2B59D3304C0B}"/>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3" name="Google Shape;4274;p49">
              <a:extLst>
                <a:ext uri="{FF2B5EF4-FFF2-40B4-BE49-F238E27FC236}">
                  <a16:creationId xmlns:a16="http://schemas.microsoft.com/office/drawing/2014/main" id="{EFF9610E-45E5-4287-8777-8470C518487C}"/>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2" name="Google Shape;4275;p49">
              <a:extLst>
                <a:ext uri="{FF2B5EF4-FFF2-40B4-BE49-F238E27FC236}">
                  <a16:creationId xmlns:a16="http://schemas.microsoft.com/office/drawing/2014/main" id="{4C2306C1-7687-4D83-8FE9-E7040F2C33EE}"/>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3" name="Google Shape;4276;p49">
              <a:extLst>
                <a:ext uri="{FF2B5EF4-FFF2-40B4-BE49-F238E27FC236}">
                  <a16:creationId xmlns:a16="http://schemas.microsoft.com/office/drawing/2014/main" id="{BFC8F243-EDE6-47BA-AD27-7C411DE681EA}"/>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4" name="Google Shape;4277;p49">
              <a:extLst>
                <a:ext uri="{FF2B5EF4-FFF2-40B4-BE49-F238E27FC236}">
                  <a16:creationId xmlns:a16="http://schemas.microsoft.com/office/drawing/2014/main" id="{7176C13E-984E-4006-AD2E-CFF5A6D8C978}"/>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5" name="Google Shape;4278;p49">
              <a:extLst>
                <a:ext uri="{FF2B5EF4-FFF2-40B4-BE49-F238E27FC236}">
                  <a16:creationId xmlns:a16="http://schemas.microsoft.com/office/drawing/2014/main" id="{4FA7DA8D-73A4-4D54-9A37-0AA9329D929C}"/>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6" name="Google Shape;4279;p49">
              <a:extLst>
                <a:ext uri="{FF2B5EF4-FFF2-40B4-BE49-F238E27FC236}">
                  <a16:creationId xmlns:a16="http://schemas.microsoft.com/office/drawing/2014/main" id="{F663A97C-86AD-44D0-AA9E-7A1B152918FC}"/>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7" name="Google Shape;4280;p49">
              <a:extLst>
                <a:ext uri="{FF2B5EF4-FFF2-40B4-BE49-F238E27FC236}">
                  <a16:creationId xmlns:a16="http://schemas.microsoft.com/office/drawing/2014/main" id="{8B40CCDB-D377-4979-A11C-2621F353AB14}"/>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8" name="Google Shape;4281;p49">
              <a:extLst>
                <a:ext uri="{FF2B5EF4-FFF2-40B4-BE49-F238E27FC236}">
                  <a16:creationId xmlns:a16="http://schemas.microsoft.com/office/drawing/2014/main" id="{543E3CB0-0A8A-4D86-8216-866BB6FF4642}"/>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9" name="Google Shape;4282;p49">
              <a:extLst>
                <a:ext uri="{FF2B5EF4-FFF2-40B4-BE49-F238E27FC236}">
                  <a16:creationId xmlns:a16="http://schemas.microsoft.com/office/drawing/2014/main" id="{9660EDB3-239A-4F1E-BDA6-0A3162EEA0F2}"/>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0" name="Google Shape;4283;p49">
              <a:extLst>
                <a:ext uri="{FF2B5EF4-FFF2-40B4-BE49-F238E27FC236}">
                  <a16:creationId xmlns:a16="http://schemas.microsoft.com/office/drawing/2014/main" id="{7AAFFB22-E34E-406E-8D08-C9D4CCCB5DFA}"/>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1" name="Google Shape;4284;p49">
              <a:extLst>
                <a:ext uri="{FF2B5EF4-FFF2-40B4-BE49-F238E27FC236}">
                  <a16:creationId xmlns:a16="http://schemas.microsoft.com/office/drawing/2014/main" id="{5183DDCF-3060-4219-912E-0C70A2DB5D42}"/>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2" name="Google Shape;4285;p49">
              <a:extLst>
                <a:ext uri="{FF2B5EF4-FFF2-40B4-BE49-F238E27FC236}">
                  <a16:creationId xmlns:a16="http://schemas.microsoft.com/office/drawing/2014/main" id="{516E8E1E-08AB-4CFE-AAAD-EB14899B7DB3}"/>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3" name="Google Shape;4286;p49">
              <a:extLst>
                <a:ext uri="{FF2B5EF4-FFF2-40B4-BE49-F238E27FC236}">
                  <a16:creationId xmlns:a16="http://schemas.microsoft.com/office/drawing/2014/main" id="{263E3887-FE2C-4367-8450-2C3D5ED4BEF4}"/>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4" name="Google Shape;4287;p49">
              <a:extLst>
                <a:ext uri="{FF2B5EF4-FFF2-40B4-BE49-F238E27FC236}">
                  <a16:creationId xmlns:a16="http://schemas.microsoft.com/office/drawing/2014/main" id="{EBC374B0-3471-41D2-B51C-09A4E980B9AA}"/>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5" name="Google Shape;4288;p49">
              <a:extLst>
                <a:ext uri="{FF2B5EF4-FFF2-40B4-BE49-F238E27FC236}">
                  <a16:creationId xmlns:a16="http://schemas.microsoft.com/office/drawing/2014/main" id="{4C05B05E-46B2-4AFF-8498-67E1AA7788F4}"/>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6" name="Google Shape;4289;p49">
              <a:extLst>
                <a:ext uri="{FF2B5EF4-FFF2-40B4-BE49-F238E27FC236}">
                  <a16:creationId xmlns:a16="http://schemas.microsoft.com/office/drawing/2014/main" id="{A9840857-2E59-4029-ACAF-01E38370AFBA}"/>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7" name="Google Shape;4290;p49">
              <a:extLst>
                <a:ext uri="{FF2B5EF4-FFF2-40B4-BE49-F238E27FC236}">
                  <a16:creationId xmlns:a16="http://schemas.microsoft.com/office/drawing/2014/main" id="{0E4020DC-651B-4CE5-AA55-3316921216E1}"/>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8" name="Google Shape;4291;p49">
              <a:extLst>
                <a:ext uri="{FF2B5EF4-FFF2-40B4-BE49-F238E27FC236}">
                  <a16:creationId xmlns:a16="http://schemas.microsoft.com/office/drawing/2014/main" id="{9E2962C4-8166-4D8D-A714-C725A48D96AB}"/>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9" name="Google Shape;4292;p49">
              <a:extLst>
                <a:ext uri="{FF2B5EF4-FFF2-40B4-BE49-F238E27FC236}">
                  <a16:creationId xmlns:a16="http://schemas.microsoft.com/office/drawing/2014/main" id="{7AEAB42A-470B-4274-8183-3E5453CBA4D9}"/>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0" name="Google Shape;4293;p49">
              <a:extLst>
                <a:ext uri="{FF2B5EF4-FFF2-40B4-BE49-F238E27FC236}">
                  <a16:creationId xmlns:a16="http://schemas.microsoft.com/office/drawing/2014/main" id="{F8C9931A-586A-4BA6-BF9E-7B664222DCC6}"/>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1" name="Google Shape;4294;p49">
              <a:extLst>
                <a:ext uri="{FF2B5EF4-FFF2-40B4-BE49-F238E27FC236}">
                  <a16:creationId xmlns:a16="http://schemas.microsoft.com/office/drawing/2014/main" id="{DE2036FD-D765-4F75-94E6-5B34CA3A0EBA}"/>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2" name="Google Shape;4295;p49">
              <a:extLst>
                <a:ext uri="{FF2B5EF4-FFF2-40B4-BE49-F238E27FC236}">
                  <a16:creationId xmlns:a16="http://schemas.microsoft.com/office/drawing/2014/main" id="{30FE0F2A-5338-40DC-95F9-607335BEC12B}"/>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3" name="Google Shape;4296;p49">
              <a:extLst>
                <a:ext uri="{FF2B5EF4-FFF2-40B4-BE49-F238E27FC236}">
                  <a16:creationId xmlns:a16="http://schemas.microsoft.com/office/drawing/2014/main" id="{58F34BB7-CD21-4A43-ADCE-F866E199EFDB}"/>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4" name="Google Shape;4297;p49">
              <a:extLst>
                <a:ext uri="{FF2B5EF4-FFF2-40B4-BE49-F238E27FC236}">
                  <a16:creationId xmlns:a16="http://schemas.microsoft.com/office/drawing/2014/main" id="{506AD7DE-93C3-4F9B-8CCF-F1478DB8AF8E}"/>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5" name="Google Shape;4298;p49">
              <a:extLst>
                <a:ext uri="{FF2B5EF4-FFF2-40B4-BE49-F238E27FC236}">
                  <a16:creationId xmlns:a16="http://schemas.microsoft.com/office/drawing/2014/main" id="{D3113D21-F571-40AB-ADBA-53535C479088}"/>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6" name="Google Shape;4299;p49">
              <a:extLst>
                <a:ext uri="{FF2B5EF4-FFF2-40B4-BE49-F238E27FC236}">
                  <a16:creationId xmlns:a16="http://schemas.microsoft.com/office/drawing/2014/main" id="{54A78C30-7932-480E-90D2-517EA5FE17CF}"/>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7" name="Google Shape;4300;p49">
              <a:extLst>
                <a:ext uri="{FF2B5EF4-FFF2-40B4-BE49-F238E27FC236}">
                  <a16:creationId xmlns:a16="http://schemas.microsoft.com/office/drawing/2014/main" id="{ECD81AEC-14E4-4500-A9FE-F7CB374BDD42}"/>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8" name="Google Shape;4301;p49">
              <a:extLst>
                <a:ext uri="{FF2B5EF4-FFF2-40B4-BE49-F238E27FC236}">
                  <a16:creationId xmlns:a16="http://schemas.microsoft.com/office/drawing/2014/main" id="{8AB45DC7-8637-4C30-B6CF-C5C41F15755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9" name="Google Shape;4302;p49">
              <a:extLst>
                <a:ext uri="{FF2B5EF4-FFF2-40B4-BE49-F238E27FC236}">
                  <a16:creationId xmlns:a16="http://schemas.microsoft.com/office/drawing/2014/main" id="{AF88429A-83CB-4A48-BF0C-74DEB49FB56E}"/>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0" name="Google Shape;4303;p49">
              <a:extLst>
                <a:ext uri="{FF2B5EF4-FFF2-40B4-BE49-F238E27FC236}">
                  <a16:creationId xmlns:a16="http://schemas.microsoft.com/office/drawing/2014/main" id="{8FA8DF50-7E73-4529-8126-98AFB360C811}"/>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1" name="Google Shape;4304;p49">
              <a:extLst>
                <a:ext uri="{FF2B5EF4-FFF2-40B4-BE49-F238E27FC236}">
                  <a16:creationId xmlns:a16="http://schemas.microsoft.com/office/drawing/2014/main" id="{74ED425E-962A-4CE6-8988-182032EE85F4}"/>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grpSp>
        <p:nvGrpSpPr>
          <p:cNvPr id="92" name="Google Shape;4264;p49">
            <a:extLst>
              <a:ext uri="{FF2B5EF4-FFF2-40B4-BE49-F238E27FC236}">
                <a16:creationId xmlns:a16="http://schemas.microsoft.com/office/drawing/2014/main" id="{7438B5A9-F70E-4098-B54E-9C8694D56814}"/>
              </a:ext>
            </a:extLst>
          </p:cNvPr>
          <p:cNvGrpSpPr/>
          <p:nvPr/>
        </p:nvGrpSpPr>
        <p:grpSpPr>
          <a:xfrm>
            <a:off x="10324855" y="4255126"/>
            <a:ext cx="1480051" cy="1656748"/>
            <a:chOff x="4359100" y="1077450"/>
            <a:chExt cx="549125" cy="525575"/>
          </a:xfrm>
        </p:grpSpPr>
        <p:sp>
          <p:nvSpPr>
            <p:cNvPr id="93" name="Google Shape;4265;p49">
              <a:extLst>
                <a:ext uri="{FF2B5EF4-FFF2-40B4-BE49-F238E27FC236}">
                  <a16:creationId xmlns:a16="http://schemas.microsoft.com/office/drawing/2014/main" id="{82573308-AF71-4D0E-940E-170BDA3F24B0}"/>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4" name="Google Shape;4266;p49">
              <a:extLst>
                <a:ext uri="{FF2B5EF4-FFF2-40B4-BE49-F238E27FC236}">
                  <a16:creationId xmlns:a16="http://schemas.microsoft.com/office/drawing/2014/main" id="{A1513BE0-02FA-4308-9203-DC953C433229}"/>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5" name="Google Shape;4267;p49">
              <a:extLst>
                <a:ext uri="{FF2B5EF4-FFF2-40B4-BE49-F238E27FC236}">
                  <a16:creationId xmlns:a16="http://schemas.microsoft.com/office/drawing/2014/main" id="{DEE71279-D18B-4B89-8F05-979ECFC5A704}"/>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6" name="Google Shape;4268;p49">
              <a:extLst>
                <a:ext uri="{FF2B5EF4-FFF2-40B4-BE49-F238E27FC236}">
                  <a16:creationId xmlns:a16="http://schemas.microsoft.com/office/drawing/2014/main" id="{7C3FD06B-751D-4E2D-9186-43E49D873C51}"/>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97" name="Google Shape;4269;p49">
              <a:extLst>
                <a:ext uri="{FF2B5EF4-FFF2-40B4-BE49-F238E27FC236}">
                  <a16:creationId xmlns:a16="http://schemas.microsoft.com/office/drawing/2014/main" id="{3AE8C186-C594-45D0-8088-C1AFD0E72E4C}"/>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8" name="Google Shape;4270;p49">
              <a:extLst>
                <a:ext uri="{FF2B5EF4-FFF2-40B4-BE49-F238E27FC236}">
                  <a16:creationId xmlns:a16="http://schemas.microsoft.com/office/drawing/2014/main" id="{E4852405-C8AD-4BB3-908B-29E09EDF4CE4}"/>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9" name="Google Shape;4271;p49">
              <a:extLst>
                <a:ext uri="{FF2B5EF4-FFF2-40B4-BE49-F238E27FC236}">
                  <a16:creationId xmlns:a16="http://schemas.microsoft.com/office/drawing/2014/main" id="{E9EFB4FF-11FF-4286-8B06-0ACE40166DF7}"/>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0" name="Google Shape;4272;p49">
              <a:extLst>
                <a:ext uri="{FF2B5EF4-FFF2-40B4-BE49-F238E27FC236}">
                  <a16:creationId xmlns:a16="http://schemas.microsoft.com/office/drawing/2014/main" id="{385CCCE0-792E-458D-8A4A-3B3EF7BA5B55}"/>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1" name="Google Shape;4273;p49">
              <a:extLst>
                <a:ext uri="{FF2B5EF4-FFF2-40B4-BE49-F238E27FC236}">
                  <a16:creationId xmlns:a16="http://schemas.microsoft.com/office/drawing/2014/main" id="{CD8785BA-D776-41B5-92C9-D9A9310C926B}"/>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2" name="Google Shape;4274;p49">
              <a:extLst>
                <a:ext uri="{FF2B5EF4-FFF2-40B4-BE49-F238E27FC236}">
                  <a16:creationId xmlns:a16="http://schemas.microsoft.com/office/drawing/2014/main" id="{E5B0A450-B5E3-4536-96D2-1DC1594F825E}"/>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3" name="Google Shape;4275;p49">
              <a:extLst>
                <a:ext uri="{FF2B5EF4-FFF2-40B4-BE49-F238E27FC236}">
                  <a16:creationId xmlns:a16="http://schemas.microsoft.com/office/drawing/2014/main" id="{A371CF6B-F4AC-4573-A5B9-7CF8AB1E4E39}"/>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4" name="Google Shape;4276;p49">
              <a:extLst>
                <a:ext uri="{FF2B5EF4-FFF2-40B4-BE49-F238E27FC236}">
                  <a16:creationId xmlns:a16="http://schemas.microsoft.com/office/drawing/2014/main" id="{A2D6E812-0A00-4DA6-A72B-3ABE0B0B4549}"/>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5" name="Google Shape;4277;p49">
              <a:extLst>
                <a:ext uri="{FF2B5EF4-FFF2-40B4-BE49-F238E27FC236}">
                  <a16:creationId xmlns:a16="http://schemas.microsoft.com/office/drawing/2014/main" id="{383AA598-193B-4382-8A02-A8C5BF3AD45B}"/>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6" name="Google Shape;4278;p49">
              <a:extLst>
                <a:ext uri="{FF2B5EF4-FFF2-40B4-BE49-F238E27FC236}">
                  <a16:creationId xmlns:a16="http://schemas.microsoft.com/office/drawing/2014/main" id="{06C1A677-7E11-4FF1-A80F-A2E78983E2B2}"/>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7" name="Google Shape;4279;p49">
              <a:extLst>
                <a:ext uri="{FF2B5EF4-FFF2-40B4-BE49-F238E27FC236}">
                  <a16:creationId xmlns:a16="http://schemas.microsoft.com/office/drawing/2014/main" id="{C1778E87-0BF7-4355-A7BA-E975604C7FB1}"/>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8" name="Google Shape;4280;p49">
              <a:extLst>
                <a:ext uri="{FF2B5EF4-FFF2-40B4-BE49-F238E27FC236}">
                  <a16:creationId xmlns:a16="http://schemas.microsoft.com/office/drawing/2014/main" id="{A0C2C001-D922-4A4F-ABE0-6881C3A1F52B}"/>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9" name="Google Shape;4281;p49">
              <a:extLst>
                <a:ext uri="{FF2B5EF4-FFF2-40B4-BE49-F238E27FC236}">
                  <a16:creationId xmlns:a16="http://schemas.microsoft.com/office/drawing/2014/main" id="{2E3579DD-29D7-4F29-967F-DF19A3A017D7}"/>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0" name="Google Shape;4282;p49">
              <a:extLst>
                <a:ext uri="{FF2B5EF4-FFF2-40B4-BE49-F238E27FC236}">
                  <a16:creationId xmlns:a16="http://schemas.microsoft.com/office/drawing/2014/main" id="{A7BCAA2E-E628-449E-A8B9-278F69856FE3}"/>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1" name="Google Shape;4283;p49">
              <a:extLst>
                <a:ext uri="{FF2B5EF4-FFF2-40B4-BE49-F238E27FC236}">
                  <a16:creationId xmlns:a16="http://schemas.microsoft.com/office/drawing/2014/main" id="{316D9BC2-7936-4E6D-9C7E-0045A9B3D40F}"/>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2" name="Google Shape;4284;p49">
              <a:extLst>
                <a:ext uri="{FF2B5EF4-FFF2-40B4-BE49-F238E27FC236}">
                  <a16:creationId xmlns:a16="http://schemas.microsoft.com/office/drawing/2014/main" id="{E1E48D55-BCAC-41E2-85ED-1EABB85798AD}"/>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3" name="Google Shape;4285;p49">
              <a:extLst>
                <a:ext uri="{FF2B5EF4-FFF2-40B4-BE49-F238E27FC236}">
                  <a16:creationId xmlns:a16="http://schemas.microsoft.com/office/drawing/2014/main" id="{66883AA7-1F85-4892-9178-4E9031720604}"/>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4" name="Google Shape;4286;p49">
              <a:extLst>
                <a:ext uri="{FF2B5EF4-FFF2-40B4-BE49-F238E27FC236}">
                  <a16:creationId xmlns:a16="http://schemas.microsoft.com/office/drawing/2014/main" id="{913019C4-2752-4082-BBBB-C80BC8C479B2}"/>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5" name="Google Shape;4287;p49">
              <a:extLst>
                <a:ext uri="{FF2B5EF4-FFF2-40B4-BE49-F238E27FC236}">
                  <a16:creationId xmlns:a16="http://schemas.microsoft.com/office/drawing/2014/main" id="{4A61F0DB-84DB-4867-898B-C2ABA6418FC1}"/>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6" name="Google Shape;4288;p49">
              <a:extLst>
                <a:ext uri="{FF2B5EF4-FFF2-40B4-BE49-F238E27FC236}">
                  <a16:creationId xmlns:a16="http://schemas.microsoft.com/office/drawing/2014/main" id="{9D837F50-429D-442A-A7DC-74DA3865A021}"/>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7" name="Google Shape;4289;p49">
              <a:extLst>
                <a:ext uri="{FF2B5EF4-FFF2-40B4-BE49-F238E27FC236}">
                  <a16:creationId xmlns:a16="http://schemas.microsoft.com/office/drawing/2014/main" id="{DF7AB3F1-353A-4DC5-8686-8CF76898F5E5}"/>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8" name="Google Shape;4290;p49">
              <a:extLst>
                <a:ext uri="{FF2B5EF4-FFF2-40B4-BE49-F238E27FC236}">
                  <a16:creationId xmlns:a16="http://schemas.microsoft.com/office/drawing/2014/main" id="{C9FDA66D-4F82-44F3-ACB0-051CD1244F3D}"/>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9" name="Google Shape;4291;p49">
              <a:extLst>
                <a:ext uri="{FF2B5EF4-FFF2-40B4-BE49-F238E27FC236}">
                  <a16:creationId xmlns:a16="http://schemas.microsoft.com/office/drawing/2014/main" id="{9D52204B-40AB-4680-854C-AE1CEA2ACFEF}"/>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0" name="Google Shape;4292;p49">
              <a:extLst>
                <a:ext uri="{FF2B5EF4-FFF2-40B4-BE49-F238E27FC236}">
                  <a16:creationId xmlns:a16="http://schemas.microsoft.com/office/drawing/2014/main" id="{BE1E234C-66F5-4CB3-AC49-34D75988DCC9}"/>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1" name="Google Shape;4293;p49">
              <a:extLst>
                <a:ext uri="{FF2B5EF4-FFF2-40B4-BE49-F238E27FC236}">
                  <a16:creationId xmlns:a16="http://schemas.microsoft.com/office/drawing/2014/main" id="{022FDED5-1D56-489C-A323-14369E049CCF}"/>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2" name="Google Shape;4294;p49">
              <a:extLst>
                <a:ext uri="{FF2B5EF4-FFF2-40B4-BE49-F238E27FC236}">
                  <a16:creationId xmlns:a16="http://schemas.microsoft.com/office/drawing/2014/main" id="{A74F8098-1ABF-4C58-9466-04553A85BC44}"/>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3" name="Google Shape;4295;p49">
              <a:extLst>
                <a:ext uri="{FF2B5EF4-FFF2-40B4-BE49-F238E27FC236}">
                  <a16:creationId xmlns:a16="http://schemas.microsoft.com/office/drawing/2014/main" id="{87A499D3-42F9-4245-B82F-D883F1F1DABE}"/>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4" name="Google Shape;4296;p49">
              <a:extLst>
                <a:ext uri="{FF2B5EF4-FFF2-40B4-BE49-F238E27FC236}">
                  <a16:creationId xmlns:a16="http://schemas.microsoft.com/office/drawing/2014/main" id="{7BB6166B-BA5F-4601-8BEB-6D9E1FEE38C7}"/>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5" name="Google Shape;4297;p49">
              <a:extLst>
                <a:ext uri="{FF2B5EF4-FFF2-40B4-BE49-F238E27FC236}">
                  <a16:creationId xmlns:a16="http://schemas.microsoft.com/office/drawing/2014/main" id="{BD7A55DC-E1B4-4669-9EE6-73E1F73B713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6" name="Google Shape;4298;p49">
              <a:extLst>
                <a:ext uri="{FF2B5EF4-FFF2-40B4-BE49-F238E27FC236}">
                  <a16:creationId xmlns:a16="http://schemas.microsoft.com/office/drawing/2014/main" id="{C80FD5A8-48C2-45D4-A0A6-7A4723DB979C}"/>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7" name="Google Shape;4299;p49">
              <a:extLst>
                <a:ext uri="{FF2B5EF4-FFF2-40B4-BE49-F238E27FC236}">
                  <a16:creationId xmlns:a16="http://schemas.microsoft.com/office/drawing/2014/main" id="{C9D0BE69-C602-4A7A-9E21-0A3FCF7EA527}"/>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8" name="Google Shape;4300;p49">
              <a:extLst>
                <a:ext uri="{FF2B5EF4-FFF2-40B4-BE49-F238E27FC236}">
                  <a16:creationId xmlns:a16="http://schemas.microsoft.com/office/drawing/2014/main" id="{6082B364-F8C0-4625-A503-A5C7FDC86B84}"/>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9" name="Google Shape;4301;p49">
              <a:extLst>
                <a:ext uri="{FF2B5EF4-FFF2-40B4-BE49-F238E27FC236}">
                  <a16:creationId xmlns:a16="http://schemas.microsoft.com/office/drawing/2014/main" id="{2DDE26B4-1DF3-4A0D-BEF2-786A233576E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0" name="Google Shape;4302;p49">
              <a:extLst>
                <a:ext uri="{FF2B5EF4-FFF2-40B4-BE49-F238E27FC236}">
                  <a16:creationId xmlns:a16="http://schemas.microsoft.com/office/drawing/2014/main" id="{23F2B5EC-AA47-476B-A0F2-EBF6734AB4E7}"/>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1" name="Google Shape;4303;p49">
              <a:extLst>
                <a:ext uri="{FF2B5EF4-FFF2-40B4-BE49-F238E27FC236}">
                  <a16:creationId xmlns:a16="http://schemas.microsoft.com/office/drawing/2014/main" id="{11A8C610-57AA-4E96-A4D7-24A28B173056}"/>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2" name="Google Shape;4304;p49">
              <a:extLst>
                <a:ext uri="{FF2B5EF4-FFF2-40B4-BE49-F238E27FC236}">
                  <a16:creationId xmlns:a16="http://schemas.microsoft.com/office/drawing/2014/main" id="{631DCD42-3FB8-4382-93B4-91C9B57FE0C8}"/>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pic>
        <p:nvPicPr>
          <p:cNvPr id="5" name="Picture 4">
            <a:extLst>
              <a:ext uri="{FF2B5EF4-FFF2-40B4-BE49-F238E27FC236}">
                <a16:creationId xmlns:a16="http://schemas.microsoft.com/office/drawing/2014/main" id="{837027FA-E198-4E89-86FF-EB4469237593}"/>
              </a:ext>
            </a:extLst>
          </p:cNvPr>
          <p:cNvPicPr>
            <a:picLocks noChangeAspect="1"/>
          </p:cNvPicPr>
          <p:nvPr/>
        </p:nvPicPr>
        <p:blipFill>
          <a:blip r:embed="rId3"/>
          <a:stretch>
            <a:fillRect/>
          </a:stretch>
        </p:blipFill>
        <p:spPr>
          <a:xfrm>
            <a:off x="237903" y="271194"/>
            <a:ext cx="11355800" cy="1430652"/>
          </a:xfrm>
          <a:prstGeom prst="rect">
            <a:avLst/>
          </a:prstGeom>
        </p:spPr>
      </p:pic>
    </p:spTree>
    <p:extLst>
      <p:ext uri="{BB962C8B-B14F-4D97-AF65-F5344CB8AC3E}">
        <p14:creationId xmlns:p14="http://schemas.microsoft.com/office/powerpoint/2010/main" val="679110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Effect transition="in" filter="fade">
                                      <p:cBhvr>
                                        <p:cTn id="15" dur="500"/>
                                        <p:tgtEl>
                                          <p:spTgt spid="4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Effect transition="in" filter="fade">
                                      <p:cBhvr>
                                        <p:cTn id="2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Luyện</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tập</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613767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642</Words>
  <Application>Microsoft Office PowerPoint</Application>
  <PresentationFormat>Widescreen</PresentationFormat>
  <Paragraphs>77</Paragraphs>
  <Slides>23</Slides>
  <Notes>15</Notes>
  <HiddenSlides>0</HiddenSlides>
  <MMClips>1</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23</vt:i4>
      </vt:variant>
    </vt:vector>
  </HeadingPairs>
  <TitlesOfParts>
    <vt:vector size="53" baseType="lpstr">
      <vt:lpstr>等线 Light</vt:lpstr>
      <vt:lpstr>Gochi Hand</vt:lpstr>
      <vt:lpstr>UTM Alberta Heavy</vt:lpstr>
      <vt:lpstr>UTM Guanine</vt:lpstr>
      <vt:lpstr>字魂35号-经典雅黑</vt:lpstr>
      <vt:lpstr>Arial</vt:lpstr>
      <vt:lpstr>Arial-Rounded</vt:lpstr>
      <vt:lpstr>Calibri</vt:lpstr>
      <vt:lpstr>Calibri Light</vt:lpstr>
      <vt:lpstr>Cambria</vt:lpstr>
      <vt:lpstr>DengXian</vt:lpstr>
      <vt:lpstr>Lato</vt:lpstr>
      <vt:lpstr>Livvic</vt:lpstr>
      <vt:lpstr>Nunito</vt:lpstr>
      <vt:lpstr>Nunito SemiBold</vt:lpstr>
      <vt:lpstr>Open Sans</vt:lpstr>
      <vt:lpstr>Patrick Hand</vt:lpstr>
      <vt:lpstr>Roboto</vt:lpstr>
      <vt:lpstr>Roboto Condensed Light</vt:lpstr>
      <vt:lpstr>Times New Roman</vt:lpstr>
      <vt:lpstr>Farm Animals Day by Slidesgo</vt:lpstr>
      <vt:lpstr>1_Farm Animals Day by Slidesgo</vt:lpstr>
      <vt:lpstr>Weltkindertag! by Slidego</vt:lpstr>
      <vt:lpstr>Office 主题​​</vt:lpstr>
      <vt:lpstr>3_Office 主题​​</vt:lpstr>
      <vt:lpstr>4_Office 主题​​</vt:lpstr>
      <vt:lpstr>5_Office 主题​​</vt:lpstr>
      <vt:lpstr>6_Office 主题​​</vt:lpstr>
      <vt:lpstr>5_Office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2022-11-26T13:02:04Z</dcterms:created>
  <dcterms:modified xsi:type="dcterms:W3CDTF">2022-11-26T13:35:42Z</dcterms:modified>
</cp:coreProperties>
</file>