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 id="2147483697" r:id="rId5"/>
  </p:sldMasterIdLst>
  <p:notesMasterIdLst>
    <p:notesMasterId r:id="rId56"/>
  </p:notesMasterIdLst>
  <p:sldIdLst>
    <p:sldId id="376" r:id="rId6"/>
    <p:sldId id="371" r:id="rId7"/>
    <p:sldId id="372" r:id="rId8"/>
    <p:sldId id="373" r:id="rId9"/>
    <p:sldId id="375" r:id="rId10"/>
    <p:sldId id="316" r:id="rId11"/>
    <p:sldId id="319" r:id="rId12"/>
    <p:sldId id="317" r:id="rId13"/>
    <p:sldId id="260" r:id="rId14"/>
    <p:sldId id="295" r:id="rId15"/>
    <p:sldId id="298" r:id="rId16"/>
    <p:sldId id="377" r:id="rId17"/>
    <p:sldId id="471" r:id="rId18"/>
    <p:sldId id="474" r:id="rId19"/>
    <p:sldId id="472" r:id="rId20"/>
    <p:sldId id="473" r:id="rId21"/>
    <p:sldId id="306" r:id="rId22"/>
    <p:sldId id="475" r:id="rId23"/>
    <p:sldId id="476" r:id="rId24"/>
    <p:sldId id="307" r:id="rId25"/>
    <p:sldId id="477" r:id="rId26"/>
    <p:sldId id="478" r:id="rId27"/>
    <p:sldId id="290" r:id="rId28"/>
    <p:sldId id="308" r:id="rId29"/>
    <p:sldId id="479" r:id="rId30"/>
    <p:sldId id="314" r:id="rId31"/>
    <p:sldId id="480" r:id="rId32"/>
    <p:sldId id="481" r:id="rId33"/>
    <p:sldId id="482" r:id="rId34"/>
    <p:sldId id="283" r:id="rId35"/>
    <p:sldId id="284" r:id="rId36"/>
    <p:sldId id="292" r:id="rId37"/>
    <p:sldId id="293" r:id="rId38"/>
    <p:sldId id="323" r:id="rId39"/>
    <p:sldId id="281" r:id="rId40"/>
    <p:sldId id="313" r:id="rId41"/>
    <p:sldId id="291" r:id="rId42"/>
    <p:sldId id="326" r:id="rId43"/>
    <p:sldId id="343" r:id="rId44"/>
    <p:sldId id="483" r:id="rId45"/>
    <p:sldId id="484" r:id="rId46"/>
    <p:sldId id="331" r:id="rId47"/>
    <p:sldId id="312" r:id="rId48"/>
    <p:sldId id="333" r:id="rId49"/>
    <p:sldId id="332" r:id="rId50"/>
    <p:sldId id="485" r:id="rId51"/>
    <p:sldId id="335" r:id="rId52"/>
    <p:sldId id="486" r:id="rId53"/>
    <p:sldId id="340" r:id="rId54"/>
    <p:sldId id="34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58" d="100"/>
          <a:sy n="58" d="100"/>
        </p:scale>
        <p:origin x="9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07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1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3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6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3/14/2023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441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589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23095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79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68727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45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0408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4495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869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60323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9087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065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68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2023/3/14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2023/3/14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id="{AA340FBF-DBDD-481C-B9C9-EA6B465B5B0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8977041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7.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10.jpg"/><Relationship Id="rId7" Type="http://schemas.microsoft.com/office/2007/relationships/hdphoto" Target="../media/hdphoto2.wdp"/><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4.png"/><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0.png"/><Relationship Id="rId4" Type="http://schemas.microsoft.com/office/2007/relationships/hdphoto" Target="../media/hdphoto5.wdp"/><Relationship Id="rId9"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2.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png"/><Relationship Id="rId7" Type="http://schemas.openxmlformats.org/officeDocument/2006/relationships/image" Target="../media/image43.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1.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png"/><Relationship Id="rId7"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71.sv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71.sv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71.sv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7.emf"/><Relationship Id="rId5" Type="http://schemas.openxmlformats.org/officeDocument/2006/relationships/image" Target="../media/image71.sv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77.sv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3.png"/><Relationship Id="rId10"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0.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7.emf"/><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0.png"/><Relationship Id="rId4" Type="http://schemas.microsoft.com/office/2007/relationships/hdphoto" Target="../media/hdphoto5.wdp"/><Relationship Id="rId9" Type="http://schemas.openxmlformats.org/officeDocument/2006/relationships/image" Target="../media/image51.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80.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82.svg"/><Relationship Id="rId5" Type="http://schemas.openxmlformats.org/officeDocument/2006/relationships/image" Target="../media/image5.svg"/><Relationship Id="rId10"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image" Target="../media/image30.png"/></Relationships>
</file>

<file path=ppt/slides/_rels/slide4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3.png"/><Relationship Id="rId10" Type="http://schemas.openxmlformats.org/officeDocument/2006/relationships/image" Target="../media/image43.svg"/><Relationship Id="rId4" Type="http://schemas.openxmlformats.org/officeDocument/2006/relationships/image" Target="../media/image30.png"/><Relationship Id="rId9"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84.sv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1.emf"/><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72.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34.png"/><Relationship Id="rId18" Type="http://schemas.openxmlformats.org/officeDocument/2006/relationships/image" Target="../media/image47.svg"/><Relationship Id="rId3" Type="http://schemas.openxmlformats.org/officeDocument/2006/relationships/image" Target="../media/image4.png"/><Relationship Id="rId21" Type="http://schemas.openxmlformats.org/officeDocument/2006/relationships/image" Target="../media/image76.png"/><Relationship Id="rId7" Type="http://schemas.openxmlformats.org/officeDocument/2006/relationships/image" Target="../media/image65.png"/><Relationship Id="rId12" Type="http://schemas.openxmlformats.org/officeDocument/2006/relationships/image" Target="../media/image30.png"/><Relationship Id="rId17" Type="http://schemas.openxmlformats.org/officeDocument/2006/relationships/image" Target="../media/image36.png"/><Relationship Id="rId2" Type="http://schemas.openxmlformats.org/officeDocument/2006/relationships/notesSlide" Target="../notesSlides/notesSlide44.xml"/><Relationship Id="rId16" Type="http://schemas.openxmlformats.org/officeDocument/2006/relationships/image" Target="../media/image45.svg"/><Relationship Id="rId20" Type="http://schemas.openxmlformats.org/officeDocument/2006/relationships/image" Target="../media/image94.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92.svg"/><Relationship Id="rId5" Type="http://schemas.openxmlformats.org/officeDocument/2006/relationships/image" Target="../media/image5.png"/><Relationship Id="rId15" Type="http://schemas.openxmlformats.org/officeDocument/2006/relationships/image" Target="../media/image35.png"/><Relationship Id="rId10" Type="http://schemas.openxmlformats.org/officeDocument/2006/relationships/image" Target="../media/image74.png"/><Relationship Id="rId19" Type="http://schemas.openxmlformats.org/officeDocument/2006/relationships/image" Target="../media/image75.png"/><Relationship Id="rId4" Type="http://schemas.openxmlformats.org/officeDocument/2006/relationships/image" Target="../media/image19.emf"/><Relationship Id="rId9" Type="http://schemas.openxmlformats.org/officeDocument/2006/relationships/image" Target="../media/image6.png"/><Relationship Id="rId14"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image" Target="../media/image10.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openxmlformats.org/officeDocument/2006/relationships/hyperlink" Target="https://www.facebook.com/huongthaoGAD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4.png"/><Relationship Id="rId1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6.png"/><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image" Target="../media/image27.svg"/><Relationship Id="rId4" Type="http://schemas.openxmlformats.org/officeDocument/2006/relationships/image" Target="../media/image19.emf"/><Relationship Id="rId9" Type="http://schemas.openxmlformats.org/officeDocument/2006/relationships/image" Target="../media/image2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3.svg"/><Relationship Id="rId4" Type="http://schemas.openxmlformats.org/officeDocument/2006/relationships/image" Target="../media/image20.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7.sv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19.emf"/><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3.png"/><Relationship Id="rId12"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2.png"/><Relationship Id="rId9" Type="http://schemas.openxmlformats.org/officeDocument/2006/relationships/image" Target="../media/image34.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 Tôi rón rén. </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lvl="0" algn="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29322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hớn</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smtClean="0">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smtClean="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smtClean="0">
                  <a:ln>
                    <a:noFill/>
                  </a:ln>
                  <a:solidFill>
                    <a:prstClr val="white"/>
                  </a:solidFill>
                  <a:effectLst/>
                  <a:uLnTx/>
                  <a:uFillTx/>
                  <a:latin typeface="#9Slide02 Noi dung dai"/>
                  <a:ea typeface="+mn-ea"/>
                  <a:cs typeface="+mn-cs"/>
                </a:rPr>
                <a:t>nhóm</a:t>
              </a:r>
              <a:r>
                <a:rPr kumimoji="0" lang="en-US" sz="3200" b="1" i="0" u="none" strike="noStrike" kern="1200" cap="none" spc="0" normalizeH="0" baseline="0" noProof="0" smtClean="0">
                  <a:ln>
                    <a:noFill/>
                  </a:ln>
                  <a:solidFill>
                    <a:prstClr val="white"/>
                  </a:solidFill>
                  <a:effectLst/>
                  <a:uLnTx/>
                  <a:uFillTx/>
                  <a:latin typeface="#9Slide02 Noi dung dai"/>
                  <a:ea typeface="+mn-ea"/>
                  <a:cs typeface="+mn-cs"/>
                </a:rPr>
                <a:t> 3</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124640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38539" y="480425"/>
            <a:ext cx="11757991"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0568610"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284377" y="1139263"/>
            <a:ext cx="10946840" cy="2736997"/>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284377" y="3793010"/>
            <a:ext cx="10956780" cy="2697240"/>
            <a:chOff x="939651" y="2446706"/>
            <a:chExt cx="2074810" cy="1798271"/>
          </a:xfrm>
        </p:grpSpPr>
        <p:sp>
          <p:nvSpPr>
            <p:cNvPr id="16" name="Rectangle 15">
              <a:extLst>
                <a:ext uri="{FF2B5EF4-FFF2-40B4-BE49-F238E27FC236}">
                  <a16:creationId xmlns:a16="http://schemas.microsoft.com/office/drawing/2014/main"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extLst>
      <p:ext uri="{BB962C8B-B14F-4D97-AF65-F5344CB8AC3E}">
        <p14:creationId xmlns:p14="http://schemas.microsoft.com/office/powerpoint/2010/main" val="280418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702365" y="815009"/>
            <a:ext cx="9554817"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thì th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grpSp>
        <p:nvGrpSpPr>
          <p:cNvPr id="7" name="Group 6">
            <a:extLst>
              <a:ext uri="{FF2B5EF4-FFF2-40B4-BE49-F238E27FC236}">
                <a16:creationId xmlns:a16="http://schemas.microsoft.com/office/drawing/2014/main" id="{58B888A8-9413-4B69-B5A5-30AA44104311}"/>
              </a:ext>
            </a:extLst>
          </p:cNvPr>
          <p:cNvGrpSpPr/>
          <p:nvPr/>
        </p:nvGrpSpPr>
        <p:grpSpPr>
          <a:xfrm>
            <a:off x="234681" y="552855"/>
            <a:ext cx="9903234" cy="4088720"/>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355387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05732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82113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toàn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bài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2267330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1890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id="{41B3CAC1-161C-891D-CC63-6117DC1B112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1061508" y="3400779"/>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952500"/>
            <a:ext cx="5192926" cy="2705100"/>
            <a:chOff x="6477000" y="1066800"/>
            <a:chExt cx="5192926" cy="27051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2209800"/>
              <a:chOff x="1826053" y="791308"/>
              <a:chExt cx="8539894" cy="1790700"/>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309583" y="1134011"/>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7" y="3733800"/>
            <a:ext cx="5192926" cy="2711532"/>
            <a:chOff x="6477000" y="3657600"/>
            <a:chExt cx="5192926" cy="2711532"/>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2" y="4159332"/>
              <a:ext cx="4765034" cy="2209800"/>
              <a:chOff x="1826053" y="791308"/>
              <a:chExt cx="8539894" cy="179070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726442" y="971357"/>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157898" cy="1790700"/>
            <a:chOff x="1826053" y="791308"/>
            <a:chExt cx="9157898"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781301"/>
            <a:ext cx="10314430" cy="328539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hai </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969985"/>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301977" y="838200"/>
            <a:ext cx="10005360" cy="2006970"/>
            <a:chOff x="1309007" y="838200"/>
            <a:chExt cx="9520188" cy="2006970"/>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309007" y="1192678"/>
              <a:ext cx="9520188" cy="1107996"/>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1994754" y="3396485"/>
            <a:ext cx="8197462" cy="2616101"/>
            <a:chOff x="5828228" y="3477995"/>
            <a:chExt cx="5090347" cy="2616101"/>
          </a:xfrm>
        </p:grpSpPr>
        <p:sp>
          <p:nvSpPr>
            <p:cNvPr id="20" name="TextBox 19">
              <a:extLst>
                <a:ext uri="{FF2B5EF4-FFF2-40B4-BE49-F238E27FC236}">
                  <a16:creationId xmlns:a16="http://schemas.microsoft.com/office/drawing/2014/main" id="{E36F564A-0753-420D-8BA8-D0711AB4CE92}"/>
                </a:ext>
              </a:extLst>
            </p:cNvPr>
            <p:cNvSpPr txBox="1"/>
            <p:nvPr/>
          </p:nvSpPr>
          <p:spPr>
            <a:xfrm>
              <a:off x="6473027" y="3477995"/>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313655" y="3028771"/>
            <a:ext cx="7295931" cy="3539430"/>
          </a:xfrm>
          <a:prstGeom prst="rect">
            <a:avLst/>
          </a:prstGeom>
          <a:noFill/>
        </p:spPr>
        <p:txBody>
          <a:bodyPr wrap="square" lIns="0" tIns="0" rIns="0" bIns="0" rtlCol="0">
            <a:spAutoFit/>
          </a:bodyPr>
          <a:lstStyle/>
          <a:p>
            <a:pPr lvl="0" algn="just">
              <a:defRPr/>
            </a:pPr>
            <a:r>
              <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9559247"/>
                    <a:gd name="connsiteY0" fmla="*/ 327410 h 1964422"/>
                    <a:gd name="connsiteX1" fmla="*/ 327410 w 9559247"/>
                    <a:gd name="connsiteY1" fmla="*/ 0 h 1964422"/>
                    <a:gd name="connsiteX2" fmla="*/ 9231837 w 9559247"/>
                    <a:gd name="connsiteY2" fmla="*/ 0 h 1964422"/>
                    <a:gd name="connsiteX3" fmla="*/ 9559247 w 9559247"/>
                    <a:gd name="connsiteY3" fmla="*/ 327410 h 1964422"/>
                    <a:gd name="connsiteX4" fmla="*/ 9559247 w 9559247"/>
                    <a:gd name="connsiteY4" fmla="*/ 1637012 h 1964422"/>
                    <a:gd name="connsiteX5" fmla="*/ 9231837 w 9559247"/>
                    <a:gd name="connsiteY5" fmla="*/ 1964422 h 1964422"/>
                    <a:gd name="connsiteX6" fmla="*/ 327410 w 9559247"/>
                    <a:gd name="connsiteY6" fmla="*/ 1964422 h 1964422"/>
                    <a:gd name="connsiteX7" fmla="*/ 0 w 9559247"/>
                    <a:gd name="connsiteY7" fmla="*/ 1637012 h 1964422"/>
                    <a:gd name="connsiteX8" fmla="*/ 0 w 9559247"/>
                    <a:gd name="connsiteY8" fmla="*/ 327410 h 196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9247" h="1964422" fill="none" extrusionOk="0">
                      <a:moveTo>
                        <a:pt x="0" y="327410"/>
                      </a:moveTo>
                      <a:cubicBezTo>
                        <a:pt x="-9231" y="160576"/>
                        <a:pt x="164162" y="13120"/>
                        <a:pt x="327410" y="0"/>
                      </a:cubicBezTo>
                      <a:cubicBezTo>
                        <a:pt x="2207584" y="33873"/>
                        <a:pt x="8058740" y="-109113"/>
                        <a:pt x="9231837" y="0"/>
                      </a:cubicBezTo>
                      <a:cubicBezTo>
                        <a:pt x="9426893" y="13142"/>
                        <a:pt x="9555466" y="145092"/>
                        <a:pt x="9559247" y="327410"/>
                      </a:cubicBezTo>
                      <a:cubicBezTo>
                        <a:pt x="9583506" y="630985"/>
                        <a:pt x="9570804" y="1437602"/>
                        <a:pt x="9559247" y="1637012"/>
                      </a:cubicBezTo>
                      <a:cubicBezTo>
                        <a:pt x="9567105" y="1821294"/>
                        <a:pt x="9403147" y="1979851"/>
                        <a:pt x="9231837" y="1964422"/>
                      </a:cubicBezTo>
                      <a:cubicBezTo>
                        <a:pt x="7090440" y="1888207"/>
                        <a:pt x="1453449" y="1963290"/>
                        <a:pt x="327410" y="1964422"/>
                      </a:cubicBezTo>
                      <a:cubicBezTo>
                        <a:pt x="154615" y="1962812"/>
                        <a:pt x="1656" y="1831680"/>
                        <a:pt x="0" y="1637012"/>
                      </a:cubicBezTo>
                      <a:cubicBezTo>
                        <a:pt x="-33957" y="1142061"/>
                        <a:pt x="41131" y="757348"/>
                        <a:pt x="0" y="327410"/>
                      </a:cubicBezTo>
                      <a:close/>
                    </a:path>
                    <a:path w="9559247" h="1964422" stroke="0" extrusionOk="0">
                      <a:moveTo>
                        <a:pt x="0" y="327410"/>
                      </a:moveTo>
                      <a:cubicBezTo>
                        <a:pt x="13057" y="161725"/>
                        <a:pt x="143724" y="1830"/>
                        <a:pt x="327410" y="0"/>
                      </a:cubicBezTo>
                      <a:cubicBezTo>
                        <a:pt x="1932981" y="-261"/>
                        <a:pt x="6671580" y="149202"/>
                        <a:pt x="9231837" y="0"/>
                      </a:cubicBezTo>
                      <a:cubicBezTo>
                        <a:pt x="9388030" y="16220"/>
                        <a:pt x="9547036" y="132316"/>
                        <a:pt x="9559247" y="327410"/>
                      </a:cubicBezTo>
                      <a:cubicBezTo>
                        <a:pt x="9463485" y="667076"/>
                        <a:pt x="9526930" y="1038552"/>
                        <a:pt x="9559247" y="1637012"/>
                      </a:cubicBezTo>
                      <a:cubicBezTo>
                        <a:pt x="9557224" y="1807156"/>
                        <a:pt x="9416689" y="1935333"/>
                        <a:pt x="9231837" y="1964422"/>
                      </a:cubicBezTo>
                      <a:cubicBezTo>
                        <a:pt x="6506720" y="2030584"/>
                        <a:pt x="3737985" y="1878179"/>
                        <a:pt x="327410" y="1964422"/>
                      </a:cubicBezTo>
                      <a:cubicBezTo>
                        <a:pt x="118729" y="1986884"/>
                        <a:pt x="-3444" y="1817347"/>
                        <a:pt x="0" y="1637012"/>
                      </a:cubicBezTo>
                      <a:cubicBezTo>
                        <a:pt x="-53765" y="1294016"/>
                        <a:pt x="49851" y="518265"/>
                        <a:pt x="0" y="327410"/>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9308307"/>
                    <a:gd name="connsiteY0" fmla="*/ 308119 h 1848678"/>
                    <a:gd name="connsiteX1" fmla="*/ 308119 w 9308307"/>
                    <a:gd name="connsiteY1" fmla="*/ 0 h 1848678"/>
                    <a:gd name="connsiteX2" fmla="*/ 9000188 w 9308307"/>
                    <a:gd name="connsiteY2" fmla="*/ 0 h 1848678"/>
                    <a:gd name="connsiteX3" fmla="*/ 9308307 w 9308307"/>
                    <a:gd name="connsiteY3" fmla="*/ 308119 h 1848678"/>
                    <a:gd name="connsiteX4" fmla="*/ 9308307 w 9308307"/>
                    <a:gd name="connsiteY4" fmla="*/ 1540559 h 1848678"/>
                    <a:gd name="connsiteX5" fmla="*/ 9000188 w 9308307"/>
                    <a:gd name="connsiteY5" fmla="*/ 1848678 h 1848678"/>
                    <a:gd name="connsiteX6" fmla="*/ 308119 w 9308307"/>
                    <a:gd name="connsiteY6" fmla="*/ 1848678 h 1848678"/>
                    <a:gd name="connsiteX7" fmla="*/ 0 w 9308307"/>
                    <a:gd name="connsiteY7" fmla="*/ 1540559 h 1848678"/>
                    <a:gd name="connsiteX8" fmla="*/ 0 w 9308307"/>
                    <a:gd name="connsiteY8" fmla="*/ 308119 h 184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8307" h="1848678" fill="none" extrusionOk="0">
                      <a:moveTo>
                        <a:pt x="0" y="308119"/>
                      </a:moveTo>
                      <a:cubicBezTo>
                        <a:pt x="-17716" y="164801"/>
                        <a:pt x="154910" y="12660"/>
                        <a:pt x="308119" y="0"/>
                      </a:cubicBezTo>
                      <a:cubicBezTo>
                        <a:pt x="4264119" y="33873"/>
                        <a:pt x="7710349" y="-109113"/>
                        <a:pt x="9000188" y="0"/>
                      </a:cubicBezTo>
                      <a:cubicBezTo>
                        <a:pt x="9177793" y="6866"/>
                        <a:pt x="9287182" y="129604"/>
                        <a:pt x="9308307" y="308119"/>
                      </a:cubicBezTo>
                      <a:cubicBezTo>
                        <a:pt x="9249141" y="488521"/>
                        <a:pt x="9218626" y="1335372"/>
                        <a:pt x="9308307" y="1540559"/>
                      </a:cubicBezTo>
                      <a:cubicBezTo>
                        <a:pt x="9337699" y="1723664"/>
                        <a:pt x="9157538" y="1869468"/>
                        <a:pt x="9000188" y="1848678"/>
                      </a:cubicBezTo>
                      <a:cubicBezTo>
                        <a:pt x="4780268" y="1772463"/>
                        <a:pt x="4617394" y="1847546"/>
                        <a:pt x="308119" y="1848678"/>
                      </a:cubicBezTo>
                      <a:cubicBezTo>
                        <a:pt x="151988" y="1845862"/>
                        <a:pt x="3257" y="1737955"/>
                        <a:pt x="0" y="1540559"/>
                      </a:cubicBezTo>
                      <a:cubicBezTo>
                        <a:pt x="-5032" y="1082205"/>
                        <a:pt x="10840" y="692665"/>
                        <a:pt x="0" y="308119"/>
                      </a:cubicBezTo>
                      <a:close/>
                    </a:path>
                    <a:path w="9308307" h="1848678" stroke="0" extrusionOk="0">
                      <a:moveTo>
                        <a:pt x="0" y="308119"/>
                      </a:moveTo>
                      <a:cubicBezTo>
                        <a:pt x="3151" y="141603"/>
                        <a:pt x="114777" y="14822"/>
                        <a:pt x="308119" y="0"/>
                      </a:cubicBezTo>
                      <a:cubicBezTo>
                        <a:pt x="4578276" y="-261"/>
                        <a:pt x="6630602" y="149202"/>
                        <a:pt x="9000188" y="0"/>
                      </a:cubicBezTo>
                      <a:cubicBezTo>
                        <a:pt x="9167205" y="2075"/>
                        <a:pt x="9290100" y="116672"/>
                        <a:pt x="9308307" y="308119"/>
                      </a:cubicBezTo>
                      <a:cubicBezTo>
                        <a:pt x="9277965" y="624965"/>
                        <a:pt x="9368482" y="976401"/>
                        <a:pt x="9308307" y="1540559"/>
                      </a:cubicBezTo>
                      <a:cubicBezTo>
                        <a:pt x="9307813" y="1708119"/>
                        <a:pt x="9173057" y="1829182"/>
                        <a:pt x="9000188" y="1848678"/>
                      </a:cubicBezTo>
                      <a:cubicBezTo>
                        <a:pt x="5570021" y="1914840"/>
                        <a:pt x="4312735" y="1762435"/>
                        <a:pt x="308119" y="1848678"/>
                      </a:cubicBezTo>
                      <a:cubicBezTo>
                        <a:pt x="112932" y="1868850"/>
                        <a:pt x="-11449" y="1709102"/>
                        <a:pt x="0" y="1540559"/>
                      </a:cubicBezTo>
                      <a:cubicBezTo>
                        <a:pt x="-67061" y="1372744"/>
                        <a:pt x="70245" y="446704"/>
                        <a:pt x="0" y="30811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6263725"/>
                    <a:gd name="connsiteY0" fmla="*/ 297631 h 1785753"/>
                    <a:gd name="connsiteX1" fmla="*/ 297631 w 6263725"/>
                    <a:gd name="connsiteY1" fmla="*/ 0 h 1785753"/>
                    <a:gd name="connsiteX2" fmla="*/ 5966094 w 6263725"/>
                    <a:gd name="connsiteY2" fmla="*/ 0 h 1785753"/>
                    <a:gd name="connsiteX3" fmla="*/ 6263725 w 6263725"/>
                    <a:gd name="connsiteY3" fmla="*/ 297631 h 1785753"/>
                    <a:gd name="connsiteX4" fmla="*/ 6263725 w 6263725"/>
                    <a:gd name="connsiteY4" fmla="*/ 1488122 h 1785753"/>
                    <a:gd name="connsiteX5" fmla="*/ 5966094 w 6263725"/>
                    <a:gd name="connsiteY5" fmla="*/ 1785753 h 1785753"/>
                    <a:gd name="connsiteX6" fmla="*/ 297631 w 6263725"/>
                    <a:gd name="connsiteY6" fmla="*/ 1785753 h 1785753"/>
                    <a:gd name="connsiteX7" fmla="*/ 0 w 6263725"/>
                    <a:gd name="connsiteY7" fmla="*/ 1488122 h 1785753"/>
                    <a:gd name="connsiteX8" fmla="*/ 0 w 6263725"/>
                    <a:gd name="connsiteY8" fmla="*/ 297631 h 17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3725" h="1785753" fill="none" extrusionOk="0">
                      <a:moveTo>
                        <a:pt x="0" y="297631"/>
                      </a:moveTo>
                      <a:cubicBezTo>
                        <a:pt x="-1238" y="135130"/>
                        <a:pt x="139661" y="4782"/>
                        <a:pt x="297631" y="0"/>
                      </a:cubicBezTo>
                      <a:cubicBezTo>
                        <a:pt x="1305781" y="33873"/>
                        <a:pt x="3760273" y="-109113"/>
                        <a:pt x="5966094" y="0"/>
                      </a:cubicBezTo>
                      <a:cubicBezTo>
                        <a:pt x="6132116" y="1519"/>
                        <a:pt x="6258057" y="131015"/>
                        <a:pt x="6263725" y="297631"/>
                      </a:cubicBezTo>
                      <a:cubicBezTo>
                        <a:pt x="6263972" y="873385"/>
                        <a:pt x="6160975" y="1289228"/>
                        <a:pt x="6263725" y="1488122"/>
                      </a:cubicBezTo>
                      <a:cubicBezTo>
                        <a:pt x="6271519" y="1655929"/>
                        <a:pt x="6125253" y="1794216"/>
                        <a:pt x="5966094" y="1785753"/>
                      </a:cubicBezTo>
                      <a:cubicBezTo>
                        <a:pt x="3529132" y="1709538"/>
                        <a:pt x="1259295" y="1784621"/>
                        <a:pt x="297631" y="1785753"/>
                      </a:cubicBezTo>
                      <a:cubicBezTo>
                        <a:pt x="136744" y="1785053"/>
                        <a:pt x="1009" y="1660935"/>
                        <a:pt x="0" y="1488122"/>
                      </a:cubicBezTo>
                      <a:cubicBezTo>
                        <a:pt x="-104362" y="1152258"/>
                        <a:pt x="53381" y="680495"/>
                        <a:pt x="0" y="297631"/>
                      </a:cubicBezTo>
                      <a:close/>
                    </a:path>
                    <a:path w="6263725" h="1785753" stroke="0" extrusionOk="0">
                      <a:moveTo>
                        <a:pt x="0" y="297631"/>
                      </a:moveTo>
                      <a:cubicBezTo>
                        <a:pt x="3818" y="137681"/>
                        <a:pt x="129031" y="2701"/>
                        <a:pt x="297631" y="0"/>
                      </a:cubicBezTo>
                      <a:cubicBezTo>
                        <a:pt x="2369792" y="-261"/>
                        <a:pt x="3198682" y="149202"/>
                        <a:pt x="5966094" y="0"/>
                      </a:cubicBezTo>
                      <a:cubicBezTo>
                        <a:pt x="6109926" y="13529"/>
                        <a:pt x="6261911" y="131134"/>
                        <a:pt x="6263725" y="297631"/>
                      </a:cubicBezTo>
                      <a:cubicBezTo>
                        <a:pt x="6217978" y="625924"/>
                        <a:pt x="6273309" y="1279124"/>
                        <a:pt x="6263725" y="1488122"/>
                      </a:cubicBezTo>
                      <a:cubicBezTo>
                        <a:pt x="6259340" y="1629348"/>
                        <a:pt x="6132284" y="1772664"/>
                        <a:pt x="5966094" y="1785753"/>
                      </a:cubicBezTo>
                      <a:cubicBezTo>
                        <a:pt x="3989162" y="1851915"/>
                        <a:pt x="1353111" y="1699510"/>
                        <a:pt x="297631" y="1785753"/>
                      </a:cubicBezTo>
                      <a:cubicBezTo>
                        <a:pt x="115956" y="1799701"/>
                        <a:pt x="-7412" y="1651447"/>
                        <a:pt x="0" y="1488122"/>
                      </a:cubicBezTo>
                      <a:cubicBezTo>
                        <a:pt x="-15028" y="1349935"/>
                        <a:pt x="77237" y="533495"/>
                        <a:pt x="0" y="297631"/>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6001453"/>
                    <a:gd name="connsiteY0" fmla="*/ 280095 h 1680536"/>
                    <a:gd name="connsiteX1" fmla="*/ 280095 w 6001453"/>
                    <a:gd name="connsiteY1" fmla="*/ 0 h 1680536"/>
                    <a:gd name="connsiteX2" fmla="*/ 5721358 w 6001453"/>
                    <a:gd name="connsiteY2" fmla="*/ 0 h 1680536"/>
                    <a:gd name="connsiteX3" fmla="*/ 6001453 w 6001453"/>
                    <a:gd name="connsiteY3" fmla="*/ 280095 h 1680536"/>
                    <a:gd name="connsiteX4" fmla="*/ 6001453 w 6001453"/>
                    <a:gd name="connsiteY4" fmla="*/ 1400441 h 1680536"/>
                    <a:gd name="connsiteX5" fmla="*/ 5721358 w 6001453"/>
                    <a:gd name="connsiteY5" fmla="*/ 1680536 h 1680536"/>
                    <a:gd name="connsiteX6" fmla="*/ 280095 w 6001453"/>
                    <a:gd name="connsiteY6" fmla="*/ 1680536 h 1680536"/>
                    <a:gd name="connsiteX7" fmla="*/ 0 w 6001453"/>
                    <a:gd name="connsiteY7" fmla="*/ 1400441 h 1680536"/>
                    <a:gd name="connsiteX8" fmla="*/ 0 w 6001453"/>
                    <a:gd name="connsiteY8" fmla="*/ 280095 h 168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1453" h="1680536" fill="none" extrusionOk="0">
                      <a:moveTo>
                        <a:pt x="0" y="280095"/>
                      </a:moveTo>
                      <a:cubicBezTo>
                        <a:pt x="-4070" y="131572"/>
                        <a:pt x="145280" y="14838"/>
                        <a:pt x="280095" y="0"/>
                      </a:cubicBezTo>
                      <a:cubicBezTo>
                        <a:pt x="2303511" y="33873"/>
                        <a:pt x="4873348" y="-109113"/>
                        <a:pt x="5721358" y="0"/>
                      </a:cubicBezTo>
                      <a:cubicBezTo>
                        <a:pt x="5887147" y="10247"/>
                        <a:pt x="5992344" y="121805"/>
                        <a:pt x="6001453" y="280095"/>
                      </a:cubicBezTo>
                      <a:cubicBezTo>
                        <a:pt x="5992574" y="585810"/>
                        <a:pt x="6004462" y="1288211"/>
                        <a:pt x="6001453" y="1400441"/>
                      </a:cubicBezTo>
                      <a:cubicBezTo>
                        <a:pt x="6004931" y="1556664"/>
                        <a:pt x="5869868" y="1690563"/>
                        <a:pt x="5721358" y="1680536"/>
                      </a:cubicBezTo>
                      <a:cubicBezTo>
                        <a:pt x="3897564" y="1604321"/>
                        <a:pt x="2813355" y="1679404"/>
                        <a:pt x="280095" y="1680536"/>
                      </a:cubicBezTo>
                      <a:cubicBezTo>
                        <a:pt x="154914" y="1674616"/>
                        <a:pt x="2024" y="1572056"/>
                        <a:pt x="0" y="1400441"/>
                      </a:cubicBezTo>
                      <a:cubicBezTo>
                        <a:pt x="-77618" y="1088403"/>
                        <a:pt x="27543" y="565300"/>
                        <a:pt x="0" y="280095"/>
                      </a:cubicBezTo>
                      <a:close/>
                    </a:path>
                    <a:path w="6001453" h="1680536" stroke="0" extrusionOk="0">
                      <a:moveTo>
                        <a:pt x="0" y="280095"/>
                      </a:moveTo>
                      <a:cubicBezTo>
                        <a:pt x="3725" y="129722"/>
                        <a:pt x="105573" y="12684"/>
                        <a:pt x="280095" y="0"/>
                      </a:cubicBezTo>
                      <a:cubicBezTo>
                        <a:pt x="2813014" y="-261"/>
                        <a:pt x="5149529" y="149202"/>
                        <a:pt x="5721358" y="0"/>
                      </a:cubicBezTo>
                      <a:cubicBezTo>
                        <a:pt x="5864922" y="7328"/>
                        <a:pt x="5995367" y="118291"/>
                        <a:pt x="6001453" y="280095"/>
                      </a:cubicBezTo>
                      <a:cubicBezTo>
                        <a:pt x="5922070" y="825291"/>
                        <a:pt x="5979141" y="944851"/>
                        <a:pt x="6001453" y="1400441"/>
                      </a:cubicBezTo>
                      <a:cubicBezTo>
                        <a:pt x="5997345" y="1533445"/>
                        <a:pt x="5879900" y="1652732"/>
                        <a:pt x="5721358" y="1680536"/>
                      </a:cubicBezTo>
                      <a:cubicBezTo>
                        <a:pt x="3665643" y="1746698"/>
                        <a:pt x="1269935" y="1594293"/>
                        <a:pt x="280095" y="1680536"/>
                      </a:cubicBezTo>
                      <a:cubicBezTo>
                        <a:pt x="107211" y="1695205"/>
                        <a:pt x="-25502" y="1551512"/>
                        <a:pt x="0" y="1400441"/>
                      </a:cubicBezTo>
                      <a:cubicBezTo>
                        <a:pt x="-18296" y="1149195"/>
                        <a:pt x="-21986" y="495377"/>
                        <a:pt x="0" y="280095"/>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id="{DC8C8E56-6876-E9A3-C658-5B55E8658D3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id="{D5C86887-E384-A31F-3A35-562826C9DB6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5364AAB-F566-FF9A-BF35-2F744E83523F}"/>
                </a:ext>
              </a:extLst>
            </p:cNvPr>
            <p:cNvPicPr>
              <a:picLocks noChangeAspect="1"/>
            </p:cNvPicPr>
            <p:nvPr/>
          </p:nvPicPr>
          <p:blipFill>
            <a:blip r:embed="rId5"/>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id="{76CCCFEA-8709-8F7D-A8F0-FA4CA92332A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id="{C2EE6D0B-6B3F-F863-310A-D2C098EC8AC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7">
            <a:lum contrast="20000"/>
            <a:extLst>
              <a:ext uri="{96DAC541-7B7A-43D3-8B79-37D633B846F1}">
                <asvg:svgBlip xmlns:asvg="http://schemas.microsoft.com/office/drawing/2016/SVG/main" xmlns=""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Bubu 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736438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id="{636FCD75-9D83-16CD-8CEF-1B653ED85C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2965</Words>
  <Application>Microsoft Office PowerPoint</Application>
  <PresentationFormat>Widescreen</PresentationFormat>
  <Paragraphs>250</Paragraphs>
  <Slides>50</Slides>
  <Notes>45</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50</vt:i4>
      </vt:variant>
    </vt:vector>
  </HeadingPairs>
  <TitlesOfParts>
    <vt:vector size="72" baseType="lpstr">
      <vt:lpstr>宋体</vt:lpstr>
      <vt:lpstr>#9Slide02 Noi dung dai</vt:lpstr>
      <vt:lpstr>#9Slide02 Tieu de dai</vt:lpstr>
      <vt:lpstr>Arial</vt:lpstr>
      <vt:lpstr>Arial-Rounded</vt:lpstr>
      <vt:lpstr>Calibri</vt:lpstr>
      <vt:lpstr>Calibri Light</vt:lpstr>
      <vt:lpstr>Cambria</vt:lpstr>
      <vt:lpstr>等线</vt:lpstr>
      <vt:lpstr>等线 Light</vt:lpstr>
      <vt:lpstr>iCiel Cadena</vt:lpstr>
      <vt:lpstr>inpin heiti</vt:lpstr>
      <vt:lpstr>LNTH-Hoa Nho LNTH</vt:lpstr>
      <vt:lpstr>黑体</vt:lpstr>
      <vt:lpstr>Times New Roman</vt:lpstr>
      <vt:lpstr>印品黑体</vt:lpstr>
      <vt:lpstr>字魂59号-创粗黑</vt:lpstr>
      <vt:lpstr>1_Office Theme</vt:lpstr>
      <vt:lpstr>Office Theme</vt:lpstr>
      <vt:lpstr>​​</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Home</cp:lastModifiedBy>
  <cp:revision>46</cp:revision>
  <dcterms:created xsi:type="dcterms:W3CDTF">2022-11-26T09:23:38Z</dcterms:created>
  <dcterms:modified xsi:type="dcterms:W3CDTF">2023-03-15T01:01:59Z</dcterms:modified>
</cp:coreProperties>
</file>