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6" r:id="rId3"/>
    <p:sldMasterId id="2147483738" r:id="rId4"/>
    <p:sldMasterId id="2147483750" r:id="rId5"/>
  </p:sldMasterIdLst>
  <p:notesMasterIdLst>
    <p:notesMasterId r:id="rId29"/>
  </p:notesMasterIdLst>
  <p:sldIdLst>
    <p:sldId id="419" r:id="rId6"/>
    <p:sldId id="299" r:id="rId7"/>
    <p:sldId id="268" r:id="rId8"/>
    <p:sldId id="298" r:id="rId9"/>
    <p:sldId id="300" r:id="rId10"/>
    <p:sldId id="301" r:id="rId11"/>
    <p:sldId id="302" r:id="rId12"/>
    <p:sldId id="546" r:id="rId13"/>
    <p:sldId id="348" r:id="rId14"/>
    <p:sldId id="545" r:id="rId15"/>
    <p:sldId id="536" r:id="rId16"/>
    <p:sldId id="547" r:id="rId17"/>
    <p:sldId id="539" r:id="rId18"/>
    <p:sldId id="257" r:id="rId19"/>
    <p:sldId id="305" r:id="rId20"/>
    <p:sldId id="317" r:id="rId21"/>
    <p:sldId id="537" r:id="rId22"/>
    <p:sldId id="548" r:id="rId23"/>
    <p:sldId id="549" r:id="rId24"/>
    <p:sldId id="550" r:id="rId25"/>
    <p:sldId id="551" r:id="rId26"/>
    <p:sldId id="552" r:id="rId27"/>
    <p:sldId id="40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2789"/>
    <a:srgbClr val="CE3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157" autoAdjust="0"/>
  </p:normalViewPr>
  <p:slideViewPr>
    <p:cSldViewPr snapToGrid="0">
      <p:cViewPr varScale="1">
        <p:scale>
          <a:sx n="76" d="100"/>
          <a:sy n="76" d="100"/>
        </p:scale>
        <p:origin x="243"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FC320-A51D-4CF8-BB16-4C62E482F67D}"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BF2F1-2803-4773-BDD9-9E11AA7EA976}" type="slidenum">
              <a:rPr lang="en-US" smtClean="0"/>
              <a:t>‹#›</a:t>
            </a:fld>
            <a:endParaRPr lang="en-US"/>
          </a:p>
        </p:txBody>
      </p:sp>
    </p:spTree>
    <p:extLst>
      <p:ext uri="{BB962C8B-B14F-4D97-AF65-F5344CB8AC3E}">
        <p14:creationId xmlns:p14="http://schemas.microsoft.com/office/powerpoint/2010/main" val="280865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578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88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8FC7D2-309F-4B1D-AF63-DB3D4B544859}" type="slidenum">
              <a:rPr kumimoji="0" lang="ko-KR"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ko-KR"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782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cái</a:t>
            </a:r>
            <a:r>
              <a:rPr lang="en-US" dirty="0"/>
              <a:t> </a:t>
            </a:r>
            <a:r>
              <a:rPr lang="en-US" dirty="0" err="1"/>
              <a:t>rác</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túi</a:t>
            </a:r>
            <a:r>
              <a:rPr lang="en-US" dirty="0"/>
              <a:t> </a:t>
            </a:r>
            <a:r>
              <a:rPr lang="en-US" dirty="0" err="1"/>
              <a:t>rác</a:t>
            </a:r>
            <a:r>
              <a:rPr lang="en-US" dirty="0"/>
              <a:t> </a:t>
            </a:r>
            <a:r>
              <a:rPr lang="en-US" dirty="0" err="1"/>
              <a:t>quy</a:t>
            </a:r>
            <a:r>
              <a:rPr lang="en-US" dirty="0"/>
              <a:t> </a:t>
            </a:r>
            <a:r>
              <a:rPr lang="en-US" dirty="0" err="1"/>
              <a:t>về</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mặt</a:t>
            </a:r>
            <a:r>
              <a:rPr lang="en-US" dirty="0"/>
              <a:t> </a:t>
            </a:r>
            <a:r>
              <a:rPr lang="en-US" dirty="0" err="1"/>
              <a:t>trời</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E184D-EBD9-4E3D-BC6A-E0ABF565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2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0BF2F1-2803-4773-BDD9-9E11AA7EA976}" type="slidenum">
              <a:rPr lang="en-US" smtClean="0"/>
              <a:t>9</a:t>
            </a:fld>
            <a:endParaRPr lang="en-US"/>
          </a:p>
        </p:txBody>
      </p:sp>
    </p:spTree>
    <p:extLst>
      <p:ext uri="{BB962C8B-B14F-4D97-AF65-F5344CB8AC3E}">
        <p14:creationId xmlns:p14="http://schemas.microsoft.com/office/powerpoint/2010/main" val="271512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542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825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714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GIÁO VIÊN BẤM CHUỘT VÀO CÁC MẢNH GHÉP ĐỂ ĐƯỢC DẪN ĐẾN CÂU HỎI TƯƠNG ỨNG</a:t>
            </a:r>
          </a:p>
          <a:p>
            <a:r>
              <a:rPr lang="en-US" dirty="0" err="1"/>
              <a:t>Xong</a:t>
            </a:r>
            <a:r>
              <a:rPr lang="en-US" dirty="0"/>
              <a:t> </a:t>
            </a:r>
            <a:r>
              <a:rPr lang="en-US" dirty="0" err="1"/>
              <a:t>hết</a:t>
            </a:r>
            <a:r>
              <a:rPr lang="en-US" dirty="0"/>
              <a:t> </a:t>
            </a:r>
            <a:r>
              <a:rPr lang="en-US" dirty="0" err="1"/>
              <a:t>bấm</a:t>
            </a:r>
            <a:r>
              <a:rPr lang="en-US" dirty="0"/>
              <a:t> next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420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379" name="Google Shape;37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3369233" y="4292100"/>
            <a:ext cx="6220761" cy="622076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10475868" y="-1431934"/>
            <a:ext cx="6220761" cy="6220761"/>
          </a:xfrm>
          <a:prstGeom prst="rect">
            <a:avLst/>
          </a:prstGeom>
          <a:noFill/>
          <a:ln>
            <a:noFill/>
          </a:ln>
        </p:spPr>
      </p:pic>
      <p:grpSp>
        <p:nvGrpSpPr>
          <p:cNvPr id="382" name="Google Shape;382;p6"/>
          <p:cNvGrpSpPr/>
          <p:nvPr/>
        </p:nvGrpSpPr>
        <p:grpSpPr>
          <a:xfrm>
            <a:off x="-984201" y="-181878"/>
            <a:ext cx="3185992" cy="2643740"/>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5" name="Google Shape;395;p6"/>
          <p:cNvGrpSpPr/>
          <p:nvPr/>
        </p:nvGrpSpPr>
        <p:grpSpPr>
          <a:xfrm flipH="1">
            <a:off x="10475865" y="4665422"/>
            <a:ext cx="3185992" cy="2643740"/>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8" name="Google Shape;408;p6"/>
          <p:cNvGrpSpPr/>
          <p:nvPr/>
        </p:nvGrpSpPr>
        <p:grpSpPr>
          <a:xfrm>
            <a:off x="11203299" y="5605899"/>
            <a:ext cx="717117" cy="1019484"/>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595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10735667" y="-74099"/>
            <a:ext cx="1535000" cy="2279433"/>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5" name="Google Shape;1585;p30"/>
          <p:cNvGrpSpPr/>
          <p:nvPr/>
        </p:nvGrpSpPr>
        <p:grpSpPr>
          <a:xfrm>
            <a:off x="-518321" y="-1200319"/>
            <a:ext cx="2613184" cy="3880507"/>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0" name="Google Shape;1630;p30"/>
          <p:cNvGrpSpPr/>
          <p:nvPr/>
        </p:nvGrpSpPr>
        <p:grpSpPr>
          <a:xfrm rot="10800000">
            <a:off x="-1955713" y="5339281"/>
            <a:ext cx="5812831" cy="2461665"/>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57" name="Google Shape;1657;p30"/>
          <p:cNvGrpSpPr/>
          <p:nvPr/>
        </p:nvGrpSpPr>
        <p:grpSpPr>
          <a:xfrm rot="10800000">
            <a:off x="6457837" y="6115648"/>
            <a:ext cx="5812831" cy="2461665"/>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30"/>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0"/>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0"/>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7" name="Google Shape;1687;p30"/>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8" name="Google Shape;1688;p30"/>
          <p:cNvGrpSpPr/>
          <p:nvPr/>
        </p:nvGrpSpPr>
        <p:grpSpPr>
          <a:xfrm>
            <a:off x="7994661" y="3805673"/>
            <a:ext cx="4275996" cy="3361455"/>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30"/>
          <p:cNvGrpSpPr/>
          <p:nvPr/>
        </p:nvGrpSpPr>
        <p:grpSpPr>
          <a:xfrm rot="-4506468">
            <a:off x="1391162" y="5056907"/>
            <a:ext cx="1093156" cy="1554076"/>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46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10300275" y="4046469"/>
            <a:ext cx="2786792" cy="4138311"/>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31"/>
          <p:cNvGrpSpPr/>
          <p:nvPr/>
        </p:nvGrpSpPr>
        <p:grpSpPr>
          <a:xfrm>
            <a:off x="-518321" y="-1200319"/>
            <a:ext cx="2613184" cy="3880507"/>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1"/>
          <p:cNvGrpSpPr/>
          <p:nvPr/>
        </p:nvGrpSpPr>
        <p:grpSpPr>
          <a:xfrm rot="10800000">
            <a:off x="-1955713" y="5339281"/>
            <a:ext cx="5812831" cy="2461665"/>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60" name="Google Shape;1860;p31"/>
          <p:cNvGrpSpPr/>
          <p:nvPr/>
        </p:nvGrpSpPr>
        <p:grpSpPr>
          <a:xfrm rot="5400000">
            <a:off x="9318603" y="885498"/>
            <a:ext cx="5812831" cy="2461665"/>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887" name="Google Shape;1887;p31"/>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1" name="Google Shape;1891;p31"/>
          <p:cNvGrpSpPr/>
          <p:nvPr/>
        </p:nvGrpSpPr>
        <p:grpSpPr>
          <a:xfrm flipH="1">
            <a:off x="360627" y="4292939"/>
            <a:ext cx="4275996" cy="3361455"/>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31"/>
          <p:cNvGrpSpPr/>
          <p:nvPr/>
        </p:nvGrpSpPr>
        <p:grpSpPr>
          <a:xfrm rot="-4506468">
            <a:off x="1391162" y="5056907"/>
            <a:ext cx="1093156" cy="1554076"/>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31"/>
          <p:cNvGrpSpPr/>
          <p:nvPr/>
        </p:nvGrpSpPr>
        <p:grpSpPr>
          <a:xfrm rot="-4506468">
            <a:off x="11147095" y="1052974"/>
            <a:ext cx="1093156" cy="1554076"/>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811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8" y="-98382"/>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4756377"/>
            <a:ext cx="2290017" cy="2101625"/>
          </a:xfrm>
          <a:prstGeom prst="rect">
            <a:avLst/>
          </a:prstGeom>
        </p:spPr>
      </p:pic>
      <p:sp>
        <p:nvSpPr>
          <p:cNvPr id="2" name="TextBox 1">
            <a:extLst>
              <a:ext uri="{FF2B5EF4-FFF2-40B4-BE49-F238E27FC236}">
                <a16:creationId xmlns:a16="http://schemas.microsoft.com/office/drawing/2014/main" id="{23B8D57D-835A-CB25-154B-4B6082B77EBB}"/>
              </a:ext>
            </a:extLst>
          </p:cNvPr>
          <p:cNvSpPr txBox="1"/>
          <p:nvPr userDrawn="1"/>
        </p:nvSpPr>
        <p:spPr>
          <a:xfrm>
            <a:off x="3733800" y="7137400"/>
            <a:ext cx="6616700" cy="369332"/>
          </a:xfrm>
          <a:prstGeom prst="rect">
            <a:avLst/>
          </a:prstGeom>
          <a:noFill/>
        </p:spPr>
        <p:txBody>
          <a:bodyPr wrap="square" rtlCol="0">
            <a:spAutoFit/>
          </a:bodyPr>
          <a:lstStyle/>
          <a:p>
            <a:r>
              <a:rPr lang="en-US" b="0" i="0" dirty="0">
                <a:solidFill>
                  <a:schemeClr val="accent5">
                    <a:lumMod val="10000"/>
                    <a:lumOff val="90000"/>
                  </a:schemeClr>
                </a:solidFill>
                <a:effectLst/>
                <a:latin typeface="SegoeuiPc"/>
              </a:rPr>
              <a:t>Vũ </a:t>
            </a:r>
            <a:r>
              <a:rPr lang="en-US" b="0" i="0" dirty="0" err="1">
                <a:solidFill>
                  <a:schemeClr val="accent5">
                    <a:lumMod val="10000"/>
                    <a:lumOff val="90000"/>
                  </a:schemeClr>
                </a:solidFill>
                <a:effectLst/>
                <a:latin typeface="SegoeuiPc"/>
              </a:rPr>
              <a:t>Quỳnh</a:t>
            </a:r>
            <a:r>
              <a:rPr lang="en-US" b="0" i="0" dirty="0">
                <a:solidFill>
                  <a:schemeClr val="accent5">
                    <a:lumMod val="10000"/>
                    <a:lumOff val="90000"/>
                  </a:schemeClr>
                </a:solidFill>
                <a:effectLst/>
                <a:latin typeface="SegoeuiPc"/>
              </a:rPr>
              <a:t> </a:t>
            </a:r>
            <a:r>
              <a:rPr lang="en-US" b="0" i="0" dirty="0" err="1">
                <a:solidFill>
                  <a:schemeClr val="accent5">
                    <a:lumMod val="10000"/>
                    <a:lumOff val="90000"/>
                  </a:schemeClr>
                </a:solidFill>
                <a:effectLst/>
                <a:latin typeface="SegoeuiPc"/>
              </a:rPr>
              <a:t>Sâm</a:t>
            </a:r>
            <a:endParaRPr lang="en-US" dirty="0">
              <a:solidFill>
                <a:schemeClr val="accent5">
                  <a:lumMod val="10000"/>
                  <a:lumOff val="90000"/>
                </a:schemeClr>
              </a:solidFill>
            </a:endParaRPr>
          </a:p>
        </p:txBody>
      </p:sp>
    </p:spTree>
    <p:extLst>
      <p:ext uri="{BB962C8B-B14F-4D97-AF65-F5344CB8AC3E}">
        <p14:creationId xmlns:p14="http://schemas.microsoft.com/office/powerpoint/2010/main" val="671551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6701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304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9064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2974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1/1/2025</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1690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1/1/2025</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5462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1/1/2025</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3871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9797851" y="-880233"/>
            <a:ext cx="6858007" cy="6858007"/>
          </a:xfrm>
          <a:prstGeom prst="rect">
            <a:avLst/>
          </a:prstGeom>
          <a:noFill/>
          <a:ln>
            <a:noFill/>
          </a:ln>
        </p:spPr>
      </p:pic>
      <p:sp>
        <p:nvSpPr>
          <p:cNvPr id="459" name="Google Shape;4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460" name="Google Shape;460;p9"/>
          <p:cNvSpPr txBox="1">
            <a:spLocks noGrp="1"/>
          </p:cNvSpPr>
          <p:nvPr>
            <p:ph type="subTitle" idx="1"/>
          </p:nvPr>
        </p:nvSpPr>
        <p:spPr>
          <a:xfrm>
            <a:off x="1336367" y="2461633"/>
            <a:ext cx="4364000" cy="59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336367" y="3123667"/>
            <a:ext cx="3662800" cy="338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62" name="Google Shape;462;p9"/>
          <p:cNvSpPr txBox="1">
            <a:spLocks noGrp="1"/>
          </p:cNvSpPr>
          <p:nvPr>
            <p:ph type="title"/>
          </p:nvPr>
        </p:nvSpPr>
        <p:spPr>
          <a:xfrm>
            <a:off x="940400" y="767793"/>
            <a:ext cx="1031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8304945" y="5037612"/>
            <a:ext cx="4469419" cy="3708728"/>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76" name="Google Shape;476;p9"/>
          <p:cNvPicPr preferRelativeResize="0"/>
          <p:nvPr/>
        </p:nvPicPr>
        <p:blipFill>
          <a:blip r:embed="rId2">
            <a:alphaModFix/>
          </a:blip>
          <a:stretch>
            <a:fillRect/>
          </a:stretch>
        </p:blipFill>
        <p:spPr>
          <a:xfrm>
            <a:off x="-3086382" y="-5004600"/>
            <a:ext cx="6858007" cy="6858007"/>
          </a:xfrm>
          <a:prstGeom prst="rect">
            <a:avLst/>
          </a:prstGeom>
          <a:noFill/>
          <a:ln>
            <a:noFill/>
          </a:ln>
        </p:spPr>
      </p:pic>
    </p:spTree>
    <p:extLst>
      <p:ext uri="{BB962C8B-B14F-4D97-AF65-F5344CB8AC3E}">
        <p14:creationId xmlns:p14="http://schemas.microsoft.com/office/powerpoint/2010/main" val="3459891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1/1/2025</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4858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1/1/2025</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791005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1/1/2025</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1137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1/1/2025</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996070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1/1/2025</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86826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1/1/2025</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10575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1/1/2025</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59534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1/1/2025</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85757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99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090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415600" y="20844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82" name="Google Shape;482;p11"/>
          <p:cNvSpPr txBox="1">
            <a:spLocks noGrp="1"/>
          </p:cNvSpPr>
          <p:nvPr>
            <p:ph type="body" idx="1"/>
          </p:nvPr>
        </p:nvSpPr>
        <p:spPr>
          <a:xfrm>
            <a:off x="2686400" y="4507767"/>
            <a:ext cx="681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83" name="Google Shape;48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grpSp>
        <p:nvGrpSpPr>
          <p:cNvPr id="484" name="Google Shape;484;p11"/>
          <p:cNvGrpSpPr/>
          <p:nvPr/>
        </p:nvGrpSpPr>
        <p:grpSpPr>
          <a:xfrm rot="10800000">
            <a:off x="1530467" y="-2392056"/>
            <a:ext cx="9131056" cy="3866896"/>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511" name="Google Shape;511;p11"/>
          <p:cNvPicPr preferRelativeResize="0"/>
          <p:nvPr/>
        </p:nvPicPr>
        <p:blipFill>
          <a:blip r:embed="rId2">
            <a:alphaModFix/>
          </a:blip>
          <a:stretch>
            <a:fillRect/>
          </a:stretch>
        </p:blipFill>
        <p:spPr>
          <a:xfrm>
            <a:off x="-3391716" y="3874100"/>
            <a:ext cx="6858007" cy="6858007"/>
          </a:xfrm>
          <a:prstGeom prst="rect">
            <a:avLst/>
          </a:prstGeom>
          <a:noFill/>
          <a:ln>
            <a:noFill/>
          </a:ln>
        </p:spPr>
      </p:pic>
    </p:spTree>
    <p:extLst>
      <p:ext uri="{BB962C8B-B14F-4D97-AF65-F5344CB8AC3E}">
        <p14:creationId xmlns:p14="http://schemas.microsoft.com/office/powerpoint/2010/main" val="3734645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738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31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28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605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224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211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694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89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000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01/01/2025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0246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Tree>
    <p:extLst>
      <p:ext uri="{BB962C8B-B14F-4D97-AF65-F5344CB8AC3E}">
        <p14:creationId xmlns:p14="http://schemas.microsoft.com/office/powerpoint/2010/main" val="804618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01/01/2025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12944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01/01/2025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96917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01/01/2025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39599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01/01/2025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37306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01/01/2025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8685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01/01/2025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32059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01/01/2025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26043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01/01/2025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8633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01/01/2025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81327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01/01/2025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5588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3768167" y="2136733"/>
            <a:ext cx="7218400" cy="15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algn="ctr" rtl="0">
              <a:spcBef>
                <a:spcPts val="0"/>
              </a:spcBef>
              <a:spcAft>
                <a:spcPts val="0"/>
              </a:spcAft>
              <a:buSzPts val="7200"/>
              <a:buNone/>
              <a:defRPr sz="9600" b="1"/>
            </a:lvl2pPr>
            <a:lvl3pPr lvl="2" algn="ctr" rtl="0">
              <a:spcBef>
                <a:spcPts val="0"/>
              </a:spcBef>
              <a:spcAft>
                <a:spcPts val="0"/>
              </a:spcAft>
              <a:buSzPts val="7200"/>
              <a:buNone/>
              <a:defRPr sz="9600" b="1"/>
            </a:lvl3pPr>
            <a:lvl4pPr lvl="3" algn="ctr" rtl="0">
              <a:spcBef>
                <a:spcPts val="0"/>
              </a:spcBef>
              <a:spcAft>
                <a:spcPts val="0"/>
              </a:spcAft>
              <a:buSzPts val="7200"/>
              <a:buNone/>
              <a:defRPr sz="9600" b="1"/>
            </a:lvl4pPr>
            <a:lvl5pPr lvl="4" algn="ctr" rtl="0">
              <a:spcBef>
                <a:spcPts val="0"/>
              </a:spcBef>
              <a:spcAft>
                <a:spcPts val="0"/>
              </a:spcAft>
              <a:buSzPts val="7200"/>
              <a:buNone/>
              <a:defRPr sz="9600" b="1"/>
            </a:lvl5pPr>
            <a:lvl6pPr lvl="5" algn="ctr" rtl="0">
              <a:spcBef>
                <a:spcPts val="0"/>
              </a:spcBef>
              <a:spcAft>
                <a:spcPts val="0"/>
              </a:spcAft>
              <a:buSzPts val="7200"/>
              <a:buNone/>
              <a:defRPr sz="9600" b="1"/>
            </a:lvl6pPr>
            <a:lvl7pPr lvl="6" algn="ctr" rtl="0">
              <a:spcBef>
                <a:spcPts val="0"/>
              </a:spcBef>
              <a:spcAft>
                <a:spcPts val="0"/>
              </a:spcAft>
              <a:buSzPts val="7200"/>
              <a:buNone/>
              <a:defRPr sz="9600" b="1"/>
            </a:lvl7pPr>
            <a:lvl8pPr lvl="7" algn="ctr" rtl="0">
              <a:spcBef>
                <a:spcPts val="0"/>
              </a:spcBef>
              <a:spcAft>
                <a:spcPts val="0"/>
              </a:spcAft>
              <a:buSzPts val="7200"/>
              <a:buNone/>
              <a:defRPr sz="9600" b="1"/>
            </a:lvl8pPr>
            <a:lvl9pPr lvl="8" algn="ctr" rtl="0">
              <a:spcBef>
                <a:spcPts val="0"/>
              </a:spcBef>
              <a:spcAft>
                <a:spcPts val="0"/>
              </a:spcAft>
              <a:buSzPts val="7200"/>
              <a:buNone/>
              <a:defRPr sz="9600" b="1"/>
            </a:lvl9pPr>
          </a:lstStyle>
          <a:p>
            <a:endParaRPr/>
          </a:p>
        </p:txBody>
      </p:sp>
      <p:sp>
        <p:nvSpPr>
          <p:cNvPr id="516" name="Google Shape;516;p13"/>
          <p:cNvSpPr txBox="1">
            <a:spLocks noGrp="1"/>
          </p:cNvSpPr>
          <p:nvPr>
            <p:ph type="subTitle" idx="1"/>
          </p:nvPr>
        </p:nvSpPr>
        <p:spPr>
          <a:xfrm>
            <a:off x="4839833" y="3562833"/>
            <a:ext cx="5291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17" name="Google Shape;517;p13"/>
          <p:cNvGrpSpPr/>
          <p:nvPr/>
        </p:nvGrpSpPr>
        <p:grpSpPr>
          <a:xfrm>
            <a:off x="-344848" y="2518822"/>
            <a:ext cx="4856611" cy="4030021"/>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530" name="Google Shape;530;p13"/>
          <p:cNvPicPr preferRelativeResize="0"/>
          <p:nvPr/>
        </p:nvPicPr>
        <p:blipFill>
          <a:blip r:embed="rId2">
            <a:alphaModFix amt="38000"/>
          </a:blip>
          <a:stretch>
            <a:fillRect/>
          </a:stretch>
        </p:blipFill>
        <p:spPr>
          <a:xfrm>
            <a:off x="9408334" y="-3561349"/>
            <a:ext cx="6858007" cy="6858007"/>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3639900" y="-4102782"/>
            <a:ext cx="6858007" cy="6858007"/>
          </a:xfrm>
          <a:prstGeom prst="rect">
            <a:avLst/>
          </a:prstGeom>
          <a:noFill/>
          <a:ln>
            <a:noFill/>
          </a:ln>
        </p:spPr>
      </p:pic>
    </p:spTree>
    <p:extLst>
      <p:ext uri="{BB962C8B-B14F-4D97-AF65-F5344CB8AC3E}">
        <p14:creationId xmlns:p14="http://schemas.microsoft.com/office/powerpoint/2010/main" val="164371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3211666" y="-4111382"/>
            <a:ext cx="6858007" cy="6858007"/>
          </a:xfrm>
          <a:prstGeom prst="rect">
            <a:avLst/>
          </a:prstGeom>
          <a:noFill/>
          <a:ln>
            <a:noFill/>
          </a:ln>
        </p:spPr>
      </p:pic>
      <p:sp>
        <p:nvSpPr>
          <p:cNvPr id="618" name="Google Shape;61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2063367"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0" name="Google Shape;620;p15"/>
          <p:cNvSpPr txBox="1">
            <a:spLocks noGrp="1"/>
          </p:cNvSpPr>
          <p:nvPr>
            <p:ph type="subTitle" idx="1"/>
          </p:nvPr>
        </p:nvSpPr>
        <p:spPr>
          <a:xfrm>
            <a:off x="2063364"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1" name="Google Shape;621;p15"/>
          <p:cNvSpPr txBox="1">
            <a:spLocks noGrp="1"/>
          </p:cNvSpPr>
          <p:nvPr>
            <p:ph type="title" idx="3" hasCustomPrompt="1"/>
          </p:nvPr>
        </p:nvSpPr>
        <p:spPr>
          <a:xfrm>
            <a:off x="1049533"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2" name="Google Shape;622;p15"/>
          <p:cNvSpPr txBox="1">
            <a:spLocks noGrp="1"/>
          </p:cNvSpPr>
          <p:nvPr>
            <p:ph type="title" idx="4"/>
          </p:nvPr>
        </p:nvSpPr>
        <p:spPr>
          <a:xfrm>
            <a:off x="2063367"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3" name="Google Shape;623;p15"/>
          <p:cNvSpPr txBox="1">
            <a:spLocks noGrp="1"/>
          </p:cNvSpPr>
          <p:nvPr>
            <p:ph type="subTitle" idx="5"/>
          </p:nvPr>
        </p:nvSpPr>
        <p:spPr>
          <a:xfrm>
            <a:off x="2063364"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4" name="Google Shape;624;p15"/>
          <p:cNvSpPr txBox="1">
            <a:spLocks noGrp="1"/>
          </p:cNvSpPr>
          <p:nvPr>
            <p:ph type="title" idx="6" hasCustomPrompt="1"/>
          </p:nvPr>
        </p:nvSpPr>
        <p:spPr>
          <a:xfrm>
            <a:off x="1049533"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5" name="Google Shape;625;p15"/>
          <p:cNvSpPr txBox="1">
            <a:spLocks noGrp="1"/>
          </p:cNvSpPr>
          <p:nvPr>
            <p:ph type="title" idx="7"/>
          </p:nvPr>
        </p:nvSpPr>
        <p:spPr>
          <a:xfrm>
            <a:off x="7863433"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6" name="Google Shape;626;p15"/>
          <p:cNvSpPr txBox="1">
            <a:spLocks noGrp="1"/>
          </p:cNvSpPr>
          <p:nvPr>
            <p:ph type="subTitle" idx="8"/>
          </p:nvPr>
        </p:nvSpPr>
        <p:spPr>
          <a:xfrm>
            <a:off x="7863431"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7" name="Google Shape;627;p15"/>
          <p:cNvSpPr txBox="1">
            <a:spLocks noGrp="1"/>
          </p:cNvSpPr>
          <p:nvPr>
            <p:ph type="title" idx="9" hasCustomPrompt="1"/>
          </p:nvPr>
        </p:nvSpPr>
        <p:spPr>
          <a:xfrm>
            <a:off x="6849600"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8" name="Google Shape;628;p15"/>
          <p:cNvSpPr txBox="1">
            <a:spLocks noGrp="1"/>
          </p:cNvSpPr>
          <p:nvPr>
            <p:ph type="title" idx="13"/>
          </p:nvPr>
        </p:nvSpPr>
        <p:spPr>
          <a:xfrm>
            <a:off x="7863433"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9" name="Google Shape;629;p15"/>
          <p:cNvSpPr txBox="1">
            <a:spLocks noGrp="1"/>
          </p:cNvSpPr>
          <p:nvPr>
            <p:ph type="subTitle" idx="14"/>
          </p:nvPr>
        </p:nvSpPr>
        <p:spPr>
          <a:xfrm>
            <a:off x="7863431"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30" name="Google Shape;630;p15"/>
          <p:cNvSpPr txBox="1">
            <a:spLocks noGrp="1"/>
          </p:cNvSpPr>
          <p:nvPr>
            <p:ph type="title" idx="15" hasCustomPrompt="1"/>
          </p:nvPr>
        </p:nvSpPr>
        <p:spPr>
          <a:xfrm>
            <a:off x="6849600"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grpSp>
        <p:nvGrpSpPr>
          <p:cNvPr id="631" name="Google Shape;631;p15"/>
          <p:cNvGrpSpPr/>
          <p:nvPr/>
        </p:nvGrpSpPr>
        <p:grpSpPr>
          <a:xfrm>
            <a:off x="-1777303" y="5822498"/>
            <a:ext cx="15581312" cy="4122111"/>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1374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728648" y="-2578069"/>
            <a:ext cx="15581312" cy="4122111"/>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913" name="Google Shape;913;p19"/>
          <p:cNvGrpSpPr/>
          <p:nvPr/>
        </p:nvGrpSpPr>
        <p:grpSpPr>
          <a:xfrm>
            <a:off x="-6839952" y="5528615"/>
            <a:ext cx="15581312" cy="4122111"/>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pic>
        <p:nvPicPr>
          <p:cNvPr id="968" name="Google Shape;968;p19"/>
          <p:cNvPicPr preferRelativeResize="0"/>
          <p:nvPr/>
        </p:nvPicPr>
        <p:blipFill>
          <a:blip r:embed="rId2">
            <a:alphaModFix/>
          </a:blip>
          <a:stretch>
            <a:fillRect/>
          </a:stretch>
        </p:blipFill>
        <p:spPr>
          <a:xfrm>
            <a:off x="-4039133" y="-1419049"/>
            <a:ext cx="6858007" cy="6858007"/>
          </a:xfrm>
          <a:prstGeom prst="rect">
            <a:avLst/>
          </a:prstGeom>
          <a:noFill/>
          <a:ln>
            <a:noFill/>
          </a:ln>
        </p:spPr>
      </p:pic>
      <p:sp>
        <p:nvSpPr>
          <p:cNvPr id="969" name="Google Shape;969;p19"/>
          <p:cNvSpPr txBox="1">
            <a:spLocks noGrp="1"/>
          </p:cNvSpPr>
          <p:nvPr>
            <p:ph type="title"/>
          </p:nvPr>
        </p:nvSpPr>
        <p:spPr>
          <a:xfrm>
            <a:off x="3881000" y="2413717"/>
            <a:ext cx="4791200" cy="10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5333"/>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970" name="Google Shape;970;p19"/>
          <p:cNvSpPr txBox="1">
            <a:spLocks noGrp="1"/>
          </p:cNvSpPr>
          <p:nvPr>
            <p:ph type="title" idx="2" hasCustomPrompt="1"/>
          </p:nvPr>
        </p:nvSpPr>
        <p:spPr>
          <a:xfrm>
            <a:off x="8751733" y="2120000"/>
            <a:ext cx="2544800" cy="26180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971" name="Google Shape;971;p19"/>
          <p:cNvSpPr txBox="1">
            <a:spLocks noGrp="1"/>
          </p:cNvSpPr>
          <p:nvPr>
            <p:ph type="subTitle" idx="1"/>
          </p:nvPr>
        </p:nvSpPr>
        <p:spPr>
          <a:xfrm>
            <a:off x="4901005" y="4012684"/>
            <a:ext cx="3771200" cy="83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algn="r" rtl="0">
              <a:spcBef>
                <a:spcPts val="2133"/>
              </a:spcBef>
              <a:spcAft>
                <a:spcPts val="0"/>
              </a:spcAft>
              <a:buSzPts val="1600"/>
              <a:buNone/>
              <a:defRPr sz="2133"/>
            </a:lvl2pPr>
            <a:lvl3pPr lvl="2" algn="r" rtl="0">
              <a:spcBef>
                <a:spcPts val="2133"/>
              </a:spcBef>
              <a:spcAft>
                <a:spcPts val="0"/>
              </a:spcAft>
              <a:buSzPts val="1600"/>
              <a:buNone/>
              <a:defRPr sz="2133"/>
            </a:lvl3pPr>
            <a:lvl4pPr lvl="3" algn="r" rtl="0">
              <a:spcBef>
                <a:spcPts val="2133"/>
              </a:spcBef>
              <a:spcAft>
                <a:spcPts val="0"/>
              </a:spcAft>
              <a:buSzPts val="1600"/>
              <a:buNone/>
              <a:defRPr sz="2133"/>
            </a:lvl4pPr>
            <a:lvl5pPr lvl="4" algn="r" rtl="0">
              <a:spcBef>
                <a:spcPts val="2133"/>
              </a:spcBef>
              <a:spcAft>
                <a:spcPts val="0"/>
              </a:spcAft>
              <a:buSzPts val="1600"/>
              <a:buNone/>
              <a:defRPr sz="2133"/>
            </a:lvl5pPr>
            <a:lvl6pPr lvl="5" algn="r" rtl="0">
              <a:spcBef>
                <a:spcPts val="2133"/>
              </a:spcBef>
              <a:spcAft>
                <a:spcPts val="0"/>
              </a:spcAft>
              <a:buSzPts val="1600"/>
              <a:buNone/>
              <a:defRPr sz="2133"/>
            </a:lvl6pPr>
            <a:lvl7pPr lvl="6" algn="r" rtl="0">
              <a:spcBef>
                <a:spcPts val="2133"/>
              </a:spcBef>
              <a:spcAft>
                <a:spcPts val="0"/>
              </a:spcAft>
              <a:buSzPts val="1600"/>
              <a:buNone/>
              <a:defRPr sz="2133"/>
            </a:lvl7pPr>
            <a:lvl8pPr lvl="7" algn="r" rtl="0">
              <a:spcBef>
                <a:spcPts val="2133"/>
              </a:spcBef>
              <a:spcAft>
                <a:spcPts val="0"/>
              </a:spcAft>
              <a:buSzPts val="1600"/>
              <a:buNone/>
              <a:defRPr sz="2133"/>
            </a:lvl8pPr>
            <a:lvl9pPr lvl="8" algn="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507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2012800" y="2145051"/>
            <a:ext cx="35196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2104951" y="2819333"/>
            <a:ext cx="35196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6556500" y="2146300"/>
            <a:ext cx="34384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6648651" y="2821163"/>
            <a:ext cx="34384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9839348" y="3838015"/>
            <a:ext cx="9733707" cy="4122111"/>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38" name="Google Shape;1138;p22"/>
          <p:cNvGrpSpPr/>
          <p:nvPr/>
        </p:nvGrpSpPr>
        <p:grpSpPr>
          <a:xfrm rot="10800000">
            <a:off x="-7323686" y="-1215285"/>
            <a:ext cx="9733707" cy="4122111"/>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1165" name="Google Shape;1165;p22"/>
          <p:cNvPicPr preferRelativeResize="0"/>
          <p:nvPr/>
        </p:nvPicPr>
        <p:blipFill>
          <a:blip r:embed="rId2">
            <a:alphaModFix/>
          </a:blip>
          <a:stretch>
            <a:fillRect/>
          </a:stretch>
        </p:blipFill>
        <p:spPr>
          <a:xfrm>
            <a:off x="-2478300" y="4152818"/>
            <a:ext cx="6858007" cy="6858007"/>
          </a:xfrm>
          <a:prstGeom prst="rect">
            <a:avLst/>
          </a:prstGeom>
          <a:noFill/>
          <a:ln>
            <a:noFill/>
          </a:ln>
        </p:spPr>
      </p:pic>
    </p:spTree>
    <p:extLst>
      <p:ext uri="{BB962C8B-B14F-4D97-AF65-F5344CB8AC3E}">
        <p14:creationId xmlns:p14="http://schemas.microsoft.com/office/powerpoint/2010/main" val="22535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10735667" y="-74099"/>
            <a:ext cx="1535000" cy="2279433"/>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9"/>
          <p:cNvGrpSpPr/>
          <p:nvPr/>
        </p:nvGrpSpPr>
        <p:grpSpPr>
          <a:xfrm>
            <a:off x="-355888" y="3067981"/>
            <a:ext cx="2613184" cy="3880507"/>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7" name="Google Shape;1427;p29"/>
          <p:cNvGrpSpPr/>
          <p:nvPr/>
        </p:nvGrpSpPr>
        <p:grpSpPr>
          <a:xfrm rot="10800000">
            <a:off x="3189570" y="-1969886"/>
            <a:ext cx="5812831" cy="2461665"/>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54" name="Google Shape;1454;p29"/>
          <p:cNvGrpSpPr/>
          <p:nvPr/>
        </p:nvGrpSpPr>
        <p:grpSpPr>
          <a:xfrm rot="10800000">
            <a:off x="6457837" y="6115648"/>
            <a:ext cx="5812831" cy="2461665"/>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481" name="Google Shape;1481;p29"/>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29"/>
          <p:cNvGrpSpPr/>
          <p:nvPr/>
        </p:nvGrpSpPr>
        <p:grpSpPr>
          <a:xfrm>
            <a:off x="7644394" y="4798239"/>
            <a:ext cx="4275996" cy="3361455"/>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3" name="Google Shape;1513;p29"/>
          <p:cNvGrpSpPr/>
          <p:nvPr/>
        </p:nvGrpSpPr>
        <p:grpSpPr>
          <a:xfrm rot="-4506468">
            <a:off x="7707729" y="5701923"/>
            <a:ext cx="1093156" cy="1554076"/>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88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45091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9466491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56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7670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01/01/2025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8827B6ED-3C83-3B41-C09D-696B4358AD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1033" y="128491"/>
            <a:ext cx="1812202" cy="1812202"/>
          </a:xfrm>
          <a:prstGeom prst="rect">
            <a:avLst/>
          </a:prstGeom>
        </p:spPr>
      </p:pic>
    </p:spTree>
    <p:extLst>
      <p:ext uri="{BB962C8B-B14F-4D97-AF65-F5344CB8AC3E}">
        <p14:creationId xmlns:p14="http://schemas.microsoft.com/office/powerpoint/2010/main" val="10536756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45.svg"/><Relationship Id="rId7" Type="http://schemas.openxmlformats.org/officeDocument/2006/relationships/image" Target="../media/image49.gif"/><Relationship Id="rId2"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image" Target="../media/image48.gif"/><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slide" Target="slide21.xml"/><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slide" Target="slide19.xml"/><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slide" Target="slide18.xml"/><Relationship Id="rId4" Type="http://schemas.openxmlformats.org/officeDocument/2006/relationships/slide" Target="slide17.xml"/><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4.xml"/><Relationship Id="rId6" Type="http://schemas.openxmlformats.org/officeDocument/2006/relationships/image" Target="../media/image49.gif"/><Relationship Id="rId5" Type="http://schemas.openxmlformats.org/officeDocument/2006/relationships/slide" Target="slide15.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slide" Target="slide15.xml"/><Relationship Id="rId5" Type="http://schemas.openxmlformats.org/officeDocument/2006/relationships/image" Target="../media/image58.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1.png"/><Relationship Id="rId7" Type="http://schemas.openxmlformats.org/officeDocument/2006/relationships/image" Target="../media/image62.svg"/><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61.png"/><Relationship Id="rId11" Type="http://schemas.openxmlformats.org/officeDocument/2006/relationships/slide" Target="slide15.xml"/><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3.xml"/><Relationship Id="rId7"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audio" Target="../media/audio1.wav"/><Relationship Id="rId21" Type="http://schemas.openxmlformats.org/officeDocument/2006/relationships/image" Target="../media/image30.svg"/><Relationship Id="rId7" Type="http://schemas.openxmlformats.org/officeDocument/2006/relationships/image" Target="../media/image19.png"/><Relationship Id="rId12" Type="http://schemas.openxmlformats.org/officeDocument/2006/relationships/slide" Target="slide6.xml"/><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png"/><Relationship Id="rId20"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slide" Target="slide8.xml"/><Relationship Id="rId11" Type="http://schemas.openxmlformats.org/officeDocument/2006/relationships/image" Target="../media/image22.svg"/><Relationship Id="rId5" Type="http://schemas.openxmlformats.org/officeDocument/2006/relationships/image" Target="../media/image16.jpg"/><Relationship Id="rId15" Type="http://schemas.openxmlformats.org/officeDocument/2006/relationships/image" Target="../media/image25.png"/><Relationship Id="rId10" Type="http://schemas.openxmlformats.org/officeDocument/2006/relationships/image" Target="../media/image21.png"/><Relationship Id="rId19" Type="http://schemas.openxmlformats.org/officeDocument/2006/relationships/slide" Target="slide5.xml"/><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4.sv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audio" Target="../media/audio4.wav"/><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audio" Target="../media/audio4.wav"/><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audio" Target="../media/audio4.wav"/><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audio" Target="../media/audio4.wav"/><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r>
                <a:rPr lang="en-US" sz="1400" dirty="0">
                  <a:solidFill>
                    <a:srgbClr val="042613"/>
                  </a:solidFill>
                  <a:latin typeface="Calibri"/>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7B6960BC-C18F-3B9C-1B0B-B1EE1B83077E}"/>
              </a:ext>
            </a:extLst>
          </p:cNvPr>
          <p:cNvPicPr>
            <a:picLocks noChangeAspect="1"/>
          </p:cNvPicPr>
          <p:nvPr/>
        </p:nvPicPr>
        <p:blipFill>
          <a:blip r:embed="rId6"/>
          <a:stretch>
            <a:fillRect/>
          </a:stretch>
        </p:blipFill>
        <p:spPr>
          <a:xfrm>
            <a:off x="3018810" y="1565334"/>
            <a:ext cx="5462489" cy="4029805"/>
          </a:xfrm>
          <a:prstGeom prst="rect">
            <a:avLst/>
          </a:prstGeom>
        </p:spPr>
      </p:pic>
    </p:spTree>
    <p:extLst>
      <p:ext uri="{BB962C8B-B14F-4D97-AF65-F5344CB8AC3E}">
        <p14:creationId xmlns:p14="http://schemas.microsoft.com/office/powerpoint/2010/main" val="409066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8" name="Picture 7">
            <a:extLst>
              <a:ext uri="{FF2B5EF4-FFF2-40B4-BE49-F238E27FC236}">
                <a16:creationId xmlns:a16="http://schemas.microsoft.com/office/drawing/2014/main" id="{6A006968-DB71-783F-190B-C56F0287DDC0}"/>
              </a:ext>
            </a:extLst>
          </p:cNvPr>
          <p:cNvPicPr>
            <a:picLocks noChangeAspect="1"/>
          </p:cNvPicPr>
          <p:nvPr/>
        </p:nvPicPr>
        <p:blipFill>
          <a:blip r:embed="rId6"/>
          <a:stretch>
            <a:fillRect/>
          </a:stretch>
        </p:blipFill>
        <p:spPr>
          <a:xfrm>
            <a:off x="2840590" y="2349178"/>
            <a:ext cx="6303810" cy="1572904"/>
          </a:xfrm>
          <a:prstGeom prst="rect">
            <a:avLst/>
          </a:prstGeom>
        </p:spPr>
      </p:pic>
    </p:spTree>
    <p:extLst>
      <p:ext uri="{BB962C8B-B14F-4D97-AF65-F5344CB8AC3E}">
        <p14:creationId xmlns:p14="http://schemas.microsoft.com/office/powerpoint/2010/main" val="26256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277678"/>
            <a:ext cx="11665057" cy="6302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kern="0">
              <a:solidFill>
                <a:srgbClr val="1E0E2F"/>
              </a:solidFill>
              <a:latin typeface="Calibri"/>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50000"/>
                  </a:schemeClr>
                </a:solidFill>
              </a:rPr>
              <a:t>1</a:t>
            </a:r>
          </a:p>
        </p:txBody>
      </p:sp>
      <p:sp>
        <p:nvSpPr>
          <p:cNvPr id="3" name="TextBox 2">
            <a:extLst>
              <a:ext uri="{FF2B5EF4-FFF2-40B4-BE49-F238E27FC236}">
                <a16:creationId xmlns:a16="http://schemas.microsoft.com/office/drawing/2014/main" id="{9CE43012-D8B8-E7FC-6479-F67E1232745E}"/>
              </a:ext>
            </a:extLst>
          </p:cNvPr>
          <p:cNvSpPr txBox="1"/>
          <p:nvPr/>
        </p:nvSpPr>
        <p:spPr>
          <a:xfrm>
            <a:off x="1581150" y="485775"/>
            <a:ext cx="9639300" cy="584775"/>
          </a:xfrm>
          <a:prstGeom prst="rect">
            <a:avLst/>
          </a:prstGeom>
          <a:noFill/>
        </p:spPr>
        <p:txBody>
          <a:bodyPr wrap="square" rtlCol="0">
            <a:spAutoFit/>
          </a:bodyPr>
          <a:lstStyle/>
          <a:p>
            <a:r>
              <a:rPr lang="en-US" sz="3200" b="1" dirty="0" err="1"/>
              <a:t>Mỗi</a:t>
            </a:r>
            <a:r>
              <a:rPr lang="en-US" sz="3200" b="1" dirty="0"/>
              <a:t> ý ở </a:t>
            </a:r>
            <a:r>
              <a:rPr lang="en-US" sz="3200" b="1" dirty="0" err="1"/>
              <a:t>cột</a:t>
            </a:r>
            <a:r>
              <a:rPr lang="en-US" sz="3200" b="1" dirty="0"/>
              <a:t> B </a:t>
            </a:r>
            <a:r>
              <a:rPr lang="en-US" sz="3200" b="1" dirty="0" err="1"/>
              <a:t>nói</a:t>
            </a:r>
            <a:r>
              <a:rPr lang="en-US" sz="3200" b="1" dirty="0"/>
              <a:t> </a:t>
            </a:r>
            <a:r>
              <a:rPr lang="en-US" sz="3200" b="1" dirty="0" err="1"/>
              <a:t>về</a:t>
            </a:r>
            <a:r>
              <a:rPr lang="en-US" sz="3200" b="1" dirty="0"/>
              <a:t> </a:t>
            </a:r>
            <a:r>
              <a:rPr lang="en-US" sz="3200" b="1" dirty="0" err="1"/>
              <a:t>danh</a:t>
            </a:r>
            <a:r>
              <a:rPr lang="en-US" sz="3200" b="1" dirty="0"/>
              <a:t> </a:t>
            </a:r>
            <a:r>
              <a:rPr lang="en-US" sz="3200" b="1" dirty="0" err="1"/>
              <a:t>từ</a:t>
            </a:r>
            <a:r>
              <a:rPr lang="en-US" sz="3200" b="1" dirty="0"/>
              <a:t>, </a:t>
            </a:r>
            <a:r>
              <a:rPr lang="en-US" sz="3200" b="1" dirty="0" err="1"/>
              <a:t>động</a:t>
            </a:r>
            <a:r>
              <a:rPr lang="en-US" sz="3200" b="1" dirty="0"/>
              <a:t> </a:t>
            </a:r>
            <a:r>
              <a:rPr lang="en-US" sz="3200" b="1" dirty="0" err="1"/>
              <a:t>từ</a:t>
            </a:r>
            <a:r>
              <a:rPr lang="en-US" sz="3200" b="1" dirty="0"/>
              <a:t> hay </a:t>
            </a:r>
            <a:r>
              <a:rPr lang="en-US" sz="3200" b="1" dirty="0" err="1"/>
              <a:t>tính</a:t>
            </a:r>
            <a:r>
              <a:rPr lang="en-US" sz="3200" b="1" dirty="0"/>
              <a:t> </a:t>
            </a:r>
            <a:r>
              <a:rPr lang="en-US" sz="3200" b="1" dirty="0" err="1"/>
              <a:t>từ</a:t>
            </a:r>
            <a:r>
              <a:rPr lang="en-US" sz="3200" b="1" dirty="0"/>
              <a:t>?</a:t>
            </a:r>
          </a:p>
        </p:txBody>
      </p:sp>
      <p:sp>
        <p:nvSpPr>
          <p:cNvPr id="4" name="Rectangle: Rounded Corners 3">
            <a:extLst>
              <a:ext uri="{FF2B5EF4-FFF2-40B4-BE49-F238E27FC236}">
                <a16:creationId xmlns:a16="http://schemas.microsoft.com/office/drawing/2014/main" id="{59E2A66E-FAF2-88B6-5681-82CFA7E95F7E}"/>
              </a:ext>
            </a:extLst>
          </p:cNvPr>
          <p:cNvSpPr/>
          <p:nvPr/>
        </p:nvSpPr>
        <p:spPr>
          <a:xfrm>
            <a:off x="952500" y="170497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Danh </a:t>
            </a:r>
            <a:r>
              <a:rPr lang="en-US" sz="3200" dirty="0" err="1"/>
              <a:t>từ</a:t>
            </a:r>
            <a:endParaRPr lang="en-US" sz="3200" dirty="0"/>
          </a:p>
        </p:txBody>
      </p:sp>
      <p:sp>
        <p:nvSpPr>
          <p:cNvPr id="5" name="Rectangle: Rounded Corners 4">
            <a:extLst>
              <a:ext uri="{FF2B5EF4-FFF2-40B4-BE49-F238E27FC236}">
                <a16:creationId xmlns:a16="http://schemas.microsoft.com/office/drawing/2014/main" id="{2921B8E8-5DAE-40E0-76A6-E430FF8FF060}"/>
              </a:ext>
            </a:extLst>
          </p:cNvPr>
          <p:cNvSpPr/>
          <p:nvPr/>
        </p:nvSpPr>
        <p:spPr>
          <a:xfrm>
            <a:off x="895350" y="32099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Động</a:t>
            </a:r>
            <a:r>
              <a:rPr lang="en-US" sz="3200" dirty="0"/>
              <a:t> </a:t>
            </a:r>
            <a:r>
              <a:rPr lang="en-US" sz="3200" dirty="0" err="1"/>
              <a:t>từ</a:t>
            </a:r>
            <a:endParaRPr lang="en-US" sz="3200" dirty="0"/>
          </a:p>
        </p:txBody>
      </p:sp>
      <p:sp>
        <p:nvSpPr>
          <p:cNvPr id="6" name="Rectangle: Rounded Corners 5">
            <a:extLst>
              <a:ext uri="{FF2B5EF4-FFF2-40B4-BE49-F238E27FC236}">
                <a16:creationId xmlns:a16="http://schemas.microsoft.com/office/drawing/2014/main" id="{BDB57694-1514-C716-2767-ED27C0C8298A}"/>
              </a:ext>
            </a:extLst>
          </p:cNvPr>
          <p:cNvSpPr/>
          <p:nvPr/>
        </p:nvSpPr>
        <p:spPr>
          <a:xfrm>
            <a:off x="923925" y="48863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Tính</a:t>
            </a:r>
            <a:r>
              <a:rPr lang="en-US" sz="3200" dirty="0"/>
              <a:t> </a:t>
            </a:r>
            <a:r>
              <a:rPr lang="en-US" sz="3200" dirty="0" err="1"/>
              <a:t>từ</a:t>
            </a:r>
            <a:endParaRPr lang="en-US" sz="3200" dirty="0"/>
          </a:p>
        </p:txBody>
      </p:sp>
      <p:sp>
        <p:nvSpPr>
          <p:cNvPr id="7" name="Rectangle 6">
            <a:extLst>
              <a:ext uri="{FF2B5EF4-FFF2-40B4-BE49-F238E27FC236}">
                <a16:creationId xmlns:a16="http://schemas.microsoft.com/office/drawing/2014/main" id="{149B767D-7158-AE6E-1064-B1250057670A}"/>
              </a:ext>
            </a:extLst>
          </p:cNvPr>
          <p:cNvSpPr/>
          <p:nvPr/>
        </p:nvSpPr>
        <p:spPr>
          <a:xfrm>
            <a:off x="5514975" y="1647825"/>
            <a:ext cx="5838825"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hoạt</a:t>
            </a:r>
            <a:r>
              <a:rPr lang="en-US" sz="2800" dirty="0"/>
              <a:t> </a:t>
            </a:r>
            <a:r>
              <a:rPr lang="en-US" sz="2800" dirty="0" err="1"/>
              <a:t>động</a:t>
            </a:r>
            <a:r>
              <a:rPr lang="en-US" sz="2800" dirty="0"/>
              <a:t>, </a:t>
            </a:r>
            <a:r>
              <a:rPr lang="en-US" sz="2800" dirty="0" err="1"/>
              <a:t>trạng</a:t>
            </a:r>
            <a:r>
              <a:rPr lang="en-US" sz="2800" dirty="0"/>
              <a:t> </a:t>
            </a:r>
            <a:r>
              <a:rPr lang="en-US" sz="2800" dirty="0" err="1"/>
              <a:t>thái</a:t>
            </a:r>
            <a:r>
              <a:rPr lang="en-US" sz="2800" dirty="0"/>
              <a:t> </a:t>
            </a:r>
            <a:r>
              <a:rPr lang="en-US" sz="2800" dirty="0" err="1"/>
              <a:t>của</a:t>
            </a:r>
            <a:r>
              <a:rPr lang="en-US" sz="2800" dirty="0"/>
              <a:t> </a:t>
            </a:r>
            <a:r>
              <a:rPr lang="en-US" sz="2800" dirty="0" err="1"/>
              <a:t>sự</a:t>
            </a:r>
            <a:r>
              <a:rPr lang="en-US" sz="2800" dirty="0"/>
              <a:t> </a:t>
            </a:r>
            <a:r>
              <a:rPr lang="en-US" sz="2800" dirty="0" err="1"/>
              <a:t>vật</a:t>
            </a:r>
            <a:endParaRPr lang="en-US" sz="2800" dirty="0"/>
          </a:p>
        </p:txBody>
      </p:sp>
      <p:sp>
        <p:nvSpPr>
          <p:cNvPr id="8" name="Rectangle 7">
            <a:extLst>
              <a:ext uri="{FF2B5EF4-FFF2-40B4-BE49-F238E27FC236}">
                <a16:creationId xmlns:a16="http://schemas.microsoft.com/office/drawing/2014/main" id="{11516C80-BEF6-625F-E8CE-6A1E634502BE}"/>
              </a:ext>
            </a:extLst>
          </p:cNvPr>
          <p:cNvSpPr/>
          <p:nvPr/>
        </p:nvSpPr>
        <p:spPr>
          <a:xfrm>
            <a:off x="5514975" y="3114675"/>
            <a:ext cx="6267450"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Từ</a:t>
            </a:r>
            <a:r>
              <a:rPr lang="en-US" sz="2400" dirty="0"/>
              <a:t> </a:t>
            </a:r>
            <a:r>
              <a:rPr lang="en-US" sz="2400" dirty="0" err="1"/>
              <a:t>chỉ</a:t>
            </a:r>
            <a:r>
              <a:rPr lang="en-US" sz="2400" dirty="0"/>
              <a:t> </a:t>
            </a:r>
            <a:r>
              <a:rPr lang="en-US" sz="2400" dirty="0" err="1"/>
              <a:t>đặc</a:t>
            </a:r>
            <a:r>
              <a:rPr lang="en-US" sz="2400" dirty="0"/>
              <a:t> </a:t>
            </a:r>
            <a:r>
              <a:rPr lang="en-US" sz="2400" dirty="0" err="1"/>
              <a:t>điểm</a:t>
            </a:r>
            <a:r>
              <a:rPr lang="en-US" sz="2400" dirty="0"/>
              <a:t> </a:t>
            </a:r>
            <a:r>
              <a:rPr lang="en-US" sz="2400" dirty="0" err="1"/>
              <a:t>của</a:t>
            </a:r>
            <a:r>
              <a:rPr lang="en-US" sz="2400" dirty="0"/>
              <a:t> </a:t>
            </a:r>
            <a:r>
              <a:rPr lang="en-US" sz="2400" dirty="0" err="1"/>
              <a:t>sự</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trạng</a:t>
            </a:r>
            <a:r>
              <a:rPr lang="en-US" sz="2400" dirty="0"/>
              <a:t> </a:t>
            </a:r>
            <a:r>
              <a:rPr lang="en-US" sz="2400" dirty="0" err="1"/>
              <a:t>thái</a:t>
            </a:r>
            <a:endParaRPr lang="en-US" sz="2400" dirty="0"/>
          </a:p>
        </p:txBody>
      </p:sp>
      <p:sp>
        <p:nvSpPr>
          <p:cNvPr id="9" name="Rectangle 8">
            <a:extLst>
              <a:ext uri="{FF2B5EF4-FFF2-40B4-BE49-F238E27FC236}">
                <a16:creationId xmlns:a16="http://schemas.microsoft.com/office/drawing/2014/main" id="{48B8B355-FC46-15EC-63C5-F8ACD4BFFB73}"/>
              </a:ext>
            </a:extLst>
          </p:cNvPr>
          <p:cNvSpPr/>
          <p:nvPr/>
        </p:nvSpPr>
        <p:spPr>
          <a:xfrm>
            <a:off x="5600700" y="4724400"/>
            <a:ext cx="5838825" cy="80962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sự</a:t>
            </a:r>
            <a:r>
              <a:rPr lang="en-US" sz="2800" dirty="0"/>
              <a:t> </a:t>
            </a:r>
            <a:r>
              <a:rPr lang="en-US" sz="2800" dirty="0" err="1"/>
              <a:t>vật</a:t>
            </a:r>
            <a:r>
              <a:rPr lang="en-US" sz="2800" dirty="0"/>
              <a:t> (</a:t>
            </a:r>
            <a:r>
              <a:rPr lang="en-US" sz="2800" dirty="0" err="1"/>
              <a:t>người</a:t>
            </a:r>
            <a:r>
              <a:rPr lang="en-US" sz="2800" dirty="0"/>
              <a:t>, </a:t>
            </a: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thời</a:t>
            </a:r>
            <a:r>
              <a:rPr lang="en-US" sz="2800" dirty="0"/>
              <a:t> </a:t>
            </a:r>
            <a:r>
              <a:rPr lang="en-US" sz="2800" dirty="0" err="1"/>
              <a:t>gian</a:t>
            </a:r>
            <a:r>
              <a:rPr lang="en-US" sz="2800" dirty="0"/>
              <a:t>,…)</a:t>
            </a:r>
          </a:p>
        </p:txBody>
      </p:sp>
      <p:pic>
        <p:nvPicPr>
          <p:cNvPr id="13" name="Picture 12">
            <a:extLst>
              <a:ext uri="{FF2B5EF4-FFF2-40B4-BE49-F238E27FC236}">
                <a16:creationId xmlns:a16="http://schemas.microsoft.com/office/drawing/2014/main" id="{7F3C585E-3FE2-C629-A4B4-649945B38F56}"/>
              </a:ext>
            </a:extLst>
          </p:cNvPr>
          <p:cNvPicPr>
            <a:picLocks noChangeAspect="1"/>
          </p:cNvPicPr>
          <p:nvPr/>
        </p:nvPicPr>
        <p:blipFill>
          <a:blip r:embed="rId4"/>
          <a:stretch>
            <a:fillRect/>
          </a:stretch>
        </p:blipFill>
        <p:spPr>
          <a:xfrm>
            <a:off x="1436694" y="972651"/>
            <a:ext cx="1298561" cy="969348"/>
          </a:xfrm>
          <a:prstGeom prst="rect">
            <a:avLst/>
          </a:prstGeom>
        </p:spPr>
      </p:pic>
      <p:pic>
        <p:nvPicPr>
          <p:cNvPr id="16" name="Picture 15">
            <a:extLst>
              <a:ext uri="{FF2B5EF4-FFF2-40B4-BE49-F238E27FC236}">
                <a16:creationId xmlns:a16="http://schemas.microsoft.com/office/drawing/2014/main" id="{03A1474D-8870-E50A-A0BF-000EC75E0DF9}"/>
              </a:ext>
            </a:extLst>
          </p:cNvPr>
          <p:cNvPicPr>
            <a:picLocks noChangeAspect="1"/>
          </p:cNvPicPr>
          <p:nvPr/>
        </p:nvPicPr>
        <p:blipFill>
          <a:blip r:embed="rId5"/>
          <a:stretch>
            <a:fillRect/>
          </a:stretch>
        </p:blipFill>
        <p:spPr>
          <a:xfrm>
            <a:off x="8101146" y="899499"/>
            <a:ext cx="1304657" cy="963251"/>
          </a:xfrm>
          <a:prstGeom prst="rect">
            <a:avLst/>
          </a:prstGeom>
        </p:spPr>
      </p:pic>
      <p:cxnSp>
        <p:nvCxnSpPr>
          <p:cNvPr id="21" name="Straight Connector 20">
            <a:extLst>
              <a:ext uri="{FF2B5EF4-FFF2-40B4-BE49-F238E27FC236}">
                <a16:creationId xmlns:a16="http://schemas.microsoft.com/office/drawing/2014/main" id="{1E00BA5B-5BA8-3D6A-4D1F-2FFC86675D51}"/>
              </a:ext>
            </a:extLst>
          </p:cNvPr>
          <p:cNvCxnSpPr/>
          <p:nvPr/>
        </p:nvCxnSpPr>
        <p:spPr>
          <a:xfrm>
            <a:off x="5210175" y="990600"/>
            <a:ext cx="4810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D48775-7DD9-1290-D790-8CE724855FF9}"/>
              </a:ext>
            </a:extLst>
          </p:cNvPr>
          <p:cNvCxnSpPr>
            <a:cxnSpLocks/>
            <a:stCxn id="4" idx="3"/>
            <a:endCxn id="9" idx="1"/>
          </p:cNvCxnSpPr>
          <p:nvPr/>
        </p:nvCxnSpPr>
        <p:spPr>
          <a:xfrm>
            <a:off x="2771775" y="2062163"/>
            <a:ext cx="2828925" cy="3067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24800F-EE75-AE33-9E11-BA84B4857EFF}"/>
              </a:ext>
            </a:extLst>
          </p:cNvPr>
          <p:cNvCxnSpPr>
            <a:cxnSpLocks/>
            <a:endCxn id="7" idx="1"/>
          </p:cNvCxnSpPr>
          <p:nvPr/>
        </p:nvCxnSpPr>
        <p:spPr>
          <a:xfrm flipV="1">
            <a:off x="2714625" y="2005013"/>
            <a:ext cx="2800350" cy="1543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EEC85A-E970-DCA9-6166-4897C46E8717}"/>
              </a:ext>
            </a:extLst>
          </p:cNvPr>
          <p:cNvCxnSpPr>
            <a:cxnSpLocks/>
            <a:endCxn id="8" idx="1"/>
          </p:cNvCxnSpPr>
          <p:nvPr/>
        </p:nvCxnSpPr>
        <p:spPr>
          <a:xfrm flipV="1">
            <a:off x="2743200" y="3471863"/>
            <a:ext cx="2771775" cy="17907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1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111760"/>
            <a:ext cx="11665057" cy="64685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1E0E2F"/>
              </a:solidFill>
              <a:effectLst/>
              <a:uLnTx/>
              <a:uFillTx/>
              <a:latin typeface="Calibri"/>
              <a:ea typeface="+mn-ea"/>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9CE43012-D8B8-E7FC-6479-F67E1232745E}"/>
              </a:ext>
            </a:extLst>
          </p:cNvPr>
          <p:cNvSpPr txBox="1"/>
          <p:nvPr/>
        </p:nvSpPr>
        <p:spPr>
          <a:xfrm>
            <a:off x="1550670" y="191135"/>
            <a:ext cx="9639300" cy="1200329"/>
          </a:xfrm>
          <a:prstGeom prst="rect">
            <a:avLst/>
          </a:prstGeom>
          <a:noFill/>
        </p:spPr>
        <p:txBody>
          <a:bodyPr wrap="square" rtlCol="0">
            <a:spAutoFit/>
          </a:bodyPr>
          <a:lstStyle/>
          <a:p>
            <a:pPr lvl="0"/>
            <a:r>
              <a:rPr lang="vi-VN" sz="3600" b="1" dirty="0">
                <a:solidFill>
                  <a:srgbClr val="042613"/>
                </a:solidFill>
              </a:rPr>
              <a:t>Trò chơi: Đọc đoạn đầu của bài Thanh âm của gió và thực hiện các yêu cầu</a:t>
            </a:r>
            <a:r>
              <a:rPr lang="en-US" sz="3600" b="1" dirty="0">
                <a:solidFill>
                  <a:srgbClr val="042613"/>
                </a:solidFill>
              </a:rPr>
              <a:t>.</a:t>
            </a:r>
            <a:endParaRPr kumimoji="0" lang="en-US" sz="3600" b="1" i="0" u="none" strike="noStrike" kern="1200" cap="none" spc="0" normalizeH="0" baseline="0" noProof="0" dirty="0">
              <a:ln>
                <a:noFill/>
              </a:ln>
              <a:solidFill>
                <a:srgbClr val="042613"/>
              </a:solidFill>
              <a:effectLst/>
              <a:uLnTx/>
              <a:uFillTx/>
              <a:latin typeface="Calibri"/>
            </a:endParaRPr>
          </a:p>
        </p:txBody>
      </p:sp>
      <p:grpSp>
        <p:nvGrpSpPr>
          <p:cNvPr id="30" name="Group 29">
            <a:extLst>
              <a:ext uri="{FF2B5EF4-FFF2-40B4-BE49-F238E27FC236}">
                <a16:creationId xmlns:a16="http://schemas.microsoft.com/office/drawing/2014/main" id="{9F6CFD38-9AC8-1BD8-16F9-C6018861614C}"/>
              </a:ext>
            </a:extLst>
          </p:cNvPr>
          <p:cNvGrpSpPr/>
          <p:nvPr/>
        </p:nvGrpSpPr>
        <p:grpSpPr>
          <a:xfrm>
            <a:off x="332031" y="1595120"/>
            <a:ext cx="5638920" cy="2214880"/>
            <a:chOff x="332031" y="1595120"/>
            <a:chExt cx="5638920" cy="2214880"/>
          </a:xfrm>
        </p:grpSpPr>
        <p:pic>
          <p:nvPicPr>
            <p:cNvPr id="14" name="Picture 13">
              <a:extLst>
                <a:ext uri="{FF2B5EF4-FFF2-40B4-BE49-F238E27FC236}">
                  <a16:creationId xmlns:a16="http://schemas.microsoft.com/office/drawing/2014/main" id="{3FED7602-1CE9-098A-6EB2-8938B8E49308}"/>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18" name="TextBox 17">
              <a:extLst>
                <a:ext uri="{FF2B5EF4-FFF2-40B4-BE49-F238E27FC236}">
                  <a16:creationId xmlns:a16="http://schemas.microsoft.com/office/drawing/2014/main" id="{CFAED892-289A-0A26-E401-266C242B29A9}"/>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19" name="Rectangle: Rounded Corners 18">
              <a:extLst>
                <a:ext uri="{FF2B5EF4-FFF2-40B4-BE49-F238E27FC236}">
                  <a16:creationId xmlns:a16="http://schemas.microsoft.com/office/drawing/2014/main" id="{00C875FF-2F80-A0B7-3BDE-2B524584C1B3}"/>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36" name="Group 35">
            <a:extLst>
              <a:ext uri="{FF2B5EF4-FFF2-40B4-BE49-F238E27FC236}">
                <a16:creationId xmlns:a16="http://schemas.microsoft.com/office/drawing/2014/main" id="{A9C4C3B0-5AFD-A673-B26F-8CDF898654E8}"/>
              </a:ext>
            </a:extLst>
          </p:cNvPr>
          <p:cNvGrpSpPr/>
          <p:nvPr/>
        </p:nvGrpSpPr>
        <p:grpSpPr>
          <a:xfrm>
            <a:off x="6082591" y="1595120"/>
            <a:ext cx="5672529" cy="2225040"/>
            <a:chOff x="6082591" y="1595120"/>
            <a:chExt cx="5672529" cy="2225040"/>
          </a:xfrm>
        </p:grpSpPr>
        <p:grpSp>
          <p:nvGrpSpPr>
            <p:cNvPr id="31" name="Group 30">
              <a:extLst>
                <a:ext uri="{FF2B5EF4-FFF2-40B4-BE49-F238E27FC236}">
                  <a16:creationId xmlns:a16="http://schemas.microsoft.com/office/drawing/2014/main" id="{F45A4846-E676-B130-E4A7-B44B664ADE49}"/>
                </a:ext>
              </a:extLst>
            </p:cNvPr>
            <p:cNvGrpSpPr/>
            <p:nvPr/>
          </p:nvGrpSpPr>
          <p:grpSpPr>
            <a:xfrm>
              <a:off x="6082591" y="1595120"/>
              <a:ext cx="5638920" cy="2225040"/>
              <a:chOff x="6082591" y="1595120"/>
              <a:chExt cx="5638920" cy="2225040"/>
            </a:xfrm>
          </p:grpSpPr>
          <p:pic>
            <p:nvPicPr>
              <p:cNvPr id="15" name="Picture 14">
                <a:extLst>
                  <a:ext uri="{FF2B5EF4-FFF2-40B4-BE49-F238E27FC236}">
                    <a16:creationId xmlns:a16="http://schemas.microsoft.com/office/drawing/2014/main" id="{643FA515-C996-43AE-CCC0-F539851CC595}"/>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20" name="Rectangle: Rounded Corners 19">
                <a:extLst>
                  <a:ext uri="{FF2B5EF4-FFF2-40B4-BE49-F238E27FC236}">
                    <a16:creationId xmlns:a16="http://schemas.microsoft.com/office/drawing/2014/main" id="{1514B850-CCC1-02B7-5CDB-5CAE19D4B82F}"/>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22" name="TextBox 21">
              <a:extLst>
                <a:ext uri="{FF2B5EF4-FFF2-40B4-BE49-F238E27FC236}">
                  <a16:creationId xmlns:a16="http://schemas.microsoft.com/office/drawing/2014/main" id="{520597A0-4F42-74E4-0898-E9351E4B76C2}"/>
                </a:ext>
              </a:extLst>
            </p:cNvPr>
            <p:cNvSpPr txBox="1"/>
            <p:nvPr/>
          </p:nvSpPr>
          <p:spPr>
            <a:xfrm>
              <a:off x="6583680" y="2377440"/>
              <a:ext cx="517144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29" name="Group 28">
            <a:extLst>
              <a:ext uri="{FF2B5EF4-FFF2-40B4-BE49-F238E27FC236}">
                <a16:creationId xmlns:a16="http://schemas.microsoft.com/office/drawing/2014/main" id="{6E06BE89-3538-E29C-6769-A163B7D06109}"/>
              </a:ext>
            </a:extLst>
          </p:cNvPr>
          <p:cNvGrpSpPr/>
          <p:nvPr/>
        </p:nvGrpSpPr>
        <p:grpSpPr>
          <a:xfrm>
            <a:off x="179631" y="4033520"/>
            <a:ext cx="5638920" cy="2519680"/>
            <a:chOff x="179631" y="4033520"/>
            <a:chExt cx="5638920" cy="2519680"/>
          </a:xfrm>
        </p:grpSpPr>
        <p:pic>
          <p:nvPicPr>
            <p:cNvPr id="17" name="Picture 16">
              <a:extLst>
                <a:ext uri="{FF2B5EF4-FFF2-40B4-BE49-F238E27FC236}">
                  <a16:creationId xmlns:a16="http://schemas.microsoft.com/office/drawing/2014/main" id="{633171DE-7ECB-EB32-426F-B439C234B1E9}"/>
                </a:ext>
              </a:extLst>
            </p:cNvPr>
            <p:cNvPicPr>
              <a:picLocks noChangeAspect="1"/>
            </p:cNvPicPr>
            <p:nvPr/>
          </p:nvPicPr>
          <p:blipFill>
            <a:blip r:embed="rId4"/>
            <a:stretch>
              <a:fillRect/>
            </a:stretch>
          </p:blipFill>
          <p:spPr>
            <a:xfrm>
              <a:off x="179631" y="4118785"/>
              <a:ext cx="5638920" cy="2434415"/>
            </a:xfrm>
            <a:prstGeom prst="rect">
              <a:avLst/>
            </a:prstGeom>
          </p:spPr>
        </p:pic>
        <p:sp>
          <p:nvSpPr>
            <p:cNvPr id="23" name="TextBox 22">
              <a:extLst>
                <a:ext uri="{FF2B5EF4-FFF2-40B4-BE49-F238E27FC236}">
                  <a16:creationId xmlns:a16="http://schemas.microsoft.com/office/drawing/2014/main" id="{E4C220CE-4845-FFD6-82DD-C93DEA5A00C9}"/>
                </a:ext>
              </a:extLst>
            </p:cNvPr>
            <p:cNvSpPr txBox="1"/>
            <p:nvPr/>
          </p:nvSpPr>
          <p:spPr>
            <a:xfrm>
              <a:off x="589280" y="4592320"/>
              <a:ext cx="5151120" cy="830997"/>
            </a:xfrm>
            <a:prstGeom prst="rect">
              <a:avLst/>
            </a:prstGeom>
            <a:noFill/>
          </p:spPr>
          <p:txBody>
            <a:bodyPr wrap="square" rtlCol="0">
              <a:spAutoFit/>
            </a:bodyPr>
            <a:lstStyle/>
            <a:p>
              <a:r>
                <a:rPr lang="vi-VN" sz="2400" dirty="0"/>
                <a:t>Tìm 4 tính từ chỉ đặc điểm của các sự vật dưới dây:</a:t>
              </a:r>
              <a:endParaRPr lang="en-US" sz="2400" dirty="0"/>
            </a:p>
          </p:txBody>
        </p:sp>
        <p:sp>
          <p:nvSpPr>
            <p:cNvPr id="24" name="Rectangle: Rounded Corners 23">
              <a:extLst>
                <a:ext uri="{FF2B5EF4-FFF2-40B4-BE49-F238E27FC236}">
                  <a16:creationId xmlns:a16="http://schemas.microsoft.com/office/drawing/2014/main" id="{EBBD8859-1CF1-F58D-2F37-7B986837042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28" name="Picture 27">
              <a:extLst>
                <a:ext uri="{FF2B5EF4-FFF2-40B4-BE49-F238E27FC236}">
                  <a16:creationId xmlns:a16="http://schemas.microsoft.com/office/drawing/2014/main" id="{80710B8C-D923-2052-92D5-695B421CF18A}"/>
                </a:ext>
              </a:extLst>
            </p:cNvPr>
            <p:cNvPicPr>
              <a:picLocks noChangeAspect="1"/>
            </p:cNvPicPr>
            <p:nvPr/>
          </p:nvPicPr>
          <p:blipFill>
            <a:blip r:embed="rId5"/>
            <a:stretch>
              <a:fillRect/>
            </a:stretch>
          </p:blipFill>
          <p:spPr>
            <a:xfrm>
              <a:off x="1402080" y="5402384"/>
              <a:ext cx="3709554" cy="896815"/>
            </a:xfrm>
            <a:prstGeom prst="rect">
              <a:avLst/>
            </a:prstGeom>
          </p:spPr>
        </p:pic>
      </p:grpSp>
      <p:grpSp>
        <p:nvGrpSpPr>
          <p:cNvPr id="37" name="Group 36">
            <a:extLst>
              <a:ext uri="{FF2B5EF4-FFF2-40B4-BE49-F238E27FC236}">
                <a16:creationId xmlns:a16="http://schemas.microsoft.com/office/drawing/2014/main" id="{2EB47AFF-891F-A72D-CC6E-A7037C241217}"/>
              </a:ext>
            </a:extLst>
          </p:cNvPr>
          <p:cNvGrpSpPr/>
          <p:nvPr/>
        </p:nvGrpSpPr>
        <p:grpSpPr>
          <a:xfrm>
            <a:off x="6214671" y="4165600"/>
            <a:ext cx="5672529" cy="2225040"/>
            <a:chOff x="6082591" y="1595120"/>
            <a:chExt cx="5672529" cy="2225040"/>
          </a:xfrm>
        </p:grpSpPr>
        <p:grpSp>
          <p:nvGrpSpPr>
            <p:cNvPr id="38" name="Group 37">
              <a:extLst>
                <a:ext uri="{FF2B5EF4-FFF2-40B4-BE49-F238E27FC236}">
                  <a16:creationId xmlns:a16="http://schemas.microsoft.com/office/drawing/2014/main" id="{F2146A4F-D4DB-9EF2-7B70-D5007BF4AAFA}"/>
                </a:ext>
              </a:extLst>
            </p:cNvPr>
            <p:cNvGrpSpPr/>
            <p:nvPr/>
          </p:nvGrpSpPr>
          <p:grpSpPr>
            <a:xfrm>
              <a:off x="6082591" y="1595120"/>
              <a:ext cx="5638920" cy="2225040"/>
              <a:chOff x="6082591" y="1595120"/>
              <a:chExt cx="5638920" cy="2225040"/>
            </a:xfrm>
          </p:grpSpPr>
          <p:pic>
            <p:nvPicPr>
              <p:cNvPr id="40" name="Picture 39">
                <a:extLst>
                  <a:ext uri="{FF2B5EF4-FFF2-40B4-BE49-F238E27FC236}">
                    <a16:creationId xmlns:a16="http://schemas.microsoft.com/office/drawing/2014/main" id="{48E9FBA6-1195-4185-D73C-ADAFDA26EEF2}"/>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41" name="Rectangle: Rounded Corners 40">
                <a:extLst>
                  <a:ext uri="{FF2B5EF4-FFF2-40B4-BE49-F238E27FC236}">
                    <a16:creationId xmlns:a16="http://schemas.microsoft.com/office/drawing/2014/main" id="{62A87EF7-2161-AB4E-5065-9BD735536073}"/>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39" name="TextBox 38">
              <a:extLst>
                <a:ext uri="{FF2B5EF4-FFF2-40B4-BE49-F238E27FC236}">
                  <a16:creationId xmlns:a16="http://schemas.microsoft.com/office/drawing/2014/main" id="{D389B697-51C4-E6FA-BEDB-536B710E461D}"/>
                </a:ext>
              </a:extLst>
            </p:cNvPr>
            <p:cNvSpPr txBox="1"/>
            <p:nvPr/>
          </p:nvSpPr>
          <p:spPr>
            <a:xfrm>
              <a:off x="6583680" y="237744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Tree>
    <p:extLst>
      <p:ext uri="{BB962C8B-B14F-4D97-AF65-F5344CB8AC3E}">
        <p14:creationId xmlns:p14="http://schemas.microsoft.com/office/powerpoint/2010/main" val="385237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pic>
        <p:nvPicPr>
          <p:cNvPr id="7" name="Picture 7" descr="A group of kids reading books&#10;&#10;Description automatically generated with medium confidence">
            <a:extLst>
              <a:ext uri="{FF2B5EF4-FFF2-40B4-BE49-F238E27FC236}">
                <a16:creationId xmlns:a16="http://schemas.microsoft.com/office/drawing/2014/main" id="{B95E774D-50B5-AC45-98A7-23BD28859796}"/>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2" name="Picture 1">
            <a:extLst>
              <a:ext uri="{FF2B5EF4-FFF2-40B4-BE49-F238E27FC236}">
                <a16:creationId xmlns:a16="http://schemas.microsoft.com/office/drawing/2014/main" id="{A67D3CDF-6E02-00A5-E912-27336F6BC3A2}"/>
              </a:ext>
            </a:extLst>
          </p:cNvPr>
          <p:cNvPicPr>
            <a:picLocks noChangeAspect="1"/>
          </p:cNvPicPr>
          <p:nvPr/>
        </p:nvPicPr>
        <p:blipFill>
          <a:blip r:embed="rId5"/>
          <a:stretch>
            <a:fillRect/>
          </a:stretch>
        </p:blipFill>
        <p:spPr>
          <a:xfrm>
            <a:off x="1398646" y="1111441"/>
            <a:ext cx="8907028" cy="1444877"/>
          </a:xfrm>
          <a:prstGeom prst="rect">
            <a:avLst/>
          </a:prstGeom>
        </p:spPr>
      </p:pic>
    </p:spTree>
    <p:extLst>
      <p:ext uri="{BB962C8B-B14F-4D97-AF65-F5344CB8AC3E}">
        <p14:creationId xmlns:p14="http://schemas.microsoft.com/office/powerpoint/2010/main" val="31815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3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1" name="Picture 20">
            <a:hlinkClick r:id="rId6"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7"/>
          <a:stretch>
            <a:fillRect/>
          </a:stretch>
        </p:blipFill>
        <p:spPr>
          <a:xfrm>
            <a:off x="0" y="3395172"/>
            <a:ext cx="7462151" cy="3462828"/>
          </a:xfrm>
          <a:prstGeom prst="rect">
            <a:avLst/>
          </a:prstGeom>
        </p:spPr>
      </p:pic>
      <p:pic>
        <p:nvPicPr>
          <p:cNvPr id="23" name="Picture 22">
            <a:hlinkClick r:id="rId8"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9"/>
          <a:stretch>
            <a:fillRect/>
          </a:stretch>
        </p:blipFill>
        <p:spPr>
          <a:xfrm>
            <a:off x="6107665" y="2035646"/>
            <a:ext cx="6084335" cy="4822354"/>
          </a:xfrm>
          <a:prstGeom prst="rect">
            <a:avLst/>
          </a:prstGeom>
        </p:spPr>
      </p:pic>
      <p:pic>
        <p:nvPicPr>
          <p:cNvPr id="2" name="Picture 1">
            <a:hlinkClick r:id="rId10" action="ppaction://hlinksldjump"/>
            <a:extLst>
              <a:ext uri="{FF2B5EF4-FFF2-40B4-BE49-F238E27FC236}">
                <a16:creationId xmlns:a16="http://schemas.microsoft.com/office/drawing/2014/main" id="{EA11DF68-E2D5-CF27-1AD9-AE0D1C7011AE}"/>
              </a:ext>
            </a:extLst>
          </p:cNvPr>
          <p:cNvPicPr>
            <a:picLocks noChangeAspect="1"/>
          </p:cNvPicPr>
          <p:nvPr/>
        </p:nvPicPr>
        <p:blipFill>
          <a:blip r:embed="rId11"/>
          <a:stretch>
            <a:fillRect/>
          </a:stretch>
        </p:blipFill>
        <p:spPr>
          <a:xfrm>
            <a:off x="4754235" y="0"/>
            <a:ext cx="7437765" cy="3414056"/>
          </a:xfrm>
          <a:prstGeom prst="rect">
            <a:avLst/>
          </a:prstGeom>
        </p:spPr>
      </p:pic>
      <p:sp>
        <p:nvSpPr>
          <p:cNvPr id="3" name="Rectangle 2">
            <a:hlinkClick r:id="rId12" action="ppaction://hlinksldjump"/>
            <a:extLst>
              <a:ext uri="{FF2B5EF4-FFF2-40B4-BE49-F238E27FC236}">
                <a16:creationId xmlns:a16="http://schemas.microsoft.com/office/drawing/2014/main" id="{8F0607E4-152A-4540-90E3-2AA8EEB41E69}"/>
              </a:ext>
            </a:extLst>
          </p:cNvPr>
          <p:cNvSpPr/>
          <p:nvPr/>
        </p:nvSpPr>
        <p:spPr>
          <a:xfrm>
            <a:off x="81280" y="111760"/>
            <a:ext cx="772160" cy="345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3"/>
                                        </p:tgtEl>
                                        <p:attrNameLst>
                                          <p:attrName>ppt_w</p:attrName>
                                        </p:attrNameLst>
                                      </p:cBhvr>
                                      <p:tavLst>
                                        <p:tav tm="0">
                                          <p:val>
                                            <p:strVal val="ppt_w"/>
                                          </p:val>
                                        </p:tav>
                                        <p:tav tm="100000">
                                          <p:val>
                                            <p:fltVal val="0"/>
                                          </p:val>
                                        </p:tav>
                                      </p:tavLst>
                                    </p:anim>
                                    <p:anim calcmode="lin" valueType="num">
                                      <p:cBhvr>
                                        <p:cTn id="15" dur="500"/>
                                        <p:tgtEl>
                                          <p:spTgt spid="23"/>
                                        </p:tgtEl>
                                        <p:attrNameLst>
                                          <p:attrName>ppt_h</p:attrName>
                                        </p:attrNameLst>
                                      </p:cBhvr>
                                      <p:tavLst>
                                        <p:tav tm="0">
                                          <p:val>
                                            <p:strVal val="ppt_h"/>
                                          </p:val>
                                        </p:tav>
                                        <p:tav tm="100000">
                                          <p:val>
                                            <p:fltVal val="0"/>
                                          </p:val>
                                        </p:tav>
                                      </p:tavLst>
                                    </p:anim>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71066" y="83902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6"/>
            <a:ext cx="7907973" cy="3733624"/>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Luật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chơi</a:t>
            </a:r>
            <a:r>
              <a:rPr lang="en-US" sz="4800" dirty="0">
                <a:solidFill>
                  <a:srgbClr val="FF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cs typeface="Calibri" panose="020F0502020204030204" pitchFamily="34" charset="0"/>
              </a:rPr>
              <a:t>Đằng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mảnh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ghép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Hoàn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4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em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sẽ</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lật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mở</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tranh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ẩn</a:t>
            </a:r>
            <a:r>
              <a:rPr lang="en-US" sz="4800" dirty="0">
                <a:solidFill>
                  <a:prstClr val="black"/>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3">
            <a:hlinkClick r:id="rId5"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6"/>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AE97FCC2-AC01-3498-8AFE-87F9514D2F98}"/>
              </a:ext>
            </a:extLst>
          </p:cNvPr>
          <p:cNvGrpSpPr/>
          <p:nvPr/>
        </p:nvGrpSpPr>
        <p:grpSpPr>
          <a:xfrm>
            <a:off x="0" y="528320"/>
            <a:ext cx="5638920" cy="2214880"/>
            <a:chOff x="332031" y="1595120"/>
            <a:chExt cx="5638920" cy="2214880"/>
          </a:xfrm>
        </p:grpSpPr>
        <p:pic>
          <p:nvPicPr>
            <p:cNvPr id="3" name="Picture 2">
              <a:extLst>
                <a:ext uri="{FF2B5EF4-FFF2-40B4-BE49-F238E27FC236}">
                  <a16:creationId xmlns:a16="http://schemas.microsoft.com/office/drawing/2014/main" id="{C1479872-F38D-2482-0A6C-175D9A07837F}"/>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6" name="TextBox 5">
              <a:extLst>
                <a:ext uri="{FF2B5EF4-FFF2-40B4-BE49-F238E27FC236}">
                  <a16:creationId xmlns:a16="http://schemas.microsoft.com/office/drawing/2014/main" id="{43E52C28-BBCF-3291-F563-C630F95FF044}"/>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7" name="Rectangle: Rounded Corners 6">
              <a:extLst>
                <a:ext uri="{FF2B5EF4-FFF2-40B4-BE49-F238E27FC236}">
                  <a16:creationId xmlns:a16="http://schemas.microsoft.com/office/drawing/2014/main" id="{6174DD35-83EE-FC68-652F-C3FDFBFB8BBF}"/>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8" name="Group 7">
            <a:extLst>
              <a:ext uri="{FF2B5EF4-FFF2-40B4-BE49-F238E27FC236}">
                <a16:creationId xmlns:a16="http://schemas.microsoft.com/office/drawing/2014/main" id="{BFF1B28C-C964-2238-BFA1-F313AD162630}"/>
              </a:ext>
            </a:extLst>
          </p:cNvPr>
          <p:cNvGrpSpPr/>
          <p:nvPr/>
        </p:nvGrpSpPr>
        <p:grpSpPr>
          <a:xfrm>
            <a:off x="0" y="2829618"/>
            <a:ext cx="5221032" cy="2484062"/>
            <a:chOff x="2002780" y="-380229"/>
            <a:chExt cx="5225840" cy="1762593"/>
          </a:xfrm>
        </p:grpSpPr>
        <p:pic>
          <p:nvPicPr>
            <p:cNvPr id="9" name="图片 17">
              <a:extLst>
                <a:ext uri="{FF2B5EF4-FFF2-40B4-BE49-F238E27FC236}">
                  <a16:creationId xmlns:a16="http://schemas.microsoft.com/office/drawing/2014/main" id="{6AC53B74-6D5A-77DB-E552-AE5E1BCC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0" name="TextBox 9">
              <a:extLst>
                <a:ext uri="{FF2B5EF4-FFF2-40B4-BE49-F238E27FC236}">
                  <a16:creationId xmlns:a16="http://schemas.microsoft.com/office/drawing/2014/main" id="{9B1AE54D-8991-D576-36D5-08D6C151CB51}"/>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con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vật</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sp>
        <p:nvSpPr>
          <p:cNvPr id="11" name="Rectangle: Rounded Corners 10">
            <a:extLst>
              <a:ext uri="{FF2B5EF4-FFF2-40B4-BE49-F238E27FC236}">
                <a16:creationId xmlns:a16="http://schemas.microsoft.com/office/drawing/2014/main" id="{244B75F4-3AF4-272D-79C4-984D43AE8B72}"/>
              </a:ext>
            </a:extLst>
          </p:cNvPr>
          <p:cNvSpPr/>
          <p:nvPr/>
        </p:nvSpPr>
        <p:spPr>
          <a:xfrm>
            <a:off x="5862320" y="121920"/>
            <a:ext cx="6085840" cy="3241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8EAE3F8-7A14-081F-0692-BB08D304E499}"/>
              </a:ext>
            </a:extLst>
          </p:cNvPr>
          <p:cNvCxnSpPr>
            <a:cxnSpLocks/>
          </p:cNvCxnSpPr>
          <p:nvPr/>
        </p:nvCxnSpPr>
        <p:spPr>
          <a:xfrm>
            <a:off x="8219440" y="670560"/>
            <a:ext cx="487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D610BB-38E2-FC1E-C0FF-E3F066E576F7}"/>
              </a:ext>
            </a:extLst>
          </p:cNvPr>
          <p:cNvSpPr txBox="1"/>
          <p:nvPr/>
        </p:nvSpPr>
        <p:spPr>
          <a:xfrm>
            <a:off x="1868232" y="3881120"/>
            <a:ext cx="2265680" cy="769441"/>
          </a:xfrm>
          <a:prstGeom prst="rect">
            <a:avLst/>
          </a:prstGeom>
          <a:noFill/>
        </p:spPr>
        <p:txBody>
          <a:bodyPr wrap="square" rtlCol="0">
            <a:spAutoFit/>
          </a:bodyPr>
          <a:lstStyle/>
          <a:p>
            <a:r>
              <a:rPr lang="en-US" sz="4400" b="1" dirty="0" err="1">
                <a:solidFill>
                  <a:srgbClr val="FF0000"/>
                </a:solidFill>
              </a:rPr>
              <a:t>trâu</a:t>
            </a:r>
            <a:endParaRPr lang="en-US" sz="4400" b="1" dirty="0">
              <a:solidFill>
                <a:srgbClr val="FF0000"/>
              </a:solidFill>
            </a:endParaRPr>
          </a:p>
        </p:txBody>
      </p:sp>
      <p:grpSp>
        <p:nvGrpSpPr>
          <p:cNvPr id="15" name="Group 14">
            <a:extLst>
              <a:ext uri="{FF2B5EF4-FFF2-40B4-BE49-F238E27FC236}">
                <a16:creationId xmlns:a16="http://schemas.microsoft.com/office/drawing/2014/main" id="{45AE6299-00A4-B5B0-793D-1B4C1AA5C852}"/>
              </a:ext>
            </a:extLst>
          </p:cNvPr>
          <p:cNvGrpSpPr/>
          <p:nvPr/>
        </p:nvGrpSpPr>
        <p:grpSpPr>
          <a:xfrm>
            <a:off x="6970968" y="3205538"/>
            <a:ext cx="5221032" cy="2331662"/>
            <a:chOff x="2002780" y="-380229"/>
            <a:chExt cx="5225840" cy="1762593"/>
          </a:xfrm>
        </p:grpSpPr>
        <p:pic>
          <p:nvPicPr>
            <p:cNvPr id="16" name="图片 17">
              <a:extLst>
                <a:ext uri="{FF2B5EF4-FFF2-40B4-BE49-F238E27FC236}">
                  <a16:creationId xmlns:a16="http://schemas.microsoft.com/office/drawing/2014/main" id="{F4B1B725-6C7D-6C98-2CDA-3DCEB916F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7" name="TextBox 16">
              <a:extLst>
                <a:ext uri="{FF2B5EF4-FFF2-40B4-BE49-F238E27FC236}">
                  <a16:creationId xmlns:a16="http://schemas.microsoft.com/office/drawing/2014/main" id="{1A67FFE9-2836-744F-68AF-1C64D4D09D00}"/>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thời</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gian</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cxnSp>
        <p:nvCxnSpPr>
          <p:cNvPr id="19" name="Straight Connector 18">
            <a:extLst>
              <a:ext uri="{FF2B5EF4-FFF2-40B4-BE49-F238E27FC236}">
                <a16:creationId xmlns:a16="http://schemas.microsoft.com/office/drawing/2014/main" id="{336DB68B-9244-511C-EE09-938D9126607C}"/>
              </a:ext>
            </a:extLst>
          </p:cNvPr>
          <p:cNvCxnSpPr>
            <a:cxnSpLocks/>
          </p:cNvCxnSpPr>
          <p:nvPr/>
        </p:nvCxnSpPr>
        <p:spPr>
          <a:xfrm>
            <a:off x="6278880" y="2794000"/>
            <a:ext cx="670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FD41ED-F7AC-1CE4-698A-E15F34EDD18E}"/>
              </a:ext>
            </a:extLst>
          </p:cNvPr>
          <p:cNvSpPr txBox="1"/>
          <p:nvPr/>
        </p:nvSpPr>
        <p:spPr>
          <a:xfrm>
            <a:off x="8788400" y="4236720"/>
            <a:ext cx="2265680" cy="769441"/>
          </a:xfrm>
          <a:prstGeom prst="rect">
            <a:avLst/>
          </a:prstGeom>
          <a:noFill/>
        </p:spPr>
        <p:txBody>
          <a:bodyPr wrap="square" rtlCol="0">
            <a:spAutoFit/>
          </a:bodyPr>
          <a:lstStyle/>
          <a:p>
            <a:r>
              <a:rPr lang="en-US" sz="4400" b="1" dirty="0" err="1">
                <a:solidFill>
                  <a:srgbClr val="FF0000"/>
                </a:solidFill>
              </a:rPr>
              <a:t>chiều</a:t>
            </a:r>
            <a:endParaRPr lang="en-US" sz="4400" b="1" dirty="0">
              <a:solidFill>
                <a:srgbClr val="FF0000"/>
              </a:solidFill>
            </a:endParaRPr>
          </a:p>
        </p:txBody>
      </p:sp>
      <p:grpSp>
        <p:nvGrpSpPr>
          <p:cNvPr id="22" name="Group 21">
            <a:extLst>
              <a:ext uri="{FF2B5EF4-FFF2-40B4-BE49-F238E27FC236}">
                <a16:creationId xmlns:a16="http://schemas.microsoft.com/office/drawing/2014/main" id="{20B89310-509B-0C14-0169-C07846D033FC}"/>
              </a:ext>
            </a:extLst>
          </p:cNvPr>
          <p:cNvGrpSpPr/>
          <p:nvPr/>
        </p:nvGrpSpPr>
        <p:grpSpPr>
          <a:xfrm>
            <a:off x="2875280" y="4607618"/>
            <a:ext cx="5868808" cy="2484062"/>
            <a:chOff x="2002780" y="-380229"/>
            <a:chExt cx="5287910" cy="1762593"/>
          </a:xfrm>
        </p:grpSpPr>
        <p:pic>
          <p:nvPicPr>
            <p:cNvPr id="23" name="图片 17">
              <a:extLst>
                <a:ext uri="{FF2B5EF4-FFF2-40B4-BE49-F238E27FC236}">
                  <a16:creationId xmlns:a16="http://schemas.microsoft.com/office/drawing/2014/main" id="{1131497E-F7CE-2B03-CBBA-6FDF29B6A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24" name="TextBox 23">
              <a:extLst>
                <a:ext uri="{FF2B5EF4-FFF2-40B4-BE49-F238E27FC236}">
                  <a16:creationId xmlns:a16="http://schemas.microsoft.com/office/drawing/2014/main" id="{4CAE254C-F30B-0AC6-94CB-91C0D6321979}"/>
                </a:ext>
              </a:extLst>
            </p:cNvPr>
            <p:cNvSpPr txBox="1"/>
            <p:nvPr/>
          </p:nvSpPr>
          <p:spPr>
            <a:xfrm>
              <a:off x="2559454" y="92782"/>
              <a:ext cx="4731236" cy="327579"/>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00AF92">
                      <a:lumMod val="50000"/>
                    </a:srgbClr>
                  </a:solidFill>
                  <a:effectLst/>
                  <a:uLnTx/>
                  <a:uFillTx/>
                  <a:ea typeface="+mn-ea"/>
                  <a:cs typeface="Arial"/>
                  <a:sym typeface="Arial"/>
                </a:rPr>
                <a:t>2 danh từ chỉ hiện tượng tự nhiên</a:t>
              </a:r>
              <a:endParaRPr kumimoji="0" lang="en-US" sz="2400" b="1" i="0" u="none" strike="noStrike" kern="1200" cap="none" spc="0" normalizeH="0" baseline="0" noProof="0" dirty="0">
                <a:ln>
                  <a:noFill/>
                </a:ln>
                <a:solidFill>
                  <a:srgbClr val="00AF92">
                    <a:lumMod val="50000"/>
                  </a:srgbClr>
                </a:solidFill>
                <a:effectLst/>
                <a:uLnTx/>
                <a:uFillTx/>
                <a:ea typeface="+mn-ea"/>
                <a:cs typeface="Arial"/>
                <a:sym typeface="Arial"/>
              </a:endParaRPr>
            </a:p>
          </p:txBody>
        </p:sp>
      </p:grpSp>
      <p:cxnSp>
        <p:nvCxnSpPr>
          <p:cNvPr id="26" name="Straight Connector 25">
            <a:extLst>
              <a:ext uri="{FF2B5EF4-FFF2-40B4-BE49-F238E27FC236}">
                <a16:creationId xmlns:a16="http://schemas.microsoft.com/office/drawing/2014/main" id="{343C3E7E-56F5-EE6C-FCD0-135027DFD79A}"/>
              </a:ext>
            </a:extLst>
          </p:cNvPr>
          <p:cNvCxnSpPr>
            <a:cxnSpLocks/>
          </p:cNvCxnSpPr>
          <p:nvPr/>
        </p:nvCxnSpPr>
        <p:spPr>
          <a:xfrm>
            <a:off x="6156960" y="160528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B691E4-1541-C042-D076-983EF6655B74}"/>
              </a:ext>
            </a:extLst>
          </p:cNvPr>
          <p:cNvCxnSpPr>
            <a:cxnSpLocks/>
          </p:cNvCxnSpPr>
          <p:nvPr/>
        </p:nvCxnSpPr>
        <p:spPr>
          <a:xfrm>
            <a:off x="10769600" y="187960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8212B8-F083-985D-F351-FA770DF20A0F}"/>
              </a:ext>
            </a:extLst>
          </p:cNvPr>
          <p:cNvSpPr txBox="1"/>
          <p:nvPr/>
        </p:nvSpPr>
        <p:spPr>
          <a:xfrm>
            <a:off x="4480560" y="5557520"/>
            <a:ext cx="3037840" cy="769441"/>
          </a:xfrm>
          <a:prstGeom prst="rect">
            <a:avLst/>
          </a:prstGeom>
          <a:noFill/>
        </p:spPr>
        <p:txBody>
          <a:bodyPr wrap="square" rtlCol="0">
            <a:spAutoFit/>
          </a:bodyPr>
          <a:lstStyle/>
          <a:p>
            <a:r>
              <a:rPr lang="en-US" sz="4400" b="1" dirty="0" err="1">
                <a:solidFill>
                  <a:srgbClr val="FF0000"/>
                </a:solidFill>
              </a:rPr>
              <a:t>nắng</a:t>
            </a:r>
            <a:r>
              <a:rPr lang="en-US" sz="4400" b="1" dirty="0">
                <a:solidFill>
                  <a:srgbClr val="FF0000"/>
                </a:solidFill>
              </a:rPr>
              <a:t>, </a:t>
            </a:r>
            <a:r>
              <a:rPr lang="en-US" sz="4400" b="1" dirty="0" err="1">
                <a:solidFill>
                  <a:srgbClr val="FF0000"/>
                </a:solidFill>
              </a:rPr>
              <a:t>gió</a:t>
            </a:r>
            <a:endParaRPr lang="en-US" sz="4400" b="1" dirty="0">
              <a:solidFill>
                <a:srgbClr val="FF0000"/>
              </a:solidFill>
            </a:endParaRPr>
          </a:p>
        </p:txBody>
      </p:sp>
      <p:sp>
        <p:nvSpPr>
          <p:cNvPr id="4" name="Arrow: Left 3">
            <a:hlinkClick r:id="rId6" action="ppaction://hlinksldjump"/>
            <a:extLst>
              <a:ext uri="{FF2B5EF4-FFF2-40B4-BE49-F238E27FC236}">
                <a16:creationId xmlns:a16="http://schemas.microsoft.com/office/drawing/2014/main" id="{9C433F0A-6138-70FA-2C38-83872B17CEAC}"/>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92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45688D-83E4-DA72-260B-824154022BD6}"/>
              </a:ext>
            </a:extLst>
          </p:cNvPr>
          <p:cNvGrpSpPr/>
          <p:nvPr/>
        </p:nvGrpSpPr>
        <p:grpSpPr>
          <a:xfrm>
            <a:off x="3308911" y="375920"/>
            <a:ext cx="5638920" cy="2214880"/>
            <a:chOff x="6082591" y="1605280"/>
            <a:chExt cx="5638920" cy="2214880"/>
          </a:xfrm>
        </p:grpSpPr>
        <p:grpSp>
          <p:nvGrpSpPr>
            <p:cNvPr id="5" name="Group 4">
              <a:extLst>
                <a:ext uri="{FF2B5EF4-FFF2-40B4-BE49-F238E27FC236}">
                  <a16:creationId xmlns:a16="http://schemas.microsoft.com/office/drawing/2014/main" id="{3FD722EB-18AB-302B-F9DD-B18E6C2F9C89}"/>
                </a:ext>
              </a:extLst>
            </p:cNvPr>
            <p:cNvGrpSpPr/>
            <p:nvPr/>
          </p:nvGrpSpPr>
          <p:grpSpPr>
            <a:xfrm>
              <a:off x="6082591" y="1605280"/>
              <a:ext cx="5638920" cy="2214880"/>
              <a:chOff x="6082591" y="1605280"/>
              <a:chExt cx="5638920" cy="2214880"/>
            </a:xfrm>
          </p:grpSpPr>
          <p:pic>
            <p:nvPicPr>
              <p:cNvPr id="7" name="Picture 6">
                <a:extLst>
                  <a:ext uri="{FF2B5EF4-FFF2-40B4-BE49-F238E27FC236}">
                    <a16:creationId xmlns:a16="http://schemas.microsoft.com/office/drawing/2014/main" id="{8DC3F12B-0D5C-5CA5-DB66-455A0B40C56A}"/>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8" name="Rectangle: Rounded Corners 7">
                <a:extLst>
                  <a:ext uri="{FF2B5EF4-FFF2-40B4-BE49-F238E27FC236}">
                    <a16:creationId xmlns:a16="http://schemas.microsoft.com/office/drawing/2014/main" id="{A30B29F6-7D1D-E494-9335-4EAEB4F52EA0}"/>
                  </a:ext>
                </a:extLst>
              </p:cNvPr>
              <p:cNvSpPr/>
              <p:nvPr/>
            </p:nvSpPr>
            <p:spPr>
              <a:xfrm>
                <a:off x="8453120" y="160528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6" name="TextBox 5">
              <a:extLst>
                <a:ext uri="{FF2B5EF4-FFF2-40B4-BE49-F238E27FC236}">
                  <a16:creationId xmlns:a16="http://schemas.microsoft.com/office/drawing/2014/main" id="{010EA2BC-73CE-1CA1-1462-F712BAA6D782}"/>
                </a:ext>
              </a:extLst>
            </p:cNvPr>
            <p:cNvSpPr txBox="1"/>
            <p:nvPr/>
          </p:nvSpPr>
          <p:spPr>
            <a:xfrm>
              <a:off x="6502400" y="2428240"/>
              <a:ext cx="513080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9" name="Group 8">
            <a:extLst>
              <a:ext uri="{FF2B5EF4-FFF2-40B4-BE49-F238E27FC236}">
                <a16:creationId xmlns:a16="http://schemas.microsoft.com/office/drawing/2014/main" id="{6448F8EF-C8E0-717F-AF29-919D28174671}"/>
              </a:ext>
            </a:extLst>
          </p:cNvPr>
          <p:cNvGrpSpPr/>
          <p:nvPr/>
        </p:nvGrpSpPr>
        <p:grpSpPr>
          <a:xfrm>
            <a:off x="-203200" y="2829618"/>
            <a:ext cx="7030422" cy="3550862"/>
            <a:chOff x="2002780" y="-380229"/>
            <a:chExt cx="5126440" cy="1762593"/>
          </a:xfrm>
        </p:grpSpPr>
        <p:pic>
          <p:nvPicPr>
            <p:cNvPr id="10" name="图片 17">
              <a:extLst>
                <a:ext uri="{FF2B5EF4-FFF2-40B4-BE49-F238E27FC236}">
                  <a16:creationId xmlns:a16="http://schemas.microsoft.com/office/drawing/2014/main" id="{96C55E64-E931-CE28-40EE-8A2276D0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1" name="TextBox 10">
              <a:extLst>
                <a:ext uri="{FF2B5EF4-FFF2-40B4-BE49-F238E27FC236}">
                  <a16:creationId xmlns:a16="http://schemas.microsoft.com/office/drawing/2014/main" id="{0F813A22-F80E-DDAC-AA55-F020C1A8B553}"/>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người: </a:t>
              </a:r>
              <a:r>
                <a:rPr kumimoji="0" lang="vi-VN" sz="3600" b="1" i="0" u="none" strike="noStrike" kern="1200" cap="none" spc="0" normalizeH="0" baseline="0" noProof="0" dirty="0">
                  <a:ln>
                    <a:noFill/>
                  </a:ln>
                  <a:solidFill>
                    <a:srgbClr val="FF0000"/>
                  </a:solidFill>
                  <a:effectLst/>
                  <a:uLnTx/>
                  <a:uFillTx/>
                  <a:ea typeface="+mn-ea"/>
                  <a:cs typeface="Arial"/>
                  <a:sym typeface="Arial"/>
                </a:rPr>
                <a:t>đùa nghịch, tha thẩn, bịt tai, nhíu mày.</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grpSp>
        <p:nvGrpSpPr>
          <p:cNvPr id="14" name="Group 13">
            <a:extLst>
              <a:ext uri="{FF2B5EF4-FFF2-40B4-BE49-F238E27FC236}">
                <a16:creationId xmlns:a16="http://schemas.microsoft.com/office/drawing/2014/main" id="{9AAF3B2F-664B-92C7-D022-35A5B05270F7}"/>
              </a:ext>
            </a:extLst>
          </p:cNvPr>
          <p:cNvGrpSpPr/>
          <p:nvPr/>
        </p:nvGrpSpPr>
        <p:grpSpPr>
          <a:xfrm>
            <a:off x="6705600" y="2839778"/>
            <a:ext cx="5486400" cy="3550862"/>
            <a:chOff x="2002780" y="-380229"/>
            <a:chExt cx="5126440" cy="1762593"/>
          </a:xfrm>
        </p:grpSpPr>
        <p:pic>
          <p:nvPicPr>
            <p:cNvPr id="15" name="图片 17">
              <a:extLst>
                <a:ext uri="{FF2B5EF4-FFF2-40B4-BE49-F238E27FC236}">
                  <a16:creationId xmlns:a16="http://schemas.microsoft.com/office/drawing/2014/main" id="{8477D5E4-F087-289D-300C-F8D1D2D6F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6" name="TextBox 15">
              <a:extLst>
                <a:ext uri="{FF2B5EF4-FFF2-40B4-BE49-F238E27FC236}">
                  <a16:creationId xmlns:a16="http://schemas.microsoft.com/office/drawing/2014/main" id="{5774AC90-07FB-D929-58D6-4674A356D178}"/>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vật: </a:t>
              </a:r>
              <a:r>
                <a:rPr kumimoji="0" lang="vi-VN" sz="3600" b="1" i="0" u="none" strike="noStrike" kern="1200" cap="none" spc="0" normalizeH="0" baseline="0" noProof="0" dirty="0">
                  <a:ln>
                    <a:noFill/>
                  </a:ln>
                  <a:solidFill>
                    <a:srgbClr val="FF0000"/>
                  </a:solidFill>
                  <a:effectLst/>
                  <a:uLnTx/>
                  <a:uFillTx/>
                  <a:ea typeface="+mn-ea"/>
                  <a:cs typeface="Arial"/>
                  <a:sym typeface="Arial"/>
                </a:rPr>
                <a:t>ăn, vút, đằm, thổi.</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sp>
        <p:nvSpPr>
          <p:cNvPr id="17" name="Arrow: Left 16">
            <a:hlinkClick r:id="rId4" action="ppaction://hlinksldjump"/>
            <a:extLst>
              <a:ext uri="{FF2B5EF4-FFF2-40B4-BE49-F238E27FC236}">
                <a16:creationId xmlns:a16="http://schemas.microsoft.com/office/drawing/2014/main" id="{B4E5376F-71D3-2F11-9D70-30FC4A410EA7}"/>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2204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EF6D07-1E2D-F297-CC87-CB5A049A6196}"/>
              </a:ext>
            </a:extLst>
          </p:cNvPr>
          <p:cNvGrpSpPr/>
          <p:nvPr/>
        </p:nvGrpSpPr>
        <p:grpSpPr>
          <a:xfrm>
            <a:off x="1341120" y="355600"/>
            <a:ext cx="10027639" cy="3434080"/>
            <a:chOff x="179631" y="4033520"/>
            <a:chExt cx="5920700" cy="2519680"/>
          </a:xfrm>
        </p:grpSpPr>
        <p:pic>
          <p:nvPicPr>
            <p:cNvPr id="3" name="Picture 2">
              <a:extLst>
                <a:ext uri="{FF2B5EF4-FFF2-40B4-BE49-F238E27FC236}">
                  <a16:creationId xmlns:a16="http://schemas.microsoft.com/office/drawing/2014/main" id="{5B5B23B2-A307-8C37-B98C-9590E0D5777A}"/>
                </a:ext>
              </a:extLst>
            </p:cNvPr>
            <p:cNvPicPr>
              <a:picLocks noChangeAspect="1"/>
            </p:cNvPicPr>
            <p:nvPr/>
          </p:nvPicPr>
          <p:blipFill>
            <a:blip r:embed="rId2"/>
            <a:stretch>
              <a:fillRect/>
            </a:stretch>
          </p:blipFill>
          <p:spPr>
            <a:xfrm>
              <a:off x="179631" y="4118785"/>
              <a:ext cx="5638920" cy="2434415"/>
            </a:xfrm>
            <a:prstGeom prst="rect">
              <a:avLst/>
            </a:prstGeom>
          </p:spPr>
        </p:pic>
        <p:sp>
          <p:nvSpPr>
            <p:cNvPr id="12" name="TextBox 11">
              <a:extLst>
                <a:ext uri="{FF2B5EF4-FFF2-40B4-BE49-F238E27FC236}">
                  <a16:creationId xmlns:a16="http://schemas.microsoft.com/office/drawing/2014/main" id="{4E6F76FD-8050-C78C-E5BA-C291C9839308}"/>
                </a:ext>
              </a:extLst>
            </p:cNvPr>
            <p:cNvSpPr txBox="1"/>
            <p:nvPr/>
          </p:nvSpPr>
          <p:spPr>
            <a:xfrm>
              <a:off x="949211" y="4612640"/>
              <a:ext cx="5151120" cy="523220"/>
            </a:xfrm>
            <a:prstGeom prst="rect">
              <a:avLst/>
            </a:prstGeom>
            <a:noFill/>
          </p:spPr>
          <p:txBody>
            <a:bodyPr wrap="square" rtlCol="0">
              <a:spAutoFit/>
            </a:bodyPr>
            <a:lstStyle/>
            <a:p>
              <a:r>
                <a:rPr lang="vi-VN" sz="2800" dirty="0"/>
                <a:t>Tìm 4 tính từ chỉ đặc điểm của các sự vật dưới dây:</a:t>
              </a:r>
              <a:endParaRPr lang="en-US" sz="2800" dirty="0"/>
            </a:p>
          </p:txBody>
        </p:sp>
        <p:sp>
          <p:nvSpPr>
            <p:cNvPr id="13" name="Rectangle: Rounded Corners 12">
              <a:extLst>
                <a:ext uri="{FF2B5EF4-FFF2-40B4-BE49-F238E27FC236}">
                  <a16:creationId xmlns:a16="http://schemas.microsoft.com/office/drawing/2014/main" id="{4B0F4828-8E93-FCBF-F82B-DF1695E7F94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17" name="Picture 16">
              <a:extLst>
                <a:ext uri="{FF2B5EF4-FFF2-40B4-BE49-F238E27FC236}">
                  <a16:creationId xmlns:a16="http://schemas.microsoft.com/office/drawing/2014/main" id="{7072A473-76BC-134D-A705-B3F7DD414F46}"/>
                </a:ext>
              </a:extLst>
            </p:cNvPr>
            <p:cNvPicPr>
              <a:picLocks noChangeAspect="1"/>
            </p:cNvPicPr>
            <p:nvPr/>
          </p:nvPicPr>
          <p:blipFill>
            <a:blip r:embed="rId3"/>
            <a:stretch>
              <a:fillRect/>
            </a:stretch>
          </p:blipFill>
          <p:spPr>
            <a:xfrm>
              <a:off x="1222114" y="5144267"/>
              <a:ext cx="3709554" cy="1289658"/>
            </a:xfrm>
            <a:prstGeom prst="rect">
              <a:avLst/>
            </a:prstGeom>
          </p:spPr>
        </p:pic>
      </p:grpSp>
      <p:sp>
        <p:nvSpPr>
          <p:cNvPr id="18" name="Rectangle 17">
            <a:extLst>
              <a:ext uri="{FF2B5EF4-FFF2-40B4-BE49-F238E27FC236}">
                <a16:creationId xmlns:a16="http://schemas.microsoft.com/office/drawing/2014/main" id="{B8F31FA3-8DF6-9224-73EB-FB39C1B423D4}"/>
              </a:ext>
            </a:extLst>
          </p:cNvPr>
          <p:cNvSpPr/>
          <p:nvPr/>
        </p:nvSpPr>
        <p:spPr>
          <a:xfrm>
            <a:off x="446690" y="431870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cỏ: tươi tốt.</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19" name="Freeform 2">
            <a:extLst>
              <a:ext uri="{FF2B5EF4-FFF2-40B4-BE49-F238E27FC236}">
                <a16:creationId xmlns:a16="http://schemas.microsoft.com/office/drawing/2014/main" id="{457AEC5A-1BA3-5A95-7061-60C2B8ADA9B5}"/>
              </a:ext>
            </a:extLst>
          </p:cNvPr>
          <p:cNvSpPr/>
          <p:nvPr/>
        </p:nvSpPr>
        <p:spPr>
          <a:xfrm>
            <a:off x="399393" y="5405821"/>
            <a:ext cx="2448910" cy="1239520"/>
          </a:xfrm>
          <a:custGeom>
            <a:avLst/>
            <a:gdLst/>
            <a:ahLst/>
            <a:cxnLst/>
            <a:rect l="l" t="t" r="r" b="b"/>
            <a:pathLst>
              <a:path w="7315200" h="2313432">
                <a:moveTo>
                  <a:pt x="0" y="0"/>
                </a:moveTo>
                <a:lnTo>
                  <a:pt x="7315200" y="0"/>
                </a:lnTo>
                <a:lnTo>
                  <a:pt x="7315200" y="2313432"/>
                </a:lnTo>
                <a:lnTo>
                  <a:pt x="0" y="2313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14DC3D67-87C3-F140-BA1A-20E020F7BF39}"/>
              </a:ext>
            </a:extLst>
          </p:cNvPr>
          <p:cNvSpPr/>
          <p:nvPr/>
        </p:nvSpPr>
        <p:spPr>
          <a:xfrm>
            <a:off x="3393090" y="434918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suối: nhỏ.</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22" name="Freeform 3">
            <a:extLst>
              <a:ext uri="{FF2B5EF4-FFF2-40B4-BE49-F238E27FC236}">
                <a16:creationId xmlns:a16="http://schemas.microsoft.com/office/drawing/2014/main" id="{F9F9DEDE-71EF-6D7D-9822-80E66D0C5354}"/>
              </a:ext>
            </a:extLst>
          </p:cNvPr>
          <p:cNvSpPr/>
          <p:nvPr/>
        </p:nvSpPr>
        <p:spPr>
          <a:xfrm>
            <a:off x="3802885" y="5151820"/>
            <a:ext cx="1469805" cy="1332015"/>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3BEB66E-303F-AEBC-BDA9-CBBA8B709EF3}"/>
              </a:ext>
            </a:extLst>
          </p:cNvPr>
          <p:cNvSpPr/>
          <p:nvPr/>
        </p:nvSpPr>
        <p:spPr>
          <a:xfrm>
            <a:off x="6176930" y="435934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nước: trong vắt.</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5" name="Freeform 4">
            <a:extLst>
              <a:ext uri="{FF2B5EF4-FFF2-40B4-BE49-F238E27FC236}">
                <a16:creationId xmlns:a16="http://schemas.microsoft.com/office/drawing/2014/main" id="{EBAC53E0-6145-A151-363F-8743872331EA}"/>
              </a:ext>
            </a:extLst>
          </p:cNvPr>
          <p:cNvSpPr/>
          <p:nvPr/>
        </p:nvSpPr>
        <p:spPr>
          <a:xfrm>
            <a:off x="6674069" y="5307724"/>
            <a:ext cx="1594585" cy="1459624"/>
          </a:xfrm>
          <a:custGeom>
            <a:avLst/>
            <a:gdLst/>
            <a:ahLst/>
            <a:cxnLst/>
            <a:rect l="l" t="t" r="r" b="b"/>
            <a:pathLst>
              <a:path w="4891434" h="4114800">
                <a:moveTo>
                  <a:pt x="0" y="0"/>
                </a:moveTo>
                <a:lnTo>
                  <a:pt x="4891435" y="0"/>
                </a:lnTo>
                <a:lnTo>
                  <a:pt x="489143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D8773DEA-52CD-D8C9-0D78-153E5E61F81A}"/>
              </a:ext>
            </a:extLst>
          </p:cNvPr>
          <p:cNvSpPr/>
          <p:nvPr/>
        </p:nvSpPr>
        <p:spPr>
          <a:xfrm>
            <a:off x="9109315" y="4338321"/>
            <a:ext cx="2452063"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cát, sỏi: lấp lánh.</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8" name="Freeform 5">
            <a:extLst>
              <a:ext uri="{FF2B5EF4-FFF2-40B4-BE49-F238E27FC236}">
                <a16:creationId xmlns:a16="http://schemas.microsoft.com/office/drawing/2014/main" id="{AB1A0A39-99D4-0BAE-AACA-999F297FE134}"/>
              </a:ext>
            </a:extLst>
          </p:cNvPr>
          <p:cNvSpPr/>
          <p:nvPr/>
        </p:nvSpPr>
        <p:spPr>
          <a:xfrm>
            <a:off x="9574924" y="5423338"/>
            <a:ext cx="1606094" cy="1206926"/>
          </a:xfrm>
          <a:custGeom>
            <a:avLst/>
            <a:gdLst/>
            <a:ahLst/>
            <a:cxnLst/>
            <a:rect l="l" t="t" r="r" b="b"/>
            <a:pathLst>
              <a:path w="5452880" h="3864729">
                <a:moveTo>
                  <a:pt x="0" y="0"/>
                </a:moveTo>
                <a:lnTo>
                  <a:pt x="5452880" y="0"/>
                </a:lnTo>
                <a:lnTo>
                  <a:pt x="5452880" y="3864729"/>
                </a:lnTo>
                <a:lnTo>
                  <a:pt x="0" y="3864729"/>
                </a:lnTo>
                <a:lnTo>
                  <a:pt x="0" y="0"/>
                </a:lnTo>
                <a:close/>
              </a:path>
            </a:pathLst>
          </a:custGeom>
          <a:blipFill>
            <a:blip r:embed="rId10"/>
            <a:stretch>
              <a:fillRect/>
            </a:stretch>
          </a:blipFill>
        </p:spPr>
        <p:txBody>
          <a:bodyPr/>
          <a:lstStyle/>
          <a:p>
            <a:endParaRPr lang="en-US"/>
          </a:p>
        </p:txBody>
      </p:sp>
      <p:sp>
        <p:nvSpPr>
          <p:cNvPr id="29" name="Arrow: Left 28">
            <a:hlinkClick r:id="rId11" action="ppaction://hlinksldjump"/>
            <a:extLst>
              <a:ext uri="{FF2B5EF4-FFF2-40B4-BE49-F238E27FC236}">
                <a16:creationId xmlns:a16="http://schemas.microsoft.com/office/drawing/2014/main" id="{9D8B1789-54E3-422B-77A6-A4415DD387AF}"/>
              </a:ext>
            </a:extLst>
          </p:cNvPr>
          <p:cNvSpPr/>
          <p:nvPr/>
        </p:nvSpPr>
        <p:spPr>
          <a:xfrm>
            <a:off x="71120" y="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536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E2CD1C-DBB4-AA83-7C99-BE12C1B339C5}"/>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BA637683-8302-2EDD-E6E2-7D9681AB061B}"/>
              </a:ext>
            </a:extLst>
          </p:cNvPr>
          <p:cNvPicPr>
            <a:picLocks noChangeAspect="1"/>
          </p:cNvPicPr>
          <p:nvPr/>
        </p:nvPicPr>
        <p:blipFill>
          <a:blip r:embed="rId5"/>
          <a:stretch>
            <a:fillRect/>
          </a:stretch>
        </p:blipFill>
        <p:spPr>
          <a:xfrm>
            <a:off x="1968276" y="431782"/>
            <a:ext cx="8083997" cy="6261135"/>
          </a:xfrm>
          <a:prstGeom prst="rect">
            <a:avLst/>
          </a:prstGeom>
        </p:spPr>
      </p:pic>
      <p:pic>
        <p:nvPicPr>
          <p:cNvPr id="9" name="Graphic 34">
            <a:extLst>
              <a:ext uri="{FF2B5EF4-FFF2-40B4-BE49-F238E27FC236}">
                <a16:creationId xmlns:a16="http://schemas.microsoft.com/office/drawing/2014/main" id="{F0D47EB7-B54A-F424-EBE5-48F686CD96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5466" y="5251650"/>
            <a:ext cx="1247775" cy="1457325"/>
          </a:xfrm>
          <a:prstGeom prst="rect">
            <a:avLst/>
          </a:prstGeom>
        </p:spPr>
      </p:pic>
      <p:pic>
        <p:nvPicPr>
          <p:cNvPr id="10" name="Graphic 34">
            <a:extLst>
              <a:ext uri="{FF2B5EF4-FFF2-40B4-BE49-F238E27FC236}">
                <a16:creationId xmlns:a16="http://schemas.microsoft.com/office/drawing/2014/main" id="{0F0448D0-C75B-B640-C6D8-15769F0C72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0216" y="5261175"/>
            <a:ext cx="1247775" cy="1457325"/>
          </a:xfrm>
          <a:prstGeom prst="rect">
            <a:avLst/>
          </a:prstGeom>
        </p:spPr>
      </p:pic>
      <p:pic>
        <p:nvPicPr>
          <p:cNvPr id="12" name="Picture 11">
            <a:extLst>
              <a:ext uri="{FF2B5EF4-FFF2-40B4-BE49-F238E27FC236}">
                <a16:creationId xmlns:a16="http://schemas.microsoft.com/office/drawing/2014/main" id="{C24BC0B1-D30C-76DB-2A73-CDB58170F29B}"/>
              </a:ext>
            </a:extLst>
          </p:cNvPr>
          <p:cNvPicPr>
            <a:picLocks noChangeAspect="1"/>
          </p:cNvPicPr>
          <p:nvPr/>
        </p:nvPicPr>
        <p:blipFill>
          <a:blip r:embed="rId8"/>
          <a:stretch>
            <a:fillRect/>
          </a:stretch>
        </p:blipFill>
        <p:spPr>
          <a:xfrm>
            <a:off x="4543286" y="937599"/>
            <a:ext cx="3200677" cy="963251"/>
          </a:xfrm>
          <a:prstGeom prst="rect">
            <a:avLst/>
          </a:prstGeom>
        </p:spPr>
      </p:pic>
      <p:pic>
        <p:nvPicPr>
          <p:cNvPr id="15" name="Picture 14">
            <a:extLst>
              <a:ext uri="{FF2B5EF4-FFF2-40B4-BE49-F238E27FC236}">
                <a16:creationId xmlns:a16="http://schemas.microsoft.com/office/drawing/2014/main" id="{EA49D0A4-A6C1-F4BB-2483-B07B1C4C07BC}"/>
              </a:ext>
            </a:extLst>
          </p:cNvPr>
          <p:cNvPicPr>
            <a:picLocks noChangeAspect="1"/>
          </p:cNvPicPr>
          <p:nvPr/>
        </p:nvPicPr>
        <p:blipFill>
          <a:blip r:embed="rId9"/>
          <a:stretch>
            <a:fillRect/>
          </a:stretch>
        </p:blipFill>
        <p:spPr>
          <a:xfrm>
            <a:off x="3465354" y="2468397"/>
            <a:ext cx="5108891" cy="2359356"/>
          </a:xfrm>
          <a:prstGeom prst="rect">
            <a:avLst/>
          </a:prstGeom>
        </p:spPr>
      </p:pic>
      <p:pic>
        <p:nvPicPr>
          <p:cNvPr id="3" name="Nhacnen_OnTap">
            <a:hlinkClick r:id="" action="ppaction://media"/>
            <a:extLst>
              <a:ext uri="{FF2B5EF4-FFF2-40B4-BE49-F238E27FC236}">
                <a16:creationId xmlns:a16="http://schemas.microsoft.com/office/drawing/2014/main" id="{BAED7FFA-B347-EF89-EC4F-50D665E7F2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9457" y="207328"/>
            <a:ext cx="828517" cy="828517"/>
          </a:xfrm>
          <a:prstGeom prst="rect">
            <a:avLst/>
          </a:prstGeom>
        </p:spPr>
      </p:pic>
    </p:spTree>
    <p:extLst>
      <p:ext uri="{BB962C8B-B14F-4D97-AF65-F5344CB8AC3E}">
        <p14:creationId xmlns:p14="http://schemas.microsoft.com/office/powerpoint/2010/main" val="22444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DE4062-4B85-DF35-B9E2-1AD74230BEB8}"/>
              </a:ext>
            </a:extLst>
          </p:cNvPr>
          <p:cNvGrpSpPr/>
          <p:nvPr/>
        </p:nvGrpSpPr>
        <p:grpSpPr>
          <a:xfrm>
            <a:off x="3684831" y="203200"/>
            <a:ext cx="5652209" cy="2275840"/>
            <a:chOff x="6082591" y="1544320"/>
            <a:chExt cx="5652209" cy="2275840"/>
          </a:xfrm>
        </p:grpSpPr>
        <p:grpSp>
          <p:nvGrpSpPr>
            <p:cNvPr id="10" name="Group 9">
              <a:extLst>
                <a:ext uri="{FF2B5EF4-FFF2-40B4-BE49-F238E27FC236}">
                  <a16:creationId xmlns:a16="http://schemas.microsoft.com/office/drawing/2014/main" id="{1D4B2ACE-424B-17CA-E98C-31CCFD6C54B0}"/>
                </a:ext>
              </a:extLst>
            </p:cNvPr>
            <p:cNvGrpSpPr/>
            <p:nvPr/>
          </p:nvGrpSpPr>
          <p:grpSpPr>
            <a:xfrm>
              <a:off x="6082591" y="1544320"/>
              <a:ext cx="5638920" cy="2275840"/>
              <a:chOff x="6082591" y="1544320"/>
              <a:chExt cx="5638920" cy="2275840"/>
            </a:xfrm>
          </p:grpSpPr>
          <p:pic>
            <p:nvPicPr>
              <p:cNvPr id="12" name="Picture 11">
                <a:extLst>
                  <a:ext uri="{FF2B5EF4-FFF2-40B4-BE49-F238E27FC236}">
                    <a16:creationId xmlns:a16="http://schemas.microsoft.com/office/drawing/2014/main" id="{B6855DC1-07EB-9DFA-4F65-31FF6C8C6685}"/>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13" name="Rectangle: Rounded Corners 12">
                <a:extLst>
                  <a:ext uri="{FF2B5EF4-FFF2-40B4-BE49-F238E27FC236}">
                    <a16:creationId xmlns:a16="http://schemas.microsoft.com/office/drawing/2014/main" id="{0FB26C58-9B3B-A03B-BA5C-B20418045461}"/>
                  </a:ext>
                </a:extLst>
              </p:cNvPr>
              <p:cNvSpPr/>
              <p:nvPr/>
            </p:nvSpPr>
            <p:spPr>
              <a:xfrm>
                <a:off x="8270240" y="15443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11" name="TextBox 10">
              <a:extLst>
                <a:ext uri="{FF2B5EF4-FFF2-40B4-BE49-F238E27FC236}">
                  <a16:creationId xmlns:a16="http://schemas.microsoft.com/office/drawing/2014/main" id="{6AC223DD-280B-FDA4-E910-07A347E05A8F}"/>
                </a:ext>
              </a:extLst>
            </p:cNvPr>
            <p:cNvSpPr txBox="1"/>
            <p:nvPr/>
          </p:nvSpPr>
          <p:spPr>
            <a:xfrm>
              <a:off x="6563360" y="226568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
        <p:nvSpPr>
          <p:cNvPr id="14" name="Rectangle 7">
            <a:extLst>
              <a:ext uri="{FF2B5EF4-FFF2-40B4-BE49-F238E27FC236}">
                <a16:creationId xmlns:a16="http://schemas.microsoft.com/office/drawing/2014/main" id="{EAC66322-6FC5-D4D8-9884-FA666B70EBD1}"/>
              </a:ext>
            </a:extLst>
          </p:cNvPr>
          <p:cNvSpPr/>
          <p:nvPr/>
        </p:nvSpPr>
        <p:spPr>
          <a:xfrm>
            <a:off x="2255520" y="3403600"/>
            <a:ext cx="8829040" cy="2047240"/>
          </a:xfrm>
          <a:custGeom>
            <a:avLst/>
            <a:gdLst>
              <a:gd name="connsiteX0" fmla="*/ 0 w 6534151"/>
              <a:gd name="connsiteY0" fmla="*/ 0 h 3419475"/>
              <a:gd name="connsiteX1" fmla="*/ 6534151 w 6534151"/>
              <a:gd name="connsiteY1" fmla="*/ 0 h 3419475"/>
              <a:gd name="connsiteX2" fmla="*/ 6534151 w 6534151"/>
              <a:gd name="connsiteY2" fmla="*/ 3419475 h 3419475"/>
              <a:gd name="connsiteX3" fmla="*/ 0 w 6534151"/>
              <a:gd name="connsiteY3" fmla="*/ 3419475 h 3419475"/>
              <a:gd name="connsiteX4" fmla="*/ 0 w 6534151"/>
              <a:gd name="connsiteY4" fmla="*/ 0 h 341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51" h="3419475" fill="none" extrusionOk="0">
                <a:moveTo>
                  <a:pt x="0" y="0"/>
                </a:moveTo>
                <a:cubicBezTo>
                  <a:pt x="2455859" y="69398"/>
                  <a:pt x="3785127" y="-102844"/>
                  <a:pt x="6534151" y="0"/>
                </a:cubicBezTo>
                <a:cubicBezTo>
                  <a:pt x="6437645" y="666499"/>
                  <a:pt x="6406969" y="2342855"/>
                  <a:pt x="6534151" y="3419475"/>
                </a:cubicBezTo>
                <a:cubicBezTo>
                  <a:pt x="4865071" y="3312096"/>
                  <a:pt x="2684860" y="3393817"/>
                  <a:pt x="0" y="3419475"/>
                </a:cubicBezTo>
                <a:cubicBezTo>
                  <a:pt x="93486" y="2289270"/>
                  <a:pt x="34874" y="512595"/>
                  <a:pt x="0" y="0"/>
                </a:cubicBezTo>
                <a:close/>
              </a:path>
              <a:path w="6534151" h="3419475" stroke="0" extrusionOk="0">
                <a:moveTo>
                  <a:pt x="0" y="0"/>
                </a:moveTo>
                <a:cubicBezTo>
                  <a:pt x="1152632" y="-66283"/>
                  <a:pt x="5252188" y="-106320"/>
                  <a:pt x="6534151" y="0"/>
                </a:cubicBezTo>
                <a:cubicBezTo>
                  <a:pt x="6480562" y="360235"/>
                  <a:pt x="6443771" y="2444440"/>
                  <a:pt x="6534151" y="3419475"/>
                </a:cubicBezTo>
                <a:cubicBezTo>
                  <a:pt x="4239662" y="3537012"/>
                  <a:pt x="692141" y="3299536"/>
                  <a:pt x="0" y="3419475"/>
                </a:cubicBezTo>
                <a:cubicBezTo>
                  <a:pt x="-7664" y="2451618"/>
                  <a:pt x="-130821" y="1286611"/>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 xmlns:ask="http://schemas.microsoft.com/office/drawing/2018/sketchyshape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Mưa rào rơi xuống hiên nhà, từng hạt mưa rơi kêu lách tách.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Arrow: Left 14">
            <a:hlinkClick r:id="rId3" action="ppaction://hlinksldjump"/>
            <a:extLst>
              <a:ext uri="{FF2B5EF4-FFF2-40B4-BE49-F238E27FC236}">
                <a16:creationId xmlns:a16="http://schemas.microsoft.com/office/drawing/2014/main" id="{A11D19B7-70AA-0E91-2139-EF93D94632B7}"/>
              </a:ext>
            </a:extLst>
          </p:cNvPr>
          <p:cNvSpPr/>
          <p:nvPr/>
        </p:nvSpPr>
        <p:spPr>
          <a:xfrm>
            <a:off x="182880" y="608584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19412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2AC30DCF-C6EA-4784-A54A-05070ECA4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3354" y="575680"/>
            <a:ext cx="7193903" cy="5791702"/>
          </a:xfrm>
          <a:prstGeom prst="rect">
            <a:avLst/>
          </a:prstGeom>
        </p:spPr>
      </p:pic>
    </p:spTree>
    <p:extLst>
      <p:ext uri="{BB962C8B-B14F-4D97-AF65-F5344CB8AC3E}">
        <p14:creationId xmlns:p14="http://schemas.microsoft.com/office/powerpoint/2010/main" val="23749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177888" y="242199"/>
            <a:ext cx="11693826" cy="2306448"/>
            <a:chOff x="177888" y="242199"/>
            <a:chExt cx="11693826"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055219" y="379057"/>
              <a:ext cx="1024143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Về nhà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tập viết nhiều câu văn miêu tả các hiện tượng tự nhiên, hay cảnh vật thiên nhiên trong đó có sử dụng các danh từ, động từ, tính từ.</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3350834"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8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2" y="3031247"/>
            <a:ext cx="6737819" cy="4065744"/>
          </a:xfrm>
          <a:prstGeom prst="rect">
            <a:avLst/>
          </a:prstGeom>
        </p:spPr>
      </p:pic>
      <p:pic>
        <p:nvPicPr>
          <p:cNvPr id="2" name="Picture 1">
            <a:extLst>
              <a:ext uri="{FF2B5EF4-FFF2-40B4-BE49-F238E27FC236}">
                <a16:creationId xmlns:a16="http://schemas.microsoft.com/office/drawing/2014/main" id="{E5450EB7-3BF7-042C-9C55-0C264D2829D1}"/>
              </a:ext>
            </a:extLst>
          </p:cNvPr>
          <p:cNvPicPr>
            <a:picLocks noChangeAspect="1"/>
          </p:cNvPicPr>
          <p:nvPr/>
        </p:nvPicPr>
        <p:blipFill>
          <a:blip r:embed="rId5"/>
          <a:stretch>
            <a:fillRect/>
          </a:stretch>
        </p:blipFill>
        <p:spPr>
          <a:xfrm>
            <a:off x="381575" y="1721054"/>
            <a:ext cx="11564197" cy="1296466"/>
          </a:xfrm>
          <a:prstGeom prst="rect">
            <a:avLst/>
          </a:prstGeom>
        </p:spPr>
      </p:pic>
    </p:spTree>
    <p:extLst>
      <p:ext uri="{BB962C8B-B14F-4D97-AF65-F5344CB8AC3E}">
        <p14:creationId xmlns:p14="http://schemas.microsoft.com/office/powerpoint/2010/main" val="34480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FEB3E909-9FAE-6A28-84AB-23762064DFFC}"/>
              </a:ext>
            </a:extLst>
          </p:cNvPr>
          <p:cNvSpPr/>
          <p:nvPr/>
        </p:nvSpPr>
        <p:spPr>
          <a:xfrm>
            <a:off x="2269480" y="765579"/>
            <a:ext cx="7808363" cy="49666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766521-F9CF-BA30-3774-4419AA9F0E51}"/>
              </a:ext>
            </a:extLst>
          </p:cNvPr>
          <p:cNvSpPr txBox="1"/>
          <p:nvPr/>
        </p:nvSpPr>
        <p:spPr>
          <a:xfrm>
            <a:off x="2348647" y="1123679"/>
            <a:ext cx="7686648" cy="4161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ô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nhiễm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nặng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bởi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vứt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khắp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EA1A8A49-EAC7-E408-713F-073CAA585349}"/>
              </a:ext>
            </a:extLst>
          </p:cNvPr>
          <p:cNvPicPr>
            <a:picLocks noChangeAspect="1"/>
          </p:cNvPicPr>
          <p:nvPr/>
        </p:nvPicPr>
        <p:blipFill>
          <a:blip r:embed="rId3"/>
          <a:stretch>
            <a:fillRect/>
          </a:stretch>
        </p:blipFill>
        <p:spPr>
          <a:xfrm>
            <a:off x="-364398" y="3476914"/>
            <a:ext cx="3322608" cy="3383573"/>
          </a:xfrm>
          <a:prstGeom prst="rect">
            <a:avLst/>
          </a:prstGeom>
        </p:spPr>
      </p:pic>
      <p:pic>
        <p:nvPicPr>
          <p:cNvPr id="5" name="Picture 4">
            <a:extLst>
              <a:ext uri="{FF2B5EF4-FFF2-40B4-BE49-F238E27FC236}">
                <a16:creationId xmlns:a16="http://schemas.microsoft.com/office/drawing/2014/main" id="{FD0137BE-35FB-24F5-AC06-EEB349526DD5}"/>
              </a:ext>
            </a:extLst>
          </p:cNvPr>
          <p:cNvPicPr>
            <a:picLocks noChangeAspect="1"/>
          </p:cNvPicPr>
          <p:nvPr/>
        </p:nvPicPr>
        <p:blipFill>
          <a:blip r:embed="rId4"/>
          <a:stretch>
            <a:fillRect/>
          </a:stretch>
        </p:blipFill>
        <p:spPr>
          <a:xfrm>
            <a:off x="9089970" y="3242759"/>
            <a:ext cx="3371380" cy="3615241"/>
          </a:xfrm>
          <a:prstGeom prst="rect">
            <a:avLst/>
          </a:prstGeom>
        </p:spPr>
      </p:pic>
    </p:spTree>
    <p:extLst>
      <p:ext uri="{BB962C8B-B14F-4D97-AF65-F5344CB8AC3E}">
        <p14:creationId xmlns:p14="http://schemas.microsoft.com/office/powerpoint/2010/main" val="40336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Graphic 37">
            <a:hlinkClick r:id="rId6" action="ppaction://hlinksldjump"/>
            <a:extLst>
              <a:ext uri="{FF2B5EF4-FFF2-40B4-BE49-F238E27FC236}">
                <a16:creationId xmlns:a16="http://schemas.microsoft.com/office/drawing/2014/main" id="{62F44C26-835F-3C60-F88B-49D429C84D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2674" y="5624227"/>
            <a:ext cx="1094651" cy="858549"/>
          </a:xfrm>
          <a:prstGeom prst="rect">
            <a:avLst/>
          </a:prstGeom>
        </p:spPr>
      </p:pic>
      <p:pic>
        <p:nvPicPr>
          <p:cNvPr id="4" name="Graphic 38">
            <a:hlinkClick r:id="rId9" action="ppaction://hlinksldjump"/>
            <a:extLst>
              <a:ext uri="{FF2B5EF4-FFF2-40B4-BE49-F238E27FC236}">
                <a16:creationId xmlns:a16="http://schemas.microsoft.com/office/drawing/2014/main" id="{B5E9F22E-C785-C2AE-59F6-0588111EDC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2757" y="4657725"/>
            <a:ext cx="839250" cy="629437"/>
          </a:xfrm>
          <a:prstGeom prst="rect">
            <a:avLst/>
          </a:prstGeom>
        </p:spPr>
      </p:pic>
      <p:pic>
        <p:nvPicPr>
          <p:cNvPr id="12" name="Graphic 39">
            <a:hlinkClick r:id="rId12" action="ppaction://hlinksldjump"/>
            <a:extLst>
              <a:ext uri="{FF2B5EF4-FFF2-40B4-BE49-F238E27FC236}">
                <a16:creationId xmlns:a16="http://schemas.microsoft.com/office/drawing/2014/main" id="{4A93B4F5-7706-A27D-C0AF-52E9A582B0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46306" y="5279655"/>
            <a:ext cx="1639540" cy="663946"/>
          </a:xfrm>
          <a:prstGeom prst="rect">
            <a:avLst/>
          </a:prstGeom>
        </p:spPr>
      </p:pic>
      <p:pic>
        <p:nvPicPr>
          <p:cNvPr id="253"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251095D-D24F-C814-227B-2F6337D0C1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17829" y="95901"/>
            <a:ext cx="1840567" cy="1840567"/>
          </a:xfrm>
          <a:prstGeom prst="rect">
            <a:avLst/>
          </a:prstGeom>
        </p:spPr>
      </p:pic>
      <p:grpSp>
        <p:nvGrpSpPr>
          <p:cNvPr id="257" name="Group 256">
            <a:extLst>
              <a:ext uri="{FF2B5EF4-FFF2-40B4-BE49-F238E27FC236}">
                <a16:creationId xmlns:a16="http://schemas.microsoft.com/office/drawing/2014/main" id="{6F9417EB-2DBD-0C00-CD47-44957CEF36BE}"/>
              </a:ext>
            </a:extLst>
          </p:cNvPr>
          <p:cNvGrpSpPr/>
          <p:nvPr/>
        </p:nvGrpSpPr>
        <p:grpSpPr>
          <a:xfrm>
            <a:off x="0" y="2794206"/>
            <a:ext cx="4191000" cy="3358944"/>
            <a:chOff x="2856050" y="2419349"/>
            <a:chExt cx="5818768" cy="4292395"/>
          </a:xfrm>
        </p:grpSpPr>
        <p:pic>
          <p:nvPicPr>
            <p:cNvPr id="251" name="Picture 250" descr="A cartoon of a child holding a bag&#10;&#10;Description automatically generated">
              <a:extLst>
                <a:ext uri="{FF2B5EF4-FFF2-40B4-BE49-F238E27FC236}">
                  <a16:creationId xmlns:a16="http://schemas.microsoft.com/office/drawing/2014/main" id="{3975AC60-8895-54F0-E78D-719CF1F4D7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74293" y="2419349"/>
              <a:ext cx="4200525" cy="4200525"/>
            </a:xfrm>
            <a:prstGeom prst="rect">
              <a:avLst/>
            </a:prstGeom>
          </p:spPr>
        </p:pic>
        <p:sp>
          <p:nvSpPr>
            <p:cNvPr id="256" name="Freeform 2">
              <a:extLst>
                <a:ext uri="{FF2B5EF4-FFF2-40B4-BE49-F238E27FC236}">
                  <a16:creationId xmlns:a16="http://schemas.microsoft.com/office/drawing/2014/main" id="{79CD9E56-CE46-95D4-AB66-C02D6A944774}"/>
                </a:ext>
              </a:extLst>
            </p:cNvPr>
            <p:cNvSpPr/>
            <p:nvPr/>
          </p:nvSpPr>
          <p:spPr>
            <a:xfrm>
              <a:off x="2856050" y="3598606"/>
              <a:ext cx="2984311" cy="3113138"/>
            </a:xfrm>
            <a:custGeom>
              <a:avLst/>
              <a:gdLst/>
              <a:ahLst/>
              <a:cxnLst/>
              <a:rect l="l" t="t" r="r" b="b"/>
              <a:pathLst>
                <a:path w="4255723" h="5150648">
                  <a:moveTo>
                    <a:pt x="0" y="0"/>
                  </a:moveTo>
                  <a:lnTo>
                    <a:pt x="4255723" y="0"/>
                  </a:lnTo>
                  <a:lnTo>
                    <a:pt x="4255723" y="5150648"/>
                  </a:lnTo>
                  <a:lnTo>
                    <a:pt x="0" y="515064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pic>
        <p:nvPicPr>
          <p:cNvPr id="258" name="Graphic 42">
            <a:hlinkClick r:id="rId19" action="ppaction://hlinksldjump"/>
            <a:extLst>
              <a:ext uri="{FF2B5EF4-FFF2-40B4-BE49-F238E27FC236}">
                <a16:creationId xmlns:a16="http://schemas.microsoft.com/office/drawing/2014/main" id="{3FDA32CA-1421-F69B-42EE-1F5D629E77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02938" y="6125619"/>
            <a:ext cx="1141043" cy="608556"/>
          </a:xfrm>
          <a:prstGeom prst="rect">
            <a:avLst/>
          </a:prstGeom>
        </p:spPr>
      </p:pic>
      <p:sp>
        <p:nvSpPr>
          <p:cNvPr id="259" name="Speech Bubble: Oval 258">
            <a:extLst>
              <a:ext uri="{FF2B5EF4-FFF2-40B4-BE49-F238E27FC236}">
                <a16:creationId xmlns:a16="http://schemas.microsoft.com/office/drawing/2014/main" id="{E8F0F5B9-B5EE-862E-AD78-A6D9DFE53C7C}"/>
              </a:ext>
            </a:extLst>
          </p:cNvPr>
          <p:cNvSpPr/>
          <p:nvPr/>
        </p:nvSpPr>
        <p:spPr>
          <a:xfrm>
            <a:off x="1763486" y="76201"/>
            <a:ext cx="4343400" cy="1589314"/>
          </a:xfrm>
          <a:prstGeom prst="wedgeEllipseCallout">
            <a:avLst>
              <a:gd name="adj1" fmla="val 61167"/>
              <a:gd name="adj2" fmla="val 1044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dọn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rác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 name="Rectangle: Rounded Corners 1">
            <a:hlinkClick r:id="rId22" action="ppaction://hlinksldjump"/>
            <a:extLst>
              <a:ext uri="{FF2B5EF4-FFF2-40B4-BE49-F238E27FC236}">
                <a16:creationId xmlns:a16="http://schemas.microsoft.com/office/drawing/2014/main" id="{323E5C39-11DC-BEE5-7BAF-8CEE5E9FE221}"/>
              </a:ext>
            </a:extLst>
          </p:cNvPr>
          <p:cNvSpPr/>
          <p:nvPr/>
        </p:nvSpPr>
        <p:spPr>
          <a:xfrm>
            <a:off x="10261600" y="142240"/>
            <a:ext cx="1341120" cy="670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33718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81481E-6 L 0.1211 0.12547 " pathEditMode="relative" rAng="0" ptsTypes="AA">
                                      <p:cBhvr>
                                        <p:cTn id="6" dur="2000" fill="hold"/>
                                        <p:tgtEl>
                                          <p:spTgt spid="257"/>
                                        </p:tgtEl>
                                        <p:attrNameLst>
                                          <p:attrName>ppt_x</p:attrName>
                                          <p:attrName>ppt_y</p:attrName>
                                        </p:attrNameLst>
                                      </p:cBhvr>
                                      <p:rCtr x="6055" y="6273"/>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258"/>
                                        </p:tgtEl>
                                        <p:attrNameLst>
                                          <p:attrName>ppt_w</p:attrName>
                                        </p:attrNameLst>
                                      </p:cBhvr>
                                      <p:tavLst>
                                        <p:tav tm="0">
                                          <p:val>
                                            <p:strVal val="ppt_w"/>
                                          </p:val>
                                        </p:tav>
                                        <p:tav tm="100000">
                                          <p:val>
                                            <p:fltVal val="0"/>
                                          </p:val>
                                        </p:tav>
                                      </p:tavLst>
                                    </p:anim>
                                    <p:anim calcmode="lin" valueType="num">
                                      <p:cBhvr>
                                        <p:cTn id="10" dur="500"/>
                                        <p:tgtEl>
                                          <p:spTgt spid="258"/>
                                        </p:tgtEl>
                                        <p:attrNameLst>
                                          <p:attrName>ppt_h</p:attrName>
                                        </p:attrNameLst>
                                      </p:cBhvr>
                                      <p:tavLst>
                                        <p:tav tm="0">
                                          <p:val>
                                            <p:strVal val="ppt_h"/>
                                          </p:val>
                                        </p:tav>
                                        <p:tav tm="100000">
                                          <p:val>
                                            <p:fltVal val="0"/>
                                          </p:val>
                                        </p:tav>
                                      </p:tavLst>
                                    </p:anim>
                                    <p:animEffect transition="out" filter="fade">
                                      <p:cBhvr>
                                        <p:cTn id="11" dur="500"/>
                                        <p:tgtEl>
                                          <p:spTgt spid="258"/>
                                        </p:tgtEl>
                                      </p:cBhvr>
                                    </p:animEffect>
                                    <p:set>
                                      <p:cBhvr>
                                        <p:cTn id="12" dur="1" fill="hold">
                                          <p:stCondLst>
                                            <p:cond delay="499"/>
                                          </p:stCondLst>
                                        </p:cTn>
                                        <p:tgtEl>
                                          <p:spTgt spid="25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58"/>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1211 0.12547 L 0.27657 -0.0574 " pathEditMode="relative" rAng="0" ptsTypes="AA">
                                      <p:cBhvr>
                                        <p:cTn id="17" dur="2000" fill="hold"/>
                                        <p:tgtEl>
                                          <p:spTgt spid="257"/>
                                        </p:tgtEl>
                                        <p:attrNameLst>
                                          <p:attrName>ppt_x</p:attrName>
                                          <p:attrName>ppt_y</p:attrName>
                                        </p:attrNameLst>
                                      </p:cBhvr>
                                      <p:rCtr x="7773" y="-9144"/>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7657 -0.0574 L 0.44831 -0.1162 " pathEditMode="relative" rAng="0" ptsTypes="AA">
                                      <p:cBhvr>
                                        <p:cTn id="28" dur="2000" fill="hold"/>
                                        <p:tgtEl>
                                          <p:spTgt spid="257"/>
                                        </p:tgtEl>
                                        <p:attrNameLst>
                                          <p:attrName>ppt_x</p:attrName>
                                          <p:attrName>ppt_y</p:attrName>
                                        </p:attrNameLst>
                                      </p:cBhvr>
                                      <p:rCtr x="8581" y="-2940"/>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4831 -0.1162 L 0.53777 0.06598 " pathEditMode="relative" rAng="0" ptsTypes="AA">
                                      <p:cBhvr>
                                        <p:cTn id="39" dur="2000" fill="hold"/>
                                        <p:tgtEl>
                                          <p:spTgt spid="257"/>
                                        </p:tgtEl>
                                        <p:attrNameLst>
                                          <p:attrName>ppt_x</p:attrName>
                                          <p:attrName>ppt_y</p:attrName>
                                        </p:attrNameLst>
                                      </p:cBhvr>
                                      <p:rCtr x="4466" y="9097"/>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253"/>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9"/>
                                        </p:tgtEl>
                                        <p:attrNameLst>
                                          <p:attrName>style.visibility</p:attrName>
                                        </p:attrNameLst>
                                      </p:cBhvr>
                                      <p:to>
                                        <p:strVal val="visible"/>
                                      </p:to>
                                    </p:set>
                                    <p:animEffect transition="in" filter="wipe(down)">
                                      <p:cBhvr>
                                        <p:cTn id="51" dur="500"/>
                                        <p:tgtEl>
                                          <p:spTgt spid="259"/>
                                        </p:tgtEl>
                                      </p:cBhvr>
                                    </p:animEffect>
                                  </p:childTnLst>
                                  <p:subTnLst>
                                    <p:audio>
                                      <p:cMediaNode>
                                        <p:cTn display="0" masterRel="sameClick">
                                          <p:stCondLst>
                                            <p:cond evt="begin" delay="0">
                                              <p:tn val="49"/>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53"/>
                  </p:tgtEl>
                </p:cond>
              </p:nextCondLst>
            </p:seq>
          </p:childTnLst>
        </p:cTn>
      </p:par>
    </p:tnLst>
    <p:bldLst>
      <p:bldP spid="2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424233" y="355536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lang="en-US" sz="4400" dirty="0" err="1">
                <a:solidFill>
                  <a:srgbClr val="4472C4">
                    <a:lumMod val="50000"/>
                  </a:srgbClr>
                </a:solidFill>
                <a:latin typeface="Calibri" panose="020F0502020204030204"/>
                <a:ea typeface="Arial-Rounded" pitchFamily="34" charset="0"/>
                <a:cs typeface="Arial-Rounded" pitchFamily="34" charset="0"/>
              </a:rPr>
              <a:t>Động</a:t>
            </a:r>
            <a:r>
              <a:rPr lang="en-US" sz="4400" dirty="0">
                <a:solidFill>
                  <a:srgbClr val="4472C4">
                    <a:lumMod val="50000"/>
                  </a:srgbClr>
                </a:solidFill>
                <a:latin typeface="Calibri" panose="020F0502020204030204"/>
                <a:ea typeface="Arial-Rounded" pitchFamily="34" charset="0"/>
                <a:cs typeface="Arial-Rounded" pitchFamily="34" charset="0"/>
              </a:rPr>
              <a:t> </a:t>
            </a:r>
            <a:r>
              <a:rPr lang="en-US" sz="4400" dirty="0" err="1">
                <a:solidFill>
                  <a:srgbClr val="4472C4">
                    <a:lumMod val="50000"/>
                  </a:srgbClr>
                </a:solidFill>
                <a:latin typeface="Calibri" panose="020F0502020204030204"/>
                <a:ea typeface="Arial-Rounded" pitchFamily="34" charset="0"/>
                <a:cs typeface="Arial-Rounded" pitchFamily="34" charset="0"/>
              </a:rPr>
              <a:t>từ</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405183" y="467432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208" y="356398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6124" y="471632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43283" y="248856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Danh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8499" y="24375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81947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Nước chảy đá </a:t>
            </a:r>
            <a:r>
              <a:rPr lang="vi-VN" sz="4800" b="1"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mòn</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562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10" name="Rectangle 9">
            <a:extLst>
              <a:ext uri="{FF2B5EF4-FFF2-40B4-BE49-F238E27FC236}">
                <a16:creationId xmlns:a16="http://schemas.microsoft.com/office/drawing/2014/main" id="{D87668A3-CFD8-BE8E-0F2C-3E87D2161779}"/>
              </a:ext>
            </a:extLst>
          </p:cNvPr>
          <p:cNvSpPr/>
          <p:nvPr/>
        </p:nvSpPr>
        <p:spPr>
          <a:xfrm>
            <a:off x="1078183" y="4389356"/>
            <a:ext cx="10058400" cy="74081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C</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 Danh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từ</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D584F64-AA48-4703-AB1B-84292FB49B7E}"/>
              </a:ext>
            </a:extLst>
          </p:cNvPr>
          <p:cNvSpPr/>
          <p:nvPr/>
        </p:nvSpPr>
        <p:spPr>
          <a:xfrm>
            <a:off x="1040083" y="3280932"/>
            <a:ext cx="10058400" cy="80556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Tính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B9EE04-8387-4827-3001-AA7580BE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2782" y="4373151"/>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A2225BFA-2090-29BD-9566-83BAE4E29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219" y="3269524"/>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DECD03FA-AFC1-940E-C4E8-91446BA18A03}"/>
              </a:ext>
            </a:extLst>
          </p:cNvPr>
          <p:cNvSpPr/>
          <p:nvPr/>
        </p:nvSpPr>
        <p:spPr>
          <a:xfrm>
            <a:off x="1068658" y="2177416"/>
            <a:ext cx="10058400" cy="7524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A.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C793A38-9170-C9F6-3F44-38A6F5434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66" y="212065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F7C2899F-3D7A-03B9-4200-EF74415BDB63}"/>
              </a:ext>
            </a:extLst>
          </p:cNvPr>
          <p:cNvSpPr/>
          <p:nvPr/>
        </p:nvSpPr>
        <p:spPr>
          <a:xfrm>
            <a:off x="386080" y="146172"/>
            <a:ext cx="11125199"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2. Trong </a:t>
            </a:r>
            <a:r>
              <a:rPr lang="en-US" sz="4400" dirty="0" err="1">
                <a:solidFill>
                  <a:srgbClr val="4472C4">
                    <a:lumMod val="50000"/>
                  </a:srgbClr>
                </a:solidFill>
                <a:ea typeface="Arial-Rounded" panose="020B0500000000000000" pitchFamily="34" charset="0"/>
                <a:cs typeface="Arial-Rounded" panose="020B0500000000000000" pitchFamily="34" charset="0"/>
              </a:rPr>
              <a:t>câu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sau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in </a:t>
            </a:r>
            <a:r>
              <a:rPr lang="en-US" sz="4400" dirty="0" err="1">
                <a:solidFill>
                  <a:srgbClr val="4472C4">
                    <a:lumMod val="50000"/>
                  </a:srgbClr>
                </a:solidFill>
                <a:ea typeface="Arial-Rounded" panose="020B0500000000000000" pitchFamily="34" charset="0"/>
                <a:cs typeface="Arial-Rounded" panose="020B0500000000000000" pitchFamily="34" charset="0"/>
              </a:rPr>
              <a:t>đậm</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thuộc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loại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nào</a:t>
            </a:r>
            <a:r>
              <a:rPr lang="en-US" sz="4400" dirty="0">
                <a:solidFill>
                  <a:srgbClr val="4472C4">
                    <a:lumMod val="50000"/>
                  </a:srgbClr>
                </a:solidFill>
                <a:ea typeface="Arial-Rounded" panose="020B0500000000000000" pitchFamily="34" charset="0"/>
                <a:cs typeface="Arial-Rounded" panose="020B0500000000000000" pitchFamily="34" charset="0"/>
              </a:rPr>
              <a:t>.</a:t>
            </a:r>
          </a:p>
          <a:p>
            <a:pPr lvl="0" algn="ct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Cô</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giáo</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đang</a:t>
            </a:r>
            <a:r>
              <a:rPr lang="en-US" sz="4400" dirty="0">
                <a:solidFill>
                  <a:srgbClr val="4472C4">
                    <a:lumMod val="50000"/>
                  </a:srgbClr>
                </a:solidFill>
                <a:ea typeface="Arial-Rounded" panose="020B0500000000000000" pitchFamily="34" charset="0"/>
                <a:cs typeface="Arial-Rounded" panose="020B0500000000000000" pitchFamily="34" charset="0"/>
              </a:rPr>
              <a:t> say </a:t>
            </a:r>
            <a:r>
              <a:rPr lang="en-US" sz="4400" dirty="0" err="1">
                <a:solidFill>
                  <a:srgbClr val="4472C4">
                    <a:lumMod val="50000"/>
                  </a:srgbClr>
                </a:solidFill>
                <a:ea typeface="Arial-Rounded" panose="020B0500000000000000" pitchFamily="34" charset="0"/>
                <a:cs typeface="Arial-Rounded" panose="020B0500000000000000" pitchFamily="34" charset="0"/>
              </a:rPr>
              <a:t>sưa</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giảng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bài</a:t>
            </a:r>
            <a:r>
              <a:rPr lang="en-US" sz="4400" dirty="0">
                <a:solidFill>
                  <a:srgbClr val="4472C4">
                    <a:lumMod val="50000"/>
                  </a:srgbClr>
                </a:solidFill>
                <a:ea typeface="Arial-Rounded" panose="020B0500000000000000" pitchFamily="34" charset="0"/>
                <a:cs typeface="Arial-Rounded" panose="020B0500000000000000" pitchFamily="34" charset="0"/>
              </a:rPr>
              <a:t>.</a:t>
            </a:r>
          </a:p>
        </p:txBody>
      </p:sp>
      <p:pic>
        <p:nvPicPr>
          <p:cNvPr id="22" name="Picture 21">
            <a:hlinkClick r:id="rId8" action="ppaction://hlinksldjump"/>
            <a:extLst>
              <a:ext uri="{FF2B5EF4-FFF2-40B4-BE49-F238E27FC236}">
                <a16:creationId xmlns:a16="http://schemas.microsoft.com/office/drawing/2014/main" id="{949CD4A3-5747-C16C-BE30-D812A17AF7AD}"/>
              </a:ext>
            </a:extLst>
          </p:cNvPr>
          <p:cNvPicPr>
            <a:picLocks noChangeAspect="1"/>
          </p:cNvPicPr>
          <p:nvPr/>
        </p:nvPicPr>
        <p:blipFill>
          <a:blip r:embed="rId9"/>
          <a:stretch>
            <a:fillRect/>
          </a:stretch>
        </p:blipFill>
        <p:spPr>
          <a:xfrm>
            <a:off x="10783388" y="5370447"/>
            <a:ext cx="1274174" cy="1487553"/>
          </a:xfrm>
          <a:prstGeom prst="rect">
            <a:avLst/>
          </a:prstGeom>
        </p:spPr>
      </p:pic>
    </p:spTree>
    <p:extLst>
      <p:ext uri="{BB962C8B-B14F-4D97-AF65-F5344CB8AC3E}">
        <p14:creationId xmlns:p14="http://schemas.microsoft.com/office/powerpoint/2010/main" val="16257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chemeClr val="bg2"/>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10"/>
                                        </p:tgtEl>
                                        <p:attrNameLst>
                                          <p:attrName>fillcolor</p:attrName>
                                        </p:attrNameLst>
                                      </p:cBhvr>
                                      <p:to>
                                        <a:srgbClr val="FFFF00"/>
                                      </p:to>
                                    </p:animClr>
                                    <p:set>
                                      <p:cBhvr>
                                        <p:cTn id="34" dur="250" fill="hold"/>
                                        <p:tgtEl>
                                          <p:spTgt spid="10"/>
                                        </p:tgtEl>
                                        <p:attrNameLst>
                                          <p:attrName>fill.type</p:attrName>
                                        </p:attrNameLst>
                                      </p:cBhvr>
                                      <p:to>
                                        <p:strVal val="solid"/>
                                      </p:to>
                                    </p:set>
                                    <p:set>
                                      <p:cBhvr>
                                        <p:cTn id="35" dur="250" fill="hold"/>
                                        <p:tgtEl>
                                          <p:spTgt spid="10"/>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3"/>
                                        </p:tgtEl>
                                        <p:attrNameLst>
                                          <p:attrName>fillcolor</p:attrName>
                                        </p:attrNameLst>
                                      </p:cBhvr>
                                      <p:to>
                                        <a:schemeClr val="accent1"/>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13"/>
                                        </p:tgtEl>
                                        <p:attrNameLst>
                                          <p:attrName>fillcolor</p:attrName>
                                        </p:attrNameLst>
                                      </p:cBhvr>
                                      <p:to>
                                        <a:schemeClr val="accent1"/>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250" fill="hold"/>
                                        <p:tgtEl>
                                          <p:spTgt spid="15"/>
                                        </p:tgtEl>
                                        <p:attrNameLst>
                                          <p:attrName>ppt_w</p:attrName>
                                        </p:attrNameLst>
                                      </p:cBhvr>
                                      <p:tavLst>
                                        <p:tav tm="0">
                                          <p:val>
                                            <p:strVal val="4*#ppt_w"/>
                                          </p:val>
                                        </p:tav>
                                        <p:tav tm="100000">
                                          <p:val>
                                            <p:strVal val="#ppt_w"/>
                                          </p:val>
                                        </p:tav>
                                      </p:tavLst>
                                    </p:anim>
                                    <p:anim calcmode="lin" valueType="num">
                                      <p:cBhvr>
                                        <p:cTn id="5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0" grpId="0" animBg="1"/>
      <p:bldP spid="13"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296660" y="2143760"/>
            <a:ext cx="9144000" cy="108585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491446"/>
            <a:ext cx="9144000" cy="98606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85" y="2306320"/>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5334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334145" y="3426563"/>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Danh </a:t>
            </a:r>
            <a:r>
              <a:rPr kumimoji="0" lang="en-US" sz="4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361" y="3375578"/>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294640" y="152400"/>
            <a:ext cx="1138936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3. </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hiên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mưa</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b="1"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tách</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21564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375973" y="424497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nông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dân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4948" y="4253599"/>
            <a:ext cx="798097" cy="782741"/>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noProof="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646750"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Xác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định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danh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trong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sau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Bác</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nông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dân</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cày</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ruộng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422328" y="30049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Cày</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9242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7"/>
                                        </p:tgtEl>
                                        <p:attrNameLst>
                                          <p:attrName>fillcolor</p:attrName>
                                        </p:attrNameLst>
                                      </p:cBhvr>
                                      <p:to>
                                        <a:schemeClr val="accent1"/>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7"/>
                                        </p:tgtEl>
                                        <p:attrNameLst>
                                          <p:attrName>fillcolor</p:attrName>
                                        </p:attrNameLst>
                                      </p:cBhvr>
                                      <p:to>
                                        <a:schemeClr val="accent1"/>
                                      </p:to>
                                    </p:animClr>
                                    <p:set>
                                      <p:cBhvr>
                                        <p:cTn id="49" dur="250" fill="hold"/>
                                        <p:tgtEl>
                                          <p:spTgt spid="7"/>
                                        </p:tgtEl>
                                        <p:attrNameLst>
                                          <p:attrName>fill.type</p:attrName>
                                        </p:attrNameLst>
                                      </p:cBhvr>
                                      <p:to>
                                        <p:strVal val="solid"/>
                                      </p:to>
                                    </p:set>
                                    <p:set>
                                      <p:cBhvr>
                                        <p:cTn id="50" dur="250" fill="hold"/>
                                        <p:tgtEl>
                                          <p:spTgt spid="7"/>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1"/>
                                        </p:tgtEl>
                                        <p:attrNameLst>
                                          <p:attrName>fillcolor</p:attrName>
                                        </p:attrNameLst>
                                      </p:cBhvr>
                                      <p:to>
                                        <a:schemeClr val="accent1"/>
                                      </p:to>
                                    </p:animClr>
                                    <p:set>
                                      <p:cBhvr>
                                        <p:cTn id="60" dur="250" fill="hold"/>
                                        <p:tgtEl>
                                          <p:spTgt spid="11"/>
                                        </p:tgtEl>
                                        <p:attrNameLst>
                                          <p:attrName>fill.type</p:attrName>
                                        </p:attrNameLst>
                                      </p:cBhvr>
                                      <p:to>
                                        <p:strVal val="solid"/>
                                      </p:to>
                                    </p:set>
                                    <p:set>
                                      <p:cBhvr>
                                        <p:cTn id="61" dur="25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1"/>
                                        </p:tgtEl>
                                        <p:attrNameLst>
                                          <p:attrName>fillcolor</p:attrName>
                                        </p:attrNameLst>
                                      </p:cBhvr>
                                      <p:to>
                                        <a:schemeClr val="accent1"/>
                                      </p:to>
                                    </p:animClr>
                                    <p:set>
                                      <p:cBhvr>
                                        <p:cTn id="64" dur="250" fill="hold"/>
                                        <p:tgtEl>
                                          <p:spTgt spid="11"/>
                                        </p:tgtEl>
                                        <p:attrNameLst>
                                          <p:attrName>fill.type</p:attrName>
                                        </p:attrNameLst>
                                      </p:cBhvr>
                                      <p:to>
                                        <p:strVal val="solid"/>
                                      </p:to>
                                    </p:set>
                                    <p:set>
                                      <p:cBhvr>
                                        <p:cTn id="65" dur="250" fill="hold"/>
                                        <p:tgtEl>
                                          <p:spTgt spid="11"/>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2"/>
                                        </p:tgtEl>
                                        <p:attrNameLst>
                                          <p:attrName>style.visibility</p:attrName>
                                        </p:attrNameLst>
                                      </p:cBhvr>
                                      <p:to>
                                        <p:strVal val="visible"/>
                                      </p:to>
                                    </p:set>
                                    <p:anim calcmode="lin" valueType="num">
                                      <p:cBhvr>
                                        <p:cTn id="68" dur="250" fill="hold"/>
                                        <p:tgtEl>
                                          <p:spTgt spid="12"/>
                                        </p:tgtEl>
                                        <p:attrNameLst>
                                          <p:attrName>ppt_w</p:attrName>
                                        </p:attrNameLst>
                                      </p:cBhvr>
                                      <p:tavLst>
                                        <p:tav tm="0">
                                          <p:val>
                                            <p:strVal val="4*#ppt_w"/>
                                          </p:val>
                                        </p:tav>
                                        <p:tav tm="100000">
                                          <p:val>
                                            <p:strVal val="#ppt_w"/>
                                          </p:val>
                                        </p:tav>
                                      </p:tavLst>
                                    </p:anim>
                                    <p:anim calcmode="lin" valueType="num">
                                      <p:cBhvr>
                                        <p:cTn id="6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704974" y="437519"/>
            <a:ext cx="8782049" cy="5564907"/>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E0E2F"/>
              </a:solidFill>
              <a:latin typeface="Calibri"/>
              <a:sym typeface="Arial"/>
            </a:endParaRPr>
          </a:p>
        </p:txBody>
      </p:sp>
      <p:sp>
        <p:nvSpPr>
          <p:cNvPr id="6" name="Hộp Văn bản 5">
            <a:extLst>
              <a:ext uri="{FF2B5EF4-FFF2-40B4-BE49-F238E27FC236}">
                <a16:creationId xmlns:a16="http://schemas.microsoft.com/office/drawing/2014/main" id="{258AB455-8510-8056-C49A-635B4BAF9C9E}"/>
              </a:ext>
            </a:extLst>
          </p:cNvPr>
          <p:cNvSpPr txBox="1"/>
          <p:nvPr/>
        </p:nvSpPr>
        <p:spPr>
          <a:xfrm>
            <a:off x="2742401" y="924029"/>
            <a:ext cx="6821496" cy="646331"/>
          </a:xfrm>
          <a:prstGeom prst="rect">
            <a:avLst/>
          </a:prstGeom>
          <a:noFill/>
        </p:spPr>
        <p:txBody>
          <a:bodyPr wrap="square">
            <a:spAutoFit/>
          </a:bodyPr>
          <a:lstStyle>
            <a:defPPr marR="0" lvl="0" algn="l" rtl="0">
              <a:lnSpc>
                <a:spcPct val="100000"/>
              </a:lnSpc>
              <a:spcBef>
                <a:spcPts val="0"/>
              </a:spcBef>
              <a:spcAft>
                <a:spcPts val="0"/>
              </a:spcAft>
              <a:defRPr/>
            </a:defPPr>
            <a:lvl1pPr>
              <a:defRPr kumimoji="0" kern="1200" spc="0" normalizeH="0" baseline="0">
                <a:ln>
                  <a:noFill/>
                </a:ln>
                <a:effectLst/>
                <a:uLnTx/>
                <a:uFillTx/>
                <a:latin typeface="UTM Edwardian" panose="02040603050506020204" pitchFamily="18" charset="0"/>
              </a:defRPr>
            </a:lvl1pPr>
          </a:lstStyle>
          <a:p>
            <a:pPr algn="ctr" defTabSz="1219170">
              <a:buClr>
                <a:srgbClr val="000000"/>
              </a:buClr>
            </a:pPr>
            <a:r>
              <a:rPr lang="vi-VN" sz="3600" b="1" dirty="0">
                <a:solidFill>
                  <a:srgbClr val="000000"/>
                </a:solidFill>
                <a:latin typeface="+mn-lt"/>
                <a:cs typeface="Arial"/>
                <a:sym typeface="Arial"/>
              </a:rPr>
              <a:t>Thứ … ngày … tháng … năm …</a:t>
            </a:r>
            <a:endParaRPr lang="en-US" sz="3600" b="1" dirty="0">
              <a:solidFill>
                <a:srgbClr val="000000"/>
              </a:solidFill>
              <a:latin typeface="+mn-lt"/>
              <a:cs typeface="Arial"/>
              <a:sym typeface="Arial"/>
            </a:endParaRPr>
          </a:p>
        </p:txBody>
      </p:sp>
      <p:sp>
        <p:nvSpPr>
          <p:cNvPr id="10" name="Hộp Văn bản 9">
            <a:extLst>
              <a:ext uri="{FF2B5EF4-FFF2-40B4-BE49-F238E27FC236}">
                <a16:creationId xmlns:a16="http://schemas.microsoft.com/office/drawing/2014/main" id="{8749810E-9DA3-48AF-0686-57B81DB2C97E}"/>
              </a:ext>
            </a:extLst>
          </p:cNvPr>
          <p:cNvSpPr txBox="1"/>
          <p:nvPr/>
        </p:nvSpPr>
        <p:spPr>
          <a:xfrm>
            <a:off x="2641467" y="2689028"/>
            <a:ext cx="7074033" cy="1569660"/>
          </a:xfrm>
          <a:prstGeom prst="rect">
            <a:avLst/>
          </a:prstGeom>
          <a:noFill/>
        </p:spPr>
        <p:txBody>
          <a:bodyPr wrap="square">
            <a:spAutoFit/>
          </a:bodyPr>
          <a:lstStyle>
            <a:defPPr marR="0" lvl="0" algn="l" rtl="0">
              <a:lnSpc>
                <a:spcPct val="100000"/>
              </a:lnSpc>
              <a:spcBef>
                <a:spcPts val="0"/>
              </a:spcBef>
              <a:spcAft>
                <a:spcPts val="0"/>
              </a:spcAft>
            </a:defPPr>
            <a:lvl1pPr>
              <a:defRPr>
                <a:latin typeface="#9Slide07 SVNRevolution" panose="02040603050506020204" pitchFamily="18" charset="0"/>
                <a:cs typeface="Arial" panose="020B0604020202020204" pitchFamily="34" charset="0"/>
              </a:defRPr>
            </a:lvl1pPr>
          </a:lstStyle>
          <a:p>
            <a:pPr algn="ctr" defTabSz="1219170">
              <a:buClr>
                <a:srgbClr val="000000"/>
              </a:buClr>
            </a:pPr>
            <a:r>
              <a:rPr lang="en-US" sz="4800" kern="0" dirty="0">
                <a:solidFill>
                  <a:srgbClr val="00B050"/>
                </a:solidFill>
                <a:latin typeface="iCiel Pony" panose="02000000000000000000" pitchFamily="2" charset="0"/>
                <a:sym typeface="Arial"/>
              </a:rPr>
              <a:t>LUYỆN </a:t>
            </a:r>
            <a:r>
              <a:rPr lang="en-US" sz="4800" kern="0" dirty="0">
                <a:solidFill>
                  <a:srgbClr val="FF0000"/>
                </a:solidFill>
                <a:latin typeface="iCiel Pony" panose="02000000000000000000" pitchFamily="2" charset="0"/>
                <a:sym typeface="Arial"/>
              </a:rPr>
              <a:t>TẬP</a:t>
            </a:r>
            <a:r>
              <a:rPr lang="en-US" sz="4800" kern="0" dirty="0">
                <a:solidFill>
                  <a:srgbClr val="00B050"/>
                </a:solidFill>
                <a:latin typeface="iCiel Pony" panose="02000000000000000000" pitchFamily="2" charset="0"/>
                <a:sym typeface="Arial"/>
              </a:rPr>
              <a:t> </a:t>
            </a:r>
            <a:r>
              <a:rPr lang="en-US" sz="4800" kern="0" dirty="0">
                <a:solidFill>
                  <a:srgbClr val="002060"/>
                </a:solidFill>
                <a:latin typeface="iCiel Pony" panose="02000000000000000000" pitchFamily="2" charset="0"/>
                <a:sym typeface="Arial"/>
              </a:rPr>
              <a:t>VỀ</a:t>
            </a:r>
            <a:r>
              <a:rPr lang="en-US" sz="4800" kern="0" dirty="0">
                <a:solidFill>
                  <a:srgbClr val="00B050"/>
                </a:solidFill>
                <a:latin typeface="iCiel Pony" panose="02000000000000000000" pitchFamily="2" charset="0"/>
                <a:sym typeface="Arial"/>
              </a:rPr>
              <a:t> </a:t>
            </a:r>
            <a:r>
              <a:rPr lang="en-US" sz="4800" kern="0" dirty="0">
                <a:solidFill>
                  <a:srgbClr val="7030A0"/>
                </a:solidFill>
                <a:latin typeface="iCiel Pony" panose="02000000000000000000" pitchFamily="2" charset="0"/>
                <a:sym typeface="Arial"/>
              </a:rPr>
              <a:t>DANH </a:t>
            </a:r>
            <a:r>
              <a:rPr lang="en-US" sz="4800" kern="0" dirty="0">
                <a:solidFill>
                  <a:srgbClr val="C00000"/>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accent2">
                    <a:lumMod val="75000"/>
                  </a:schemeClr>
                </a:solidFill>
                <a:latin typeface="iCiel Pony" panose="02000000000000000000" pitchFamily="2" charset="0"/>
                <a:sym typeface="Arial"/>
              </a:rPr>
              <a:t>ĐỘNG</a:t>
            </a:r>
            <a:r>
              <a:rPr lang="en-US" sz="4800" kern="0" dirty="0">
                <a:solidFill>
                  <a:srgbClr val="00B050"/>
                </a:solidFill>
                <a:latin typeface="iCiel Pony" panose="02000000000000000000" pitchFamily="2" charset="0"/>
                <a:sym typeface="Arial"/>
              </a:rPr>
              <a:t> </a:t>
            </a:r>
            <a:r>
              <a:rPr lang="en-US" sz="4800" kern="0" dirty="0">
                <a:solidFill>
                  <a:srgbClr val="CE3A92"/>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tx2">
                    <a:lumMod val="10000"/>
                  </a:schemeClr>
                </a:solidFill>
                <a:latin typeface="iCiel Pony" panose="02000000000000000000" pitchFamily="2" charset="0"/>
                <a:sym typeface="Arial"/>
              </a:rPr>
              <a:t>TÍNH</a:t>
            </a:r>
            <a:r>
              <a:rPr lang="en-US" sz="4800" kern="0" dirty="0">
                <a:solidFill>
                  <a:srgbClr val="00B050"/>
                </a:solidFill>
                <a:latin typeface="iCiel Pony" panose="02000000000000000000" pitchFamily="2" charset="0"/>
                <a:sym typeface="Arial"/>
              </a:rPr>
              <a:t> </a:t>
            </a:r>
            <a:r>
              <a:rPr lang="en-US" sz="4800" kern="0" dirty="0">
                <a:solidFill>
                  <a:srgbClr val="3E2789"/>
                </a:solidFill>
                <a:latin typeface="iCiel Pony" panose="02000000000000000000" pitchFamily="2" charset="0"/>
                <a:sym typeface="Arial"/>
              </a:rPr>
              <a:t>TỪ</a:t>
            </a:r>
          </a:p>
        </p:txBody>
      </p:sp>
      <p:pic>
        <p:nvPicPr>
          <p:cNvPr id="13" name="Hình ảnh 12" descr="Ảnh có chứa văn bản, màn hình&#10;&#10;Mô tả được tạo tự động">
            <a:extLst>
              <a:ext uri="{FF2B5EF4-FFF2-40B4-BE49-F238E27FC236}">
                <a16:creationId xmlns:a16="http://schemas.microsoft.com/office/drawing/2014/main" id="{8A118939-962D-EF3F-3369-FF09CE8C085A}"/>
              </a:ext>
            </a:extLst>
          </p:cNvPr>
          <p:cNvPicPr>
            <a:picLocks noChangeAspect="1"/>
          </p:cNvPicPr>
          <p:nvPr/>
        </p:nvPicPr>
        <p:blipFill>
          <a:blip r:embed="rId5"/>
          <a:stretch>
            <a:fillRect/>
          </a:stretch>
        </p:blipFill>
        <p:spPr>
          <a:xfrm>
            <a:off x="4030554" y="1526346"/>
            <a:ext cx="3958505" cy="779700"/>
          </a:xfrm>
          <a:prstGeom prst="rect">
            <a:avLst/>
          </a:prstGeom>
        </p:spPr>
      </p:pic>
      <p:sp>
        <p:nvSpPr>
          <p:cNvPr id="3" name="Freeform 3">
            <a:extLst>
              <a:ext uri="{FF2B5EF4-FFF2-40B4-BE49-F238E27FC236}">
                <a16:creationId xmlns:a16="http://schemas.microsoft.com/office/drawing/2014/main" id="{0D62EB53-0F21-2C1D-9722-4C7D07BB6FB2}"/>
              </a:ext>
            </a:extLst>
          </p:cNvPr>
          <p:cNvSpPr/>
          <p:nvPr/>
        </p:nvSpPr>
        <p:spPr>
          <a:xfrm>
            <a:off x="4772025" y="4403726"/>
            <a:ext cx="3076575" cy="2505074"/>
          </a:xfrm>
          <a:custGeom>
            <a:avLst/>
            <a:gdLst/>
            <a:ahLst/>
            <a:cxnLst/>
            <a:rect l="l" t="t" r="r" b="b"/>
            <a:pathLst>
              <a:path w="10882116" h="8229600">
                <a:moveTo>
                  <a:pt x="0" y="0"/>
                </a:moveTo>
                <a:lnTo>
                  <a:pt x="10882116" y="0"/>
                </a:lnTo>
                <a:lnTo>
                  <a:pt x="10882116"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31342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2" fill="hold"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53" presetClass="entr" presetSubtype="16" fill="hold" nodeType="withEffect">
                                  <p:stCondLst>
                                    <p:cond delay="35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2" dur="750"/>
                                        <p:tgtEl>
                                          <p:spTgt spid="10">
                                            <p:txEl>
                                              <p:pRg st="0" end="0"/>
                                            </p:txEl>
                                          </p:spTgt>
                                        </p:tgtEl>
                                      </p:cBhvr>
                                    </p:animEffect>
                                  </p:childTnLst>
                                </p:cTn>
                              </p:par>
                              <p:par>
                                <p:cTn id="23" presetID="32" presetClass="emph" presetSubtype="0" fill="hold" grpId="0" nodeType="withEffect">
                                  <p:stCondLst>
                                    <p:cond delay="4250"/>
                                  </p:stCondLst>
                                  <p:childTnLst>
                                    <p:animRot by="120000">
                                      <p:cBhvr>
                                        <p:cTn id="24" dur="75" fill="hold">
                                          <p:stCondLst>
                                            <p:cond delay="0"/>
                                          </p:stCondLst>
                                        </p:cTn>
                                        <p:tgtEl>
                                          <p:spTgt spid="10">
                                            <p:txEl>
                                              <p:pRg st="0" end="0"/>
                                            </p:txEl>
                                          </p:spTgt>
                                        </p:tgtEl>
                                        <p:attrNameLst>
                                          <p:attrName>r</p:attrName>
                                        </p:attrNameLst>
                                      </p:cBhvr>
                                    </p:animRot>
                                    <p:animRot by="-240000">
                                      <p:cBhvr>
                                        <p:cTn id="25" dur="150" fill="hold">
                                          <p:stCondLst>
                                            <p:cond delay="150"/>
                                          </p:stCondLst>
                                        </p:cTn>
                                        <p:tgtEl>
                                          <p:spTgt spid="10">
                                            <p:txEl>
                                              <p:pRg st="0" end="0"/>
                                            </p:txEl>
                                          </p:spTgt>
                                        </p:tgtEl>
                                        <p:attrNameLst>
                                          <p:attrName>r</p:attrName>
                                        </p:attrNameLst>
                                      </p:cBhvr>
                                    </p:animRot>
                                    <p:animRot by="240000">
                                      <p:cBhvr>
                                        <p:cTn id="26" dur="150" fill="hold">
                                          <p:stCondLst>
                                            <p:cond delay="300"/>
                                          </p:stCondLst>
                                        </p:cTn>
                                        <p:tgtEl>
                                          <p:spTgt spid="10">
                                            <p:txEl>
                                              <p:pRg st="0" end="0"/>
                                            </p:txEl>
                                          </p:spTgt>
                                        </p:tgtEl>
                                        <p:attrNameLst>
                                          <p:attrName>r</p:attrName>
                                        </p:attrNameLst>
                                      </p:cBhvr>
                                    </p:animRot>
                                    <p:animRot by="-240000">
                                      <p:cBhvr>
                                        <p:cTn id="27" dur="150" fill="hold">
                                          <p:stCondLst>
                                            <p:cond delay="450"/>
                                          </p:stCondLst>
                                        </p:cTn>
                                        <p:tgtEl>
                                          <p:spTgt spid="10">
                                            <p:txEl>
                                              <p:pRg st="0" end="0"/>
                                            </p:txEl>
                                          </p:spTgt>
                                        </p:tgtEl>
                                        <p:attrNameLst>
                                          <p:attrName>r</p:attrName>
                                        </p:attrNameLst>
                                      </p:cBhvr>
                                    </p:animRot>
                                    <p:animRot by="120000">
                                      <p:cBhvr>
                                        <p:cTn id="28" dur="150" fill="hold">
                                          <p:stCondLst>
                                            <p:cond delay="600"/>
                                          </p:stCondLst>
                                        </p:cTn>
                                        <p:tgtEl>
                                          <p:spTgt spid="10">
                                            <p:txEl>
                                              <p:pRg st="0" end="0"/>
                                            </p:txEl>
                                          </p:spTgt>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build="allAtOnce"/>
    </p:bldLst>
  </p:timing>
</p:sld>
</file>

<file path=ppt/theme/theme1.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844</Words>
  <Application>Microsoft Office PowerPoint</Application>
  <PresentationFormat>Widescreen</PresentationFormat>
  <Paragraphs>99</Paragraphs>
  <Slides>23</Slides>
  <Notes>12</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23</vt:i4>
      </vt:variant>
    </vt:vector>
  </HeadingPairs>
  <TitlesOfParts>
    <vt:vector size="39" baseType="lpstr">
      <vt:lpstr>맑은 고딕</vt:lpstr>
      <vt:lpstr>Arial</vt:lpstr>
      <vt:lpstr>Arial-Rounded</vt:lpstr>
      <vt:lpstr>Calibri</vt:lpstr>
      <vt:lpstr>Calibri Light</vt:lpstr>
      <vt:lpstr>Cambria</vt:lpstr>
      <vt:lpstr>iCiel Pony</vt:lpstr>
      <vt:lpstr>Lobster</vt:lpstr>
      <vt:lpstr>Nunito</vt:lpstr>
      <vt:lpstr>SegoeuiPc</vt:lpstr>
      <vt:lpstr>Times New Roman</vt:lpstr>
      <vt:lpstr>Makar Sankranti Festivity by Slidesgo</vt:lpstr>
      <vt:lpstr>Irish Inspired Lucky Clover Stickers Personal Organizers for Students by Slidesgo</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2024-05-12T02:27:59Z</dcterms:created>
  <dcterms:modified xsi:type="dcterms:W3CDTF">2025-01-01T02:54:14Z</dcterms:modified>
</cp:coreProperties>
</file>