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30"/>
  </p:notesMasterIdLst>
  <p:sldIdLst>
    <p:sldId id="292" r:id="rId4"/>
    <p:sldId id="544" r:id="rId5"/>
    <p:sldId id="545" r:id="rId6"/>
    <p:sldId id="634" r:id="rId7"/>
    <p:sldId id="573" r:id="rId8"/>
    <p:sldId id="571" r:id="rId9"/>
    <p:sldId id="362" r:id="rId10"/>
    <p:sldId id="260" r:id="rId11"/>
    <p:sldId id="295" r:id="rId12"/>
    <p:sldId id="262" r:id="rId13"/>
    <p:sldId id="635" r:id="rId14"/>
    <p:sldId id="636" r:id="rId15"/>
    <p:sldId id="637" r:id="rId16"/>
    <p:sldId id="645" r:id="rId17"/>
    <p:sldId id="646" r:id="rId18"/>
    <p:sldId id="638" r:id="rId19"/>
    <p:sldId id="639" r:id="rId20"/>
    <p:sldId id="643" r:id="rId21"/>
    <p:sldId id="644" r:id="rId22"/>
    <p:sldId id="290" r:id="rId23"/>
    <p:sldId id="275" r:id="rId24"/>
    <p:sldId id="640" r:id="rId25"/>
    <p:sldId id="641" r:id="rId26"/>
    <p:sldId id="642" r:id="rId27"/>
    <p:sldId id="286" r:id="rId28"/>
    <p:sldId id="28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8AED5"/>
    <a:srgbClr val="D2EFFA"/>
    <a:srgbClr val="84D1F0"/>
    <a:srgbClr val="66FF33"/>
    <a:srgbClr val="66FFCC"/>
    <a:srgbClr val="6600FF"/>
    <a:srgbClr val="009900"/>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423"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08B02-EB84-4554-9D84-707E967A9383}" type="datetimeFigureOut">
              <a:rPr lang="en-US" smtClean="0"/>
              <a:t>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BCC77-1300-480B-B7B2-A4C33425DC03}" type="slidenum">
              <a:rPr lang="en-US" smtClean="0"/>
              <a:t>‹#›</a:t>
            </a:fld>
            <a:endParaRPr lang="en-US"/>
          </a:p>
        </p:txBody>
      </p:sp>
    </p:spTree>
    <p:extLst>
      <p:ext uri="{BB962C8B-B14F-4D97-AF65-F5344CB8AC3E}">
        <p14:creationId xmlns:p14="http://schemas.microsoft.com/office/powerpoint/2010/main" val="2687470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AutoNum type="arabicPeriod"/>
            </a:pPr>
            <a:endParaRPr lang="en-US" sz="1200" dirty="0">
              <a:latin typeface="Arial-Rounded" pitchFamily="34" charset="0"/>
              <a:ea typeface="Arial-Rounded" pitchFamily="34" charset="0"/>
              <a:cs typeface="Arial-Rounded"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41106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Nhấn vào hộp để ra đáp án và tìm được hộp quà may mắn</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73411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Nhấn vào hộp để ra đáp án và tìm được hộp quà may mắn</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03536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Enter </a:t>
            </a:r>
            <a:r>
              <a:rPr lang="en-US" dirty="0" err="1"/>
              <a:t>để</a:t>
            </a:r>
            <a:r>
              <a:rPr lang="en-US" baseline="0" dirty="0"/>
              <a:t> </a:t>
            </a:r>
            <a:r>
              <a:rPr lang="en-US" baseline="0" dirty="0" err="1"/>
              <a:t>xuất</a:t>
            </a:r>
            <a:r>
              <a:rPr lang="en-US" baseline="0" dirty="0"/>
              <a:t> </a:t>
            </a:r>
            <a:r>
              <a:rPr lang="en-US" baseline="0" dirty="0" err="1"/>
              <a:t>hiện</a:t>
            </a:r>
            <a:r>
              <a:rPr lang="en-US" baseline="0" dirty="0"/>
              <a:t> T-Rex</a:t>
            </a:r>
          </a:p>
          <a:p>
            <a:r>
              <a:rPr lang="en-US" baseline="0" dirty="0" err="1"/>
              <a:t>Đọc</a:t>
            </a:r>
            <a:r>
              <a:rPr lang="en-US" baseline="0" dirty="0"/>
              <a:t> </a:t>
            </a:r>
            <a:r>
              <a:rPr lang="en-US" baseline="0" dirty="0" err="1"/>
              <a:t>câu</a:t>
            </a:r>
            <a:r>
              <a:rPr lang="en-US" baseline="0" dirty="0"/>
              <a:t> </a:t>
            </a:r>
            <a:r>
              <a:rPr lang="en-US" baseline="0" dirty="0" err="1"/>
              <a:t>hỏi</a:t>
            </a:r>
            <a:r>
              <a:rPr lang="en-US" baseline="0" dirty="0"/>
              <a:t> </a:t>
            </a:r>
            <a:r>
              <a:rPr lang="en-US" baseline="0" dirty="0" err="1"/>
              <a:t>xong</a:t>
            </a:r>
            <a:r>
              <a:rPr lang="en-US" baseline="0" dirty="0"/>
              <a:t>, enter </a:t>
            </a:r>
            <a:r>
              <a:rPr lang="en-US" baseline="0" dirty="0" err="1"/>
              <a:t>để</a:t>
            </a:r>
            <a:r>
              <a:rPr lang="en-US" baseline="0" dirty="0"/>
              <a:t> T-Rex </a:t>
            </a:r>
            <a:r>
              <a:rPr lang="en-US" baseline="0" dirty="0" err="1"/>
              <a:t>biến</a:t>
            </a:r>
            <a:r>
              <a:rPr lang="en-US" baseline="0" dirty="0"/>
              <a:t> </a:t>
            </a:r>
            <a:r>
              <a:rPr lang="en-US" baseline="0" dirty="0" err="1"/>
              <a:t>mất</a:t>
            </a:r>
            <a:endParaRPr lang="en-US" baseline="0" dirty="0"/>
          </a:p>
          <a:p>
            <a:r>
              <a:rPr lang="en-US" baseline="0" dirty="0" err="1"/>
              <a:t>Nhấn</a:t>
            </a:r>
            <a:r>
              <a:rPr lang="en-US" baseline="0" dirty="0"/>
              <a:t> </a:t>
            </a:r>
            <a:r>
              <a:rPr lang="en-US" baseline="0" dirty="0" err="1"/>
              <a:t>vào</a:t>
            </a:r>
            <a:r>
              <a:rPr lang="en-US" baseline="0" dirty="0"/>
              <a:t> </a:t>
            </a:r>
            <a:r>
              <a:rPr lang="en-US" baseline="0" dirty="0" err="1"/>
              <a:t>các</a:t>
            </a:r>
            <a:r>
              <a:rPr lang="en-US" baseline="0" dirty="0"/>
              <a:t> </a:t>
            </a:r>
            <a:r>
              <a:rPr lang="en-US" baseline="0" dirty="0" err="1"/>
              <a:t>hộp</a:t>
            </a:r>
            <a:r>
              <a:rPr lang="en-US" baseline="0" dirty="0"/>
              <a:t> </a:t>
            </a:r>
            <a:r>
              <a:rPr lang="en-US" baseline="0" dirty="0" err="1"/>
              <a:t>màu</a:t>
            </a:r>
            <a:r>
              <a:rPr lang="en-US" baseline="0" dirty="0"/>
              <a:t>, T-Rex ở </a:t>
            </a:r>
            <a:r>
              <a:rPr lang="en-US" baseline="0" dirty="0" err="1"/>
              <a:t>trong</a:t>
            </a:r>
            <a:r>
              <a:rPr lang="en-US" baseline="0" dirty="0"/>
              <a:t> </a:t>
            </a:r>
            <a:r>
              <a:rPr lang="en-US" baseline="0" dirty="0" err="1"/>
              <a:t>các</a:t>
            </a:r>
            <a:r>
              <a:rPr lang="en-US" baseline="0" dirty="0"/>
              <a:t> </a:t>
            </a:r>
            <a:r>
              <a:rPr lang="en-US" baseline="0" dirty="0" err="1"/>
              <a:t>hộp</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86766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sz="1200" dirty="0">
              <a:latin typeface="Arial-Rounded" pitchFamily="34" charset="0"/>
              <a:ea typeface="Arial-Rounded" pitchFamily="34" charset="0"/>
              <a:cs typeface="Arial-Rounded"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50607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1/1/2025</a:t>
            </a:fld>
            <a:endParaRPr lang="en-US"/>
          </a:p>
        </p:txBody>
      </p:sp>
      <p:sp>
        <p:nvSpPr>
          <p:cNvPr id="5" name="Footer Placeholder 4">
            <a:extLst>
              <a:ext uri="{FF2B5EF4-FFF2-40B4-BE49-F238E27FC236}">
                <a16:creationId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645376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1/1/2025</a:t>
            </a:fld>
            <a:endParaRPr lang="en-US"/>
          </a:p>
        </p:txBody>
      </p:sp>
      <p:sp>
        <p:nvSpPr>
          <p:cNvPr id="5" name="Footer Placeholder 4">
            <a:extLst>
              <a:ext uri="{FF2B5EF4-FFF2-40B4-BE49-F238E27FC236}">
                <a16:creationId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532353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1/1/2025</a:t>
            </a:fld>
            <a:endParaRPr lang="en-US"/>
          </a:p>
        </p:txBody>
      </p:sp>
      <p:sp>
        <p:nvSpPr>
          <p:cNvPr id="5" name="Footer Placeholder 4">
            <a:extLst>
              <a:ext uri="{FF2B5EF4-FFF2-40B4-BE49-F238E27FC236}">
                <a16:creationId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9719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1/1/2025</a:t>
            </a:fld>
            <a:endParaRPr lang="en-US"/>
          </a:p>
        </p:txBody>
      </p:sp>
      <p:sp>
        <p:nvSpPr>
          <p:cNvPr id="5" name="Footer Placeholder 4">
            <a:extLst>
              <a:ext uri="{FF2B5EF4-FFF2-40B4-BE49-F238E27FC236}">
                <a16:creationId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29837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1/1/2025</a:t>
            </a:fld>
            <a:endParaRPr lang="en-US"/>
          </a:p>
        </p:txBody>
      </p:sp>
      <p:sp>
        <p:nvSpPr>
          <p:cNvPr id="5" name="Footer Placeholder 4">
            <a:extLst>
              <a:ext uri="{FF2B5EF4-FFF2-40B4-BE49-F238E27FC236}">
                <a16:creationId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192553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1/1/2025</a:t>
            </a:fld>
            <a:endParaRPr lang="en-US"/>
          </a:p>
        </p:txBody>
      </p:sp>
      <p:sp>
        <p:nvSpPr>
          <p:cNvPr id="5" name="Footer Placeholder 4">
            <a:extLst>
              <a:ext uri="{FF2B5EF4-FFF2-40B4-BE49-F238E27FC236}">
                <a16:creationId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587983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1/1/2025</a:t>
            </a:fld>
            <a:endParaRPr lang="en-US"/>
          </a:p>
        </p:txBody>
      </p:sp>
      <p:sp>
        <p:nvSpPr>
          <p:cNvPr id="6" name="Footer Placeholder 5">
            <a:extLst>
              <a:ext uri="{FF2B5EF4-FFF2-40B4-BE49-F238E27FC236}">
                <a16:creationId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827303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1/1/2025</a:t>
            </a:fld>
            <a:endParaRPr lang="en-US"/>
          </a:p>
        </p:txBody>
      </p:sp>
      <p:sp>
        <p:nvSpPr>
          <p:cNvPr id="8" name="Footer Placeholder 7">
            <a:extLst>
              <a:ext uri="{FF2B5EF4-FFF2-40B4-BE49-F238E27FC236}">
                <a16:creationId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886993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1/1/2025</a:t>
            </a:fld>
            <a:endParaRPr lang="en-US"/>
          </a:p>
        </p:txBody>
      </p:sp>
      <p:sp>
        <p:nvSpPr>
          <p:cNvPr id="4" name="Footer Placeholder 3">
            <a:extLst>
              <a:ext uri="{FF2B5EF4-FFF2-40B4-BE49-F238E27FC236}">
                <a16:creationId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119113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1/1/2025</a:t>
            </a:fld>
            <a:endParaRPr lang="en-US"/>
          </a:p>
        </p:txBody>
      </p:sp>
      <p:sp>
        <p:nvSpPr>
          <p:cNvPr id="3" name="Footer Placeholder 2">
            <a:extLst>
              <a:ext uri="{FF2B5EF4-FFF2-40B4-BE49-F238E27FC236}">
                <a16:creationId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55966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1/1/2025</a:t>
            </a:fld>
            <a:endParaRPr lang="en-US"/>
          </a:p>
        </p:txBody>
      </p:sp>
      <p:sp>
        <p:nvSpPr>
          <p:cNvPr id="6" name="Footer Placeholder 5">
            <a:extLst>
              <a:ext uri="{FF2B5EF4-FFF2-40B4-BE49-F238E27FC236}">
                <a16:creationId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193189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1/1/2025</a:t>
            </a:fld>
            <a:endParaRPr lang="en-US"/>
          </a:p>
        </p:txBody>
      </p:sp>
      <p:sp>
        <p:nvSpPr>
          <p:cNvPr id="5" name="Footer Placeholder 4">
            <a:extLst>
              <a:ext uri="{FF2B5EF4-FFF2-40B4-BE49-F238E27FC236}">
                <a16:creationId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125748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1/1/2025</a:t>
            </a:fld>
            <a:endParaRPr lang="en-US"/>
          </a:p>
        </p:txBody>
      </p:sp>
      <p:sp>
        <p:nvSpPr>
          <p:cNvPr id="6" name="Footer Placeholder 5">
            <a:extLst>
              <a:ext uri="{FF2B5EF4-FFF2-40B4-BE49-F238E27FC236}">
                <a16:creationId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434684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1/1/2025</a:t>
            </a:fld>
            <a:endParaRPr lang="en-US"/>
          </a:p>
        </p:txBody>
      </p:sp>
      <p:sp>
        <p:nvSpPr>
          <p:cNvPr id="5" name="Footer Placeholder 4">
            <a:extLst>
              <a:ext uri="{FF2B5EF4-FFF2-40B4-BE49-F238E27FC236}">
                <a16:creationId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868749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1/1/2025</a:t>
            </a:fld>
            <a:endParaRPr lang="en-US"/>
          </a:p>
        </p:txBody>
      </p:sp>
      <p:sp>
        <p:nvSpPr>
          <p:cNvPr id="5" name="Footer Placeholder 4">
            <a:extLst>
              <a:ext uri="{FF2B5EF4-FFF2-40B4-BE49-F238E27FC236}">
                <a16:creationId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621446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3109600" y="4482089"/>
            <a:ext cx="5972800" cy="6156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394">
                <a:solidFill>
                  <a:schemeClr val="lt1"/>
                </a:solidFill>
              </a:defRPr>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
        <p:nvSpPr>
          <p:cNvPr id="10" name="Google Shape;10;p2"/>
          <p:cNvSpPr txBox="1">
            <a:spLocks noGrp="1"/>
          </p:cNvSpPr>
          <p:nvPr>
            <p:ph type="ctrTitle"/>
          </p:nvPr>
        </p:nvSpPr>
        <p:spPr>
          <a:xfrm>
            <a:off x="2065401" y="2055184"/>
            <a:ext cx="8061200" cy="2218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7200"/>
              <a:buNone/>
              <a:defRPr sz="6384"/>
            </a:lvl1pPr>
            <a:lvl2pPr lvl="1" algn="ctr" rtl="0">
              <a:spcBef>
                <a:spcPts val="0"/>
              </a:spcBef>
              <a:spcAft>
                <a:spcPts val="0"/>
              </a:spcAft>
              <a:buSzPts val="7200"/>
              <a:buNone/>
              <a:defRPr sz="9576"/>
            </a:lvl2pPr>
            <a:lvl3pPr lvl="2" algn="ctr" rtl="0">
              <a:spcBef>
                <a:spcPts val="0"/>
              </a:spcBef>
              <a:spcAft>
                <a:spcPts val="0"/>
              </a:spcAft>
              <a:buSzPts val="7200"/>
              <a:buNone/>
              <a:defRPr sz="9576"/>
            </a:lvl3pPr>
            <a:lvl4pPr lvl="3" algn="ctr" rtl="0">
              <a:spcBef>
                <a:spcPts val="0"/>
              </a:spcBef>
              <a:spcAft>
                <a:spcPts val="0"/>
              </a:spcAft>
              <a:buSzPts val="7200"/>
              <a:buNone/>
              <a:defRPr sz="9576"/>
            </a:lvl4pPr>
            <a:lvl5pPr lvl="4" algn="ctr" rtl="0">
              <a:spcBef>
                <a:spcPts val="0"/>
              </a:spcBef>
              <a:spcAft>
                <a:spcPts val="0"/>
              </a:spcAft>
              <a:buSzPts val="7200"/>
              <a:buNone/>
              <a:defRPr sz="9576"/>
            </a:lvl5pPr>
            <a:lvl6pPr lvl="5" algn="ctr" rtl="0">
              <a:spcBef>
                <a:spcPts val="0"/>
              </a:spcBef>
              <a:spcAft>
                <a:spcPts val="0"/>
              </a:spcAft>
              <a:buSzPts val="7200"/>
              <a:buNone/>
              <a:defRPr sz="9576"/>
            </a:lvl6pPr>
            <a:lvl7pPr lvl="6" algn="ctr" rtl="0">
              <a:spcBef>
                <a:spcPts val="0"/>
              </a:spcBef>
              <a:spcAft>
                <a:spcPts val="0"/>
              </a:spcAft>
              <a:buSzPts val="7200"/>
              <a:buNone/>
              <a:defRPr sz="9576"/>
            </a:lvl7pPr>
            <a:lvl8pPr lvl="7" algn="ctr" rtl="0">
              <a:spcBef>
                <a:spcPts val="0"/>
              </a:spcBef>
              <a:spcAft>
                <a:spcPts val="0"/>
              </a:spcAft>
              <a:buSzPts val="7200"/>
              <a:buNone/>
              <a:defRPr sz="9576"/>
            </a:lvl8pPr>
            <a:lvl9pPr lvl="8" algn="ctr" rtl="0">
              <a:spcBef>
                <a:spcPts val="0"/>
              </a:spcBef>
              <a:spcAft>
                <a:spcPts val="0"/>
              </a:spcAft>
              <a:buSzPts val="7200"/>
              <a:buNone/>
              <a:defRPr sz="9576"/>
            </a:lvl9pPr>
          </a:lstStyle>
          <a:p>
            <a:endParaRPr/>
          </a:p>
        </p:txBody>
      </p:sp>
      <p:grpSp>
        <p:nvGrpSpPr>
          <p:cNvPr id="11" name="Google Shape;11;p2"/>
          <p:cNvGrpSpPr/>
          <p:nvPr/>
        </p:nvGrpSpPr>
        <p:grpSpPr>
          <a:xfrm>
            <a:off x="9532410" y="5362234"/>
            <a:ext cx="839184" cy="553484"/>
            <a:chOff x="4657725" y="1431175"/>
            <a:chExt cx="1117125" cy="736800"/>
          </a:xfrm>
        </p:grpSpPr>
        <p:sp>
          <p:nvSpPr>
            <p:cNvPr id="12" name="Google Shape;12;p2"/>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 name="Google Shape;20;p2"/>
          <p:cNvSpPr/>
          <p:nvPr/>
        </p:nvSpPr>
        <p:spPr>
          <a:xfrm>
            <a:off x="572401" y="2962635"/>
            <a:ext cx="1746996" cy="403865"/>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67" y="5437467"/>
            <a:ext cx="12192189" cy="141033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10852618" y="4992505"/>
            <a:ext cx="776689" cy="1795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4104951" y="5940702"/>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10518233" y="5596602"/>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5" name="Google Shape;25;p2"/>
          <p:cNvGrpSpPr/>
          <p:nvPr/>
        </p:nvGrpSpPr>
        <p:grpSpPr>
          <a:xfrm>
            <a:off x="-179199" y="6185689"/>
            <a:ext cx="1752990" cy="753601"/>
            <a:chOff x="3587650" y="1532750"/>
            <a:chExt cx="695925" cy="299175"/>
          </a:xfrm>
        </p:grpSpPr>
        <p:sp>
          <p:nvSpPr>
            <p:cNvPr id="26" name="Google Shape;26;p2"/>
            <p:cNvSpPr/>
            <p:nvPr/>
          </p:nvSpPr>
          <p:spPr>
            <a:xfrm>
              <a:off x="3587650" y="1532750"/>
              <a:ext cx="695925" cy="299175"/>
            </a:xfrm>
            <a:custGeom>
              <a:avLst/>
              <a:gdLst/>
              <a:ahLst/>
              <a:cxnLst/>
              <a:rect l="l" t="t" r="r" b="b"/>
              <a:pathLst>
                <a:path w="27837" h="11967" extrusionOk="0">
                  <a:moveTo>
                    <a:pt x="381" y="11859"/>
                  </a:moveTo>
                  <a:cubicBezTo>
                    <a:pt x="786" y="11669"/>
                    <a:pt x="1512" y="11728"/>
                    <a:pt x="1881" y="11717"/>
                  </a:cubicBezTo>
                  <a:cubicBezTo>
                    <a:pt x="3191" y="11657"/>
                    <a:pt x="4501" y="11764"/>
                    <a:pt x="5798" y="11669"/>
                  </a:cubicBezTo>
                  <a:cubicBezTo>
                    <a:pt x="11013" y="11312"/>
                    <a:pt x="16264" y="11764"/>
                    <a:pt x="21467" y="11609"/>
                  </a:cubicBezTo>
                  <a:cubicBezTo>
                    <a:pt x="23062" y="11562"/>
                    <a:pt x="24658" y="11609"/>
                    <a:pt x="26241" y="11502"/>
                  </a:cubicBezTo>
                  <a:cubicBezTo>
                    <a:pt x="26682" y="11478"/>
                    <a:pt x="27837" y="11657"/>
                    <a:pt x="27801" y="11050"/>
                  </a:cubicBezTo>
                  <a:cubicBezTo>
                    <a:pt x="27754" y="10312"/>
                    <a:pt x="27218" y="9621"/>
                    <a:pt x="26837" y="9026"/>
                  </a:cubicBezTo>
                  <a:cubicBezTo>
                    <a:pt x="26396" y="8311"/>
                    <a:pt x="25908" y="7430"/>
                    <a:pt x="25277" y="6847"/>
                  </a:cubicBezTo>
                  <a:cubicBezTo>
                    <a:pt x="24301" y="5954"/>
                    <a:pt x="23158" y="5466"/>
                    <a:pt x="21884" y="5156"/>
                  </a:cubicBezTo>
                  <a:cubicBezTo>
                    <a:pt x="20276" y="4763"/>
                    <a:pt x="18359" y="5311"/>
                    <a:pt x="16907" y="4454"/>
                  </a:cubicBezTo>
                  <a:cubicBezTo>
                    <a:pt x="14907" y="3275"/>
                    <a:pt x="13573" y="1"/>
                    <a:pt x="10799" y="906"/>
                  </a:cubicBezTo>
                  <a:cubicBezTo>
                    <a:pt x="9311" y="1406"/>
                    <a:pt x="8406" y="2477"/>
                    <a:pt x="7680" y="3799"/>
                  </a:cubicBezTo>
                  <a:cubicBezTo>
                    <a:pt x="7227" y="4620"/>
                    <a:pt x="6870" y="5585"/>
                    <a:pt x="6048" y="6121"/>
                  </a:cubicBezTo>
                  <a:cubicBezTo>
                    <a:pt x="5667" y="6371"/>
                    <a:pt x="4786" y="6168"/>
                    <a:pt x="4346" y="6144"/>
                  </a:cubicBezTo>
                  <a:cubicBezTo>
                    <a:pt x="3405" y="6109"/>
                    <a:pt x="2477" y="6406"/>
                    <a:pt x="1691" y="6895"/>
                  </a:cubicBezTo>
                  <a:cubicBezTo>
                    <a:pt x="667" y="7537"/>
                    <a:pt x="0" y="9085"/>
                    <a:pt x="71" y="10276"/>
                  </a:cubicBezTo>
                  <a:cubicBezTo>
                    <a:pt x="95" y="10728"/>
                    <a:pt x="71" y="11074"/>
                    <a:pt x="179" y="11538"/>
                  </a:cubicBezTo>
                  <a:cubicBezTo>
                    <a:pt x="191" y="11681"/>
                    <a:pt x="191" y="11967"/>
                    <a:pt x="381" y="11859"/>
                  </a:cubicBezTo>
                  <a:close/>
                </a:path>
              </a:pathLst>
            </a:custGeom>
            <a:solidFill>
              <a:srgbClr val="CE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3795400" y="1639500"/>
              <a:ext cx="27700" cy="50750"/>
            </a:xfrm>
            <a:custGeom>
              <a:avLst/>
              <a:gdLst/>
              <a:ahLst/>
              <a:cxnLst/>
              <a:rect l="l" t="t" r="r" b="b"/>
              <a:pathLst>
                <a:path w="1108" h="2030" extrusionOk="0">
                  <a:moveTo>
                    <a:pt x="832" y="1"/>
                  </a:moveTo>
                  <a:cubicBezTo>
                    <a:pt x="729" y="1"/>
                    <a:pt x="641" y="57"/>
                    <a:pt x="596" y="148"/>
                  </a:cubicBezTo>
                  <a:cubicBezTo>
                    <a:pt x="536" y="267"/>
                    <a:pt x="489" y="374"/>
                    <a:pt x="429" y="493"/>
                  </a:cubicBezTo>
                  <a:cubicBezTo>
                    <a:pt x="239" y="874"/>
                    <a:pt x="60" y="1279"/>
                    <a:pt x="24" y="1755"/>
                  </a:cubicBezTo>
                  <a:cubicBezTo>
                    <a:pt x="1" y="1898"/>
                    <a:pt x="108" y="2017"/>
                    <a:pt x="239" y="2029"/>
                  </a:cubicBezTo>
                  <a:lnTo>
                    <a:pt x="263" y="2029"/>
                  </a:lnTo>
                  <a:cubicBezTo>
                    <a:pt x="394" y="2029"/>
                    <a:pt x="501" y="1922"/>
                    <a:pt x="524" y="1803"/>
                  </a:cubicBezTo>
                  <a:cubicBezTo>
                    <a:pt x="572" y="1410"/>
                    <a:pt x="715" y="1077"/>
                    <a:pt x="894" y="696"/>
                  </a:cubicBezTo>
                  <a:cubicBezTo>
                    <a:pt x="953" y="577"/>
                    <a:pt x="1001" y="458"/>
                    <a:pt x="1060" y="339"/>
                  </a:cubicBezTo>
                  <a:cubicBezTo>
                    <a:pt x="1108" y="208"/>
                    <a:pt x="1048" y="77"/>
                    <a:pt x="929" y="17"/>
                  </a:cubicBezTo>
                  <a:cubicBezTo>
                    <a:pt x="896" y="6"/>
                    <a:pt x="86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3816825" y="1650825"/>
              <a:ext cx="24150" cy="51325"/>
            </a:xfrm>
            <a:custGeom>
              <a:avLst/>
              <a:gdLst/>
              <a:ahLst/>
              <a:cxnLst/>
              <a:rect l="l" t="t" r="r" b="b"/>
              <a:pathLst>
                <a:path w="966" h="2053" extrusionOk="0">
                  <a:moveTo>
                    <a:pt x="694" y="0"/>
                  </a:moveTo>
                  <a:cubicBezTo>
                    <a:pt x="593" y="0"/>
                    <a:pt x="499" y="56"/>
                    <a:pt x="453" y="147"/>
                  </a:cubicBezTo>
                  <a:cubicBezTo>
                    <a:pt x="299" y="528"/>
                    <a:pt x="203" y="921"/>
                    <a:pt x="132" y="1290"/>
                  </a:cubicBezTo>
                  <a:cubicBezTo>
                    <a:pt x="96" y="1457"/>
                    <a:pt x="72" y="1600"/>
                    <a:pt x="25" y="1755"/>
                  </a:cubicBezTo>
                  <a:cubicBezTo>
                    <a:pt x="1" y="1886"/>
                    <a:pt x="72" y="2017"/>
                    <a:pt x="203" y="2052"/>
                  </a:cubicBezTo>
                  <a:lnTo>
                    <a:pt x="263" y="2052"/>
                  </a:lnTo>
                  <a:cubicBezTo>
                    <a:pt x="382" y="2052"/>
                    <a:pt x="489" y="1981"/>
                    <a:pt x="513" y="1862"/>
                  </a:cubicBezTo>
                  <a:cubicBezTo>
                    <a:pt x="560" y="1695"/>
                    <a:pt x="596" y="1529"/>
                    <a:pt x="620" y="1386"/>
                  </a:cubicBezTo>
                  <a:cubicBezTo>
                    <a:pt x="691" y="1029"/>
                    <a:pt x="775" y="683"/>
                    <a:pt x="918" y="338"/>
                  </a:cubicBezTo>
                  <a:cubicBezTo>
                    <a:pt x="965" y="207"/>
                    <a:pt x="906" y="76"/>
                    <a:pt x="787" y="17"/>
                  </a:cubicBezTo>
                  <a:cubicBezTo>
                    <a:pt x="756" y="5"/>
                    <a:pt x="7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9" name="Google Shape;29;p2"/>
          <p:cNvGrpSpPr/>
          <p:nvPr/>
        </p:nvGrpSpPr>
        <p:grpSpPr>
          <a:xfrm>
            <a:off x="10282132" y="6194603"/>
            <a:ext cx="1625017" cy="702192"/>
            <a:chOff x="3165550" y="1111875"/>
            <a:chExt cx="604875" cy="261375"/>
          </a:xfrm>
        </p:grpSpPr>
        <p:sp>
          <p:nvSpPr>
            <p:cNvPr id="30" name="Google Shape;30;p2"/>
            <p:cNvSpPr/>
            <p:nvPr/>
          </p:nvSpPr>
          <p:spPr>
            <a:xfrm>
              <a:off x="3165550" y="1111875"/>
              <a:ext cx="604875" cy="261375"/>
            </a:xfrm>
            <a:custGeom>
              <a:avLst/>
              <a:gdLst/>
              <a:ahLst/>
              <a:cxnLst/>
              <a:rect l="l" t="t" r="r" b="b"/>
              <a:pathLst>
                <a:path w="24195" h="10455" extrusionOk="0">
                  <a:moveTo>
                    <a:pt x="299" y="10097"/>
                  </a:moveTo>
                  <a:cubicBezTo>
                    <a:pt x="882" y="10383"/>
                    <a:pt x="858" y="10276"/>
                    <a:pt x="1751" y="10240"/>
                  </a:cubicBezTo>
                  <a:cubicBezTo>
                    <a:pt x="3132" y="10216"/>
                    <a:pt x="4490" y="10192"/>
                    <a:pt x="5847" y="10097"/>
                  </a:cubicBezTo>
                  <a:cubicBezTo>
                    <a:pt x="10431" y="9764"/>
                    <a:pt x="15110" y="10180"/>
                    <a:pt x="19670" y="10347"/>
                  </a:cubicBezTo>
                  <a:cubicBezTo>
                    <a:pt x="20706" y="10371"/>
                    <a:pt x="21718" y="10287"/>
                    <a:pt x="22742" y="10323"/>
                  </a:cubicBezTo>
                  <a:cubicBezTo>
                    <a:pt x="22944" y="10323"/>
                    <a:pt x="23730" y="10454"/>
                    <a:pt x="23897" y="10276"/>
                  </a:cubicBezTo>
                  <a:cubicBezTo>
                    <a:pt x="24194" y="9942"/>
                    <a:pt x="24052" y="8918"/>
                    <a:pt x="24004" y="8537"/>
                  </a:cubicBezTo>
                  <a:cubicBezTo>
                    <a:pt x="23885" y="7573"/>
                    <a:pt x="23563" y="6668"/>
                    <a:pt x="23182" y="5787"/>
                  </a:cubicBezTo>
                  <a:cubicBezTo>
                    <a:pt x="22111" y="3322"/>
                    <a:pt x="20849" y="834"/>
                    <a:pt x="17968" y="167"/>
                  </a:cubicBezTo>
                  <a:cubicBezTo>
                    <a:pt x="17253" y="0"/>
                    <a:pt x="16360" y="215"/>
                    <a:pt x="15658" y="358"/>
                  </a:cubicBezTo>
                  <a:cubicBezTo>
                    <a:pt x="12764" y="965"/>
                    <a:pt x="10800" y="3477"/>
                    <a:pt x="8419" y="4977"/>
                  </a:cubicBezTo>
                  <a:cubicBezTo>
                    <a:pt x="8050" y="5192"/>
                    <a:pt x="7633" y="5489"/>
                    <a:pt x="7216" y="5596"/>
                  </a:cubicBezTo>
                  <a:cubicBezTo>
                    <a:pt x="6383" y="5834"/>
                    <a:pt x="5490" y="5596"/>
                    <a:pt x="4633" y="5632"/>
                  </a:cubicBezTo>
                  <a:cubicBezTo>
                    <a:pt x="3704" y="5680"/>
                    <a:pt x="2632" y="6108"/>
                    <a:pt x="1870" y="6632"/>
                  </a:cubicBezTo>
                  <a:cubicBezTo>
                    <a:pt x="1013" y="7228"/>
                    <a:pt x="668" y="8180"/>
                    <a:pt x="311" y="9109"/>
                  </a:cubicBezTo>
                  <a:cubicBezTo>
                    <a:pt x="215" y="9406"/>
                    <a:pt x="1" y="9942"/>
                    <a:pt x="299" y="100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3554900" y="1227400"/>
              <a:ext cx="29200" cy="47325"/>
            </a:xfrm>
            <a:custGeom>
              <a:avLst/>
              <a:gdLst/>
              <a:ahLst/>
              <a:cxnLst/>
              <a:rect l="l" t="t" r="r" b="b"/>
              <a:pathLst>
                <a:path w="1168" h="1893" extrusionOk="0">
                  <a:moveTo>
                    <a:pt x="266" y="1"/>
                  </a:moveTo>
                  <a:cubicBezTo>
                    <a:pt x="219" y="1"/>
                    <a:pt x="172" y="15"/>
                    <a:pt x="131" y="47"/>
                  </a:cubicBezTo>
                  <a:cubicBezTo>
                    <a:pt x="24" y="118"/>
                    <a:pt x="0" y="285"/>
                    <a:pt x="72" y="380"/>
                  </a:cubicBezTo>
                  <a:cubicBezTo>
                    <a:pt x="298" y="702"/>
                    <a:pt x="655" y="1237"/>
                    <a:pt x="679" y="1654"/>
                  </a:cubicBezTo>
                  <a:cubicBezTo>
                    <a:pt x="679" y="1785"/>
                    <a:pt x="786" y="1892"/>
                    <a:pt x="917" y="1892"/>
                  </a:cubicBezTo>
                  <a:cubicBezTo>
                    <a:pt x="1072" y="1892"/>
                    <a:pt x="1167" y="1773"/>
                    <a:pt x="1167" y="1618"/>
                  </a:cubicBezTo>
                  <a:cubicBezTo>
                    <a:pt x="1143" y="1118"/>
                    <a:pt x="798" y="559"/>
                    <a:pt x="465" y="106"/>
                  </a:cubicBezTo>
                  <a:cubicBezTo>
                    <a:pt x="420" y="40"/>
                    <a:pt x="344"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3587650" y="1226550"/>
              <a:ext cx="30675" cy="52625"/>
            </a:xfrm>
            <a:custGeom>
              <a:avLst/>
              <a:gdLst/>
              <a:ahLst/>
              <a:cxnLst/>
              <a:rect l="l" t="t" r="r" b="b"/>
              <a:pathLst>
                <a:path w="1227" h="2105" extrusionOk="0">
                  <a:moveTo>
                    <a:pt x="276" y="1"/>
                  </a:moveTo>
                  <a:cubicBezTo>
                    <a:pt x="226" y="1"/>
                    <a:pt x="174" y="16"/>
                    <a:pt x="131" y="45"/>
                  </a:cubicBezTo>
                  <a:cubicBezTo>
                    <a:pt x="12" y="116"/>
                    <a:pt x="0" y="283"/>
                    <a:pt x="71" y="390"/>
                  </a:cubicBezTo>
                  <a:cubicBezTo>
                    <a:pt x="488" y="974"/>
                    <a:pt x="726" y="1474"/>
                    <a:pt x="738" y="1867"/>
                  </a:cubicBezTo>
                  <a:cubicBezTo>
                    <a:pt x="738" y="1998"/>
                    <a:pt x="845" y="2105"/>
                    <a:pt x="976" y="2105"/>
                  </a:cubicBezTo>
                  <a:cubicBezTo>
                    <a:pt x="1131" y="2105"/>
                    <a:pt x="1226" y="1986"/>
                    <a:pt x="1226" y="1831"/>
                  </a:cubicBezTo>
                  <a:cubicBezTo>
                    <a:pt x="1203" y="1355"/>
                    <a:pt x="941" y="759"/>
                    <a:pt x="464" y="105"/>
                  </a:cubicBezTo>
                  <a:cubicBezTo>
                    <a:pt x="422" y="34"/>
                    <a:pt x="350"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3313800" y="1289325"/>
              <a:ext cx="26800" cy="51775"/>
            </a:xfrm>
            <a:custGeom>
              <a:avLst/>
              <a:gdLst/>
              <a:ahLst/>
              <a:cxnLst/>
              <a:rect l="l" t="t" r="r" b="b"/>
              <a:pathLst>
                <a:path w="1072" h="2071" extrusionOk="0">
                  <a:moveTo>
                    <a:pt x="794" y="1"/>
                  </a:moveTo>
                  <a:cubicBezTo>
                    <a:pt x="713" y="1"/>
                    <a:pt x="628" y="49"/>
                    <a:pt x="572" y="130"/>
                  </a:cubicBezTo>
                  <a:cubicBezTo>
                    <a:pt x="310" y="606"/>
                    <a:pt x="119" y="1165"/>
                    <a:pt x="12" y="1796"/>
                  </a:cubicBezTo>
                  <a:cubicBezTo>
                    <a:pt x="0" y="1927"/>
                    <a:pt x="84" y="2058"/>
                    <a:pt x="215" y="2070"/>
                  </a:cubicBezTo>
                  <a:lnTo>
                    <a:pt x="262" y="2070"/>
                  </a:lnTo>
                  <a:cubicBezTo>
                    <a:pt x="381" y="2070"/>
                    <a:pt x="488" y="1987"/>
                    <a:pt x="488" y="1868"/>
                  </a:cubicBezTo>
                  <a:cubicBezTo>
                    <a:pt x="572" y="1284"/>
                    <a:pt x="750" y="784"/>
                    <a:pt x="989" y="368"/>
                  </a:cubicBezTo>
                  <a:cubicBezTo>
                    <a:pt x="1072" y="260"/>
                    <a:pt x="1024" y="94"/>
                    <a:pt x="905" y="34"/>
                  </a:cubicBezTo>
                  <a:cubicBezTo>
                    <a:pt x="871" y="11"/>
                    <a:pt x="833" y="1"/>
                    <a:pt x="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4" name="Google Shape;34;p2"/>
          <p:cNvSpPr/>
          <p:nvPr/>
        </p:nvSpPr>
        <p:spPr>
          <a:xfrm>
            <a:off x="8559766" y="61388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4695884" y="6496619"/>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138651" y="57326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5312717" y="63445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2319401" y="254738"/>
            <a:ext cx="776689" cy="1795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842440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sp>
        <p:nvSpPr>
          <p:cNvPr id="40" name="Google Shape;40;p3"/>
          <p:cNvSpPr txBox="1">
            <a:spLocks noGrp="1"/>
          </p:cNvSpPr>
          <p:nvPr>
            <p:ph type="title" hasCustomPrompt="1"/>
          </p:nvPr>
        </p:nvSpPr>
        <p:spPr>
          <a:xfrm>
            <a:off x="6010551" y="1532233"/>
            <a:ext cx="1646000" cy="1232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4800"/>
              <a:buNone/>
              <a:defRPr sz="7980"/>
            </a:lvl1pPr>
            <a:lvl2pPr lvl="1" algn="ctr" rtl="0">
              <a:spcBef>
                <a:spcPts val="0"/>
              </a:spcBef>
              <a:spcAft>
                <a:spcPts val="0"/>
              </a:spcAft>
              <a:buSzPts val="4800"/>
              <a:buNone/>
              <a:defRPr sz="6384"/>
            </a:lvl2pPr>
            <a:lvl3pPr lvl="2" algn="ctr" rtl="0">
              <a:spcBef>
                <a:spcPts val="0"/>
              </a:spcBef>
              <a:spcAft>
                <a:spcPts val="0"/>
              </a:spcAft>
              <a:buSzPts val="4800"/>
              <a:buNone/>
              <a:defRPr sz="6384"/>
            </a:lvl3pPr>
            <a:lvl4pPr lvl="3" algn="ctr" rtl="0">
              <a:spcBef>
                <a:spcPts val="0"/>
              </a:spcBef>
              <a:spcAft>
                <a:spcPts val="0"/>
              </a:spcAft>
              <a:buSzPts val="4800"/>
              <a:buNone/>
              <a:defRPr sz="6384"/>
            </a:lvl4pPr>
            <a:lvl5pPr lvl="4" algn="ctr" rtl="0">
              <a:spcBef>
                <a:spcPts val="0"/>
              </a:spcBef>
              <a:spcAft>
                <a:spcPts val="0"/>
              </a:spcAft>
              <a:buSzPts val="4800"/>
              <a:buNone/>
              <a:defRPr sz="6384"/>
            </a:lvl5pPr>
            <a:lvl6pPr lvl="5" algn="ctr" rtl="0">
              <a:spcBef>
                <a:spcPts val="0"/>
              </a:spcBef>
              <a:spcAft>
                <a:spcPts val="0"/>
              </a:spcAft>
              <a:buSzPts val="4800"/>
              <a:buNone/>
              <a:defRPr sz="6384"/>
            </a:lvl6pPr>
            <a:lvl7pPr lvl="6" algn="ctr" rtl="0">
              <a:spcBef>
                <a:spcPts val="0"/>
              </a:spcBef>
              <a:spcAft>
                <a:spcPts val="0"/>
              </a:spcAft>
              <a:buSzPts val="4800"/>
              <a:buNone/>
              <a:defRPr sz="6384"/>
            </a:lvl7pPr>
            <a:lvl8pPr lvl="7" algn="ctr" rtl="0">
              <a:spcBef>
                <a:spcPts val="0"/>
              </a:spcBef>
              <a:spcAft>
                <a:spcPts val="0"/>
              </a:spcAft>
              <a:buSzPts val="4800"/>
              <a:buNone/>
              <a:defRPr sz="6384"/>
            </a:lvl8pPr>
            <a:lvl9pPr lvl="8" algn="ctr" rtl="0">
              <a:spcBef>
                <a:spcPts val="0"/>
              </a:spcBef>
              <a:spcAft>
                <a:spcPts val="0"/>
              </a:spcAft>
              <a:buSzPts val="4800"/>
              <a:buNone/>
              <a:defRPr sz="6384"/>
            </a:lvl9pPr>
          </a:lstStyle>
          <a:p>
            <a:r>
              <a:t>xx%</a:t>
            </a:r>
          </a:p>
        </p:txBody>
      </p:sp>
      <p:sp>
        <p:nvSpPr>
          <p:cNvPr id="41" name="Google Shape;41;p3"/>
          <p:cNvSpPr txBox="1">
            <a:spLocks noGrp="1"/>
          </p:cNvSpPr>
          <p:nvPr>
            <p:ph type="subTitle" idx="1"/>
          </p:nvPr>
        </p:nvSpPr>
        <p:spPr>
          <a:xfrm>
            <a:off x="6010568" y="3634267"/>
            <a:ext cx="3226800" cy="890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2" name="Google Shape;42;p3"/>
          <p:cNvSpPr txBox="1">
            <a:spLocks noGrp="1"/>
          </p:cNvSpPr>
          <p:nvPr>
            <p:ph type="title" idx="2"/>
          </p:nvPr>
        </p:nvSpPr>
        <p:spPr>
          <a:xfrm>
            <a:off x="6010566" y="2652900"/>
            <a:ext cx="5230400" cy="106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320"/>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43" name="Google Shape;43;p3"/>
          <p:cNvSpPr/>
          <p:nvPr/>
        </p:nvSpPr>
        <p:spPr>
          <a:xfrm rot="-5400000">
            <a:off x="8234940" y="2900858"/>
            <a:ext cx="2362131" cy="5552151"/>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4" name="Google Shape;44;p3"/>
          <p:cNvGrpSpPr/>
          <p:nvPr/>
        </p:nvGrpSpPr>
        <p:grpSpPr>
          <a:xfrm>
            <a:off x="10330751" y="5943911"/>
            <a:ext cx="1572316" cy="1037021"/>
            <a:chOff x="4657725" y="1431175"/>
            <a:chExt cx="1117125" cy="736800"/>
          </a:xfrm>
        </p:grpSpPr>
        <p:sp>
          <p:nvSpPr>
            <p:cNvPr id="45" name="Google Shape;45;p3"/>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3"/>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3"/>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3"/>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3"/>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3"/>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3"/>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3"/>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3" name="Google Shape;53;p3"/>
          <p:cNvSpPr/>
          <p:nvPr/>
        </p:nvSpPr>
        <p:spPr>
          <a:xfrm>
            <a:off x="7656565" y="626048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3"/>
          <p:cNvSpPr/>
          <p:nvPr/>
        </p:nvSpPr>
        <p:spPr>
          <a:xfrm>
            <a:off x="8482084" y="6461786"/>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3"/>
          <p:cNvSpPr/>
          <p:nvPr/>
        </p:nvSpPr>
        <p:spPr>
          <a:xfrm>
            <a:off x="11069117" y="52894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 name="Google Shape;56;p3"/>
          <p:cNvSpPr/>
          <p:nvPr/>
        </p:nvSpPr>
        <p:spPr>
          <a:xfrm>
            <a:off x="11741199" y="42396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 name="Google Shape;57;p3"/>
          <p:cNvSpPr/>
          <p:nvPr/>
        </p:nvSpPr>
        <p:spPr>
          <a:xfrm>
            <a:off x="75035" y="0"/>
            <a:ext cx="5459030" cy="432736"/>
          </a:xfrm>
          <a:custGeom>
            <a:avLst/>
            <a:gdLst/>
            <a:ahLst/>
            <a:cxnLst/>
            <a:rect l="l" t="t" r="r" b="b"/>
            <a:pathLst>
              <a:path w="26290" h="2084" extrusionOk="0">
                <a:moveTo>
                  <a:pt x="1" y="0"/>
                </a:moveTo>
                <a:lnTo>
                  <a:pt x="1" y="60"/>
                </a:lnTo>
                <a:cubicBezTo>
                  <a:pt x="1" y="1179"/>
                  <a:pt x="1358" y="2084"/>
                  <a:pt x="1358" y="2084"/>
                </a:cubicBezTo>
                <a:cubicBezTo>
                  <a:pt x="1358" y="2084"/>
                  <a:pt x="2466" y="1345"/>
                  <a:pt x="2668" y="369"/>
                </a:cubicBezTo>
                <a:cubicBezTo>
                  <a:pt x="2882" y="1345"/>
                  <a:pt x="3978" y="2084"/>
                  <a:pt x="3978" y="2084"/>
                </a:cubicBezTo>
                <a:cubicBezTo>
                  <a:pt x="3978" y="2084"/>
                  <a:pt x="5085" y="1345"/>
                  <a:pt x="5287" y="369"/>
                </a:cubicBezTo>
                <a:cubicBezTo>
                  <a:pt x="5490" y="1345"/>
                  <a:pt x="6597" y="2084"/>
                  <a:pt x="6597" y="2084"/>
                </a:cubicBezTo>
                <a:cubicBezTo>
                  <a:pt x="6597" y="2084"/>
                  <a:pt x="7692" y="1345"/>
                  <a:pt x="7907" y="369"/>
                </a:cubicBezTo>
                <a:cubicBezTo>
                  <a:pt x="8109" y="1345"/>
                  <a:pt x="9216" y="2084"/>
                  <a:pt x="9216" y="2084"/>
                </a:cubicBezTo>
                <a:cubicBezTo>
                  <a:pt x="9216" y="2084"/>
                  <a:pt x="10312" y="1345"/>
                  <a:pt x="10526" y="369"/>
                </a:cubicBezTo>
                <a:cubicBezTo>
                  <a:pt x="10728" y="1345"/>
                  <a:pt x="11836" y="2084"/>
                  <a:pt x="11836" y="2084"/>
                </a:cubicBezTo>
                <a:cubicBezTo>
                  <a:pt x="11836" y="2084"/>
                  <a:pt x="12931" y="1345"/>
                  <a:pt x="13145" y="369"/>
                </a:cubicBezTo>
                <a:cubicBezTo>
                  <a:pt x="13348" y="1345"/>
                  <a:pt x="14455" y="2084"/>
                  <a:pt x="14455" y="2084"/>
                </a:cubicBezTo>
                <a:cubicBezTo>
                  <a:pt x="14455" y="2084"/>
                  <a:pt x="15550" y="1345"/>
                  <a:pt x="15765" y="369"/>
                </a:cubicBezTo>
                <a:cubicBezTo>
                  <a:pt x="15967" y="1345"/>
                  <a:pt x="17074" y="2084"/>
                  <a:pt x="17074" y="2084"/>
                </a:cubicBezTo>
                <a:cubicBezTo>
                  <a:pt x="17074" y="2084"/>
                  <a:pt x="18170" y="1345"/>
                  <a:pt x="18384" y="369"/>
                </a:cubicBezTo>
                <a:cubicBezTo>
                  <a:pt x="18587" y="1345"/>
                  <a:pt x="19694" y="2084"/>
                  <a:pt x="19694" y="2084"/>
                </a:cubicBezTo>
                <a:cubicBezTo>
                  <a:pt x="19694" y="2084"/>
                  <a:pt x="20789" y="1345"/>
                  <a:pt x="21004" y="369"/>
                </a:cubicBezTo>
                <a:cubicBezTo>
                  <a:pt x="21206" y="1345"/>
                  <a:pt x="22313" y="2084"/>
                  <a:pt x="22313" y="2084"/>
                </a:cubicBezTo>
                <a:cubicBezTo>
                  <a:pt x="22313" y="2084"/>
                  <a:pt x="23409" y="1345"/>
                  <a:pt x="23623" y="369"/>
                </a:cubicBezTo>
                <a:cubicBezTo>
                  <a:pt x="23825" y="1345"/>
                  <a:pt x="24933" y="2084"/>
                  <a:pt x="24933" y="2084"/>
                </a:cubicBezTo>
                <a:cubicBezTo>
                  <a:pt x="24933" y="2084"/>
                  <a:pt x="26290" y="1179"/>
                  <a:pt x="26290" y="60"/>
                </a:cubicBezTo>
                <a:lnTo>
                  <a:pt x="26290"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8" name="Google Shape;58;p3"/>
          <p:cNvSpPr/>
          <p:nvPr/>
        </p:nvSpPr>
        <p:spPr>
          <a:xfrm>
            <a:off x="239300" y="-126400"/>
            <a:ext cx="5141736" cy="391765"/>
          </a:xfrm>
          <a:custGeom>
            <a:avLst/>
            <a:gdLst/>
            <a:ahLst/>
            <a:cxnLst/>
            <a:rect l="l" t="t" r="r" b="b"/>
            <a:pathLst>
              <a:path w="25802" h="1966" extrusionOk="0">
                <a:moveTo>
                  <a:pt x="1" y="1"/>
                </a:moveTo>
                <a:cubicBezTo>
                  <a:pt x="1" y="1096"/>
                  <a:pt x="882" y="1966"/>
                  <a:pt x="1965" y="1966"/>
                </a:cubicBezTo>
                <a:cubicBezTo>
                  <a:pt x="2787" y="1966"/>
                  <a:pt x="3501" y="1465"/>
                  <a:pt x="3787" y="739"/>
                </a:cubicBezTo>
                <a:cubicBezTo>
                  <a:pt x="4073" y="1454"/>
                  <a:pt x="4787" y="1966"/>
                  <a:pt x="5597" y="1966"/>
                </a:cubicBezTo>
                <a:cubicBezTo>
                  <a:pt x="6418" y="1966"/>
                  <a:pt x="7133" y="1465"/>
                  <a:pt x="7418" y="739"/>
                </a:cubicBezTo>
                <a:cubicBezTo>
                  <a:pt x="7704" y="1454"/>
                  <a:pt x="8418" y="1966"/>
                  <a:pt x="9228" y="1966"/>
                </a:cubicBezTo>
                <a:cubicBezTo>
                  <a:pt x="10050" y="1966"/>
                  <a:pt x="10764" y="1465"/>
                  <a:pt x="11050" y="739"/>
                </a:cubicBezTo>
                <a:cubicBezTo>
                  <a:pt x="11335" y="1454"/>
                  <a:pt x="12050" y="1966"/>
                  <a:pt x="12859" y="1966"/>
                </a:cubicBezTo>
                <a:cubicBezTo>
                  <a:pt x="13681" y="1966"/>
                  <a:pt x="14395" y="1465"/>
                  <a:pt x="14681" y="739"/>
                </a:cubicBezTo>
                <a:cubicBezTo>
                  <a:pt x="14967" y="1454"/>
                  <a:pt x="15681" y="1966"/>
                  <a:pt x="16491" y="1966"/>
                </a:cubicBezTo>
                <a:cubicBezTo>
                  <a:pt x="17312" y="1966"/>
                  <a:pt x="18027" y="1465"/>
                  <a:pt x="18313" y="739"/>
                </a:cubicBezTo>
                <a:cubicBezTo>
                  <a:pt x="18598" y="1454"/>
                  <a:pt x="19313" y="1966"/>
                  <a:pt x="20122" y="1966"/>
                </a:cubicBezTo>
                <a:cubicBezTo>
                  <a:pt x="20944" y="1966"/>
                  <a:pt x="21658" y="1465"/>
                  <a:pt x="21944" y="739"/>
                </a:cubicBezTo>
                <a:cubicBezTo>
                  <a:pt x="22230" y="1430"/>
                  <a:pt x="22908" y="1942"/>
                  <a:pt x="23694" y="1966"/>
                </a:cubicBezTo>
                <a:lnTo>
                  <a:pt x="23694" y="1954"/>
                </a:lnTo>
                <a:lnTo>
                  <a:pt x="23789" y="1954"/>
                </a:lnTo>
                <a:cubicBezTo>
                  <a:pt x="24397" y="1954"/>
                  <a:pt x="24968" y="1668"/>
                  <a:pt x="25325" y="1239"/>
                </a:cubicBezTo>
                <a:cubicBezTo>
                  <a:pt x="25444" y="1096"/>
                  <a:pt x="25528" y="930"/>
                  <a:pt x="25599" y="751"/>
                </a:cubicBezTo>
                <a:cubicBezTo>
                  <a:pt x="25599" y="751"/>
                  <a:pt x="25599" y="763"/>
                  <a:pt x="25623" y="763"/>
                </a:cubicBezTo>
                <a:cubicBezTo>
                  <a:pt x="25718" y="525"/>
                  <a:pt x="25778" y="275"/>
                  <a:pt x="25802" y="1"/>
                </a:cubicBezTo>
                <a:close/>
              </a:path>
            </a:pathLst>
          </a:custGeom>
          <a:noFill/>
          <a:ln w="9525"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42493507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6"/>
        <p:cNvGrpSpPr/>
        <p:nvPr/>
      </p:nvGrpSpPr>
      <p:grpSpPr>
        <a:xfrm>
          <a:off x="0" y="0"/>
          <a:ext cx="0" cy="0"/>
          <a:chOff x="0" y="0"/>
          <a:chExt cx="0" cy="0"/>
        </a:xfrm>
      </p:grpSpPr>
      <p:sp>
        <p:nvSpPr>
          <p:cNvPr id="397" name="Google Shape;397;p17"/>
          <p:cNvSpPr txBox="1">
            <a:spLocks noGrp="1"/>
          </p:cNvSpPr>
          <p:nvPr>
            <p:ph type="subTitle" idx="1"/>
          </p:nvPr>
        </p:nvSpPr>
        <p:spPr>
          <a:xfrm>
            <a:off x="7124868" y="1087667"/>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398" name="Google Shape;398;p17"/>
          <p:cNvSpPr txBox="1">
            <a:spLocks noGrp="1"/>
          </p:cNvSpPr>
          <p:nvPr>
            <p:ph type="subTitle" idx="2"/>
          </p:nvPr>
        </p:nvSpPr>
        <p:spPr>
          <a:xfrm>
            <a:off x="7124880" y="1500160"/>
            <a:ext cx="30060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399" name="Google Shape;399;p17"/>
          <p:cNvSpPr txBox="1">
            <a:spLocks noGrp="1"/>
          </p:cNvSpPr>
          <p:nvPr>
            <p:ph type="subTitle" idx="3"/>
          </p:nvPr>
        </p:nvSpPr>
        <p:spPr>
          <a:xfrm>
            <a:off x="7124872" y="2792484"/>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400" name="Google Shape;400;p17"/>
          <p:cNvSpPr txBox="1">
            <a:spLocks noGrp="1"/>
          </p:cNvSpPr>
          <p:nvPr>
            <p:ph type="subTitle" idx="4"/>
          </p:nvPr>
        </p:nvSpPr>
        <p:spPr>
          <a:xfrm>
            <a:off x="7124883" y="3202485"/>
            <a:ext cx="30060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01" name="Google Shape;401;p17"/>
          <p:cNvSpPr txBox="1">
            <a:spLocks noGrp="1"/>
          </p:cNvSpPr>
          <p:nvPr>
            <p:ph type="subTitle" idx="5"/>
          </p:nvPr>
        </p:nvSpPr>
        <p:spPr>
          <a:xfrm>
            <a:off x="7124872" y="4494800"/>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402" name="Google Shape;402;p17"/>
          <p:cNvSpPr txBox="1">
            <a:spLocks noGrp="1"/>
          </p:cNvSpPr>
          <p:nvPr>
            <p:ph type="subTitle" idx="6"/>
          </p:nvPr>
        </p:nvSpPr>
        <p:spPr>
          <a:xfrm>
            <a:off x="7124865" y="4912200"/>
            <a:ext cx="32128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03" name="Google Shape;403;p17"/>
          <p:cNvSpPr txBox="1">
            <a:spLocks noGrp="1"/>
          </p:cNvSpPr>
          <p:nvPr>
            <p:ph type="title"/>
          </p:nvPr>
        </p:nvSpPr>
        <p:spPr>
          <a:xfrm>
            <a:off x="960400" y="2731200"/>
            <a:ext cx="5155200" cy="1395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4" name="Google Shape;404;p17"/>
          <p:cNvSpPr/>
          <p:nvPr/>
        </p:nvSpPr>
        <p:spPr>
          <a:xfrm rot="5400000" flipH="1">
            <a:off x="1595007" y="2900858"/>
            <a:ext cx="2362131" cy="5552151"/>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05" name="Google Shape;405;p17"/>
          <p:cNvGrpSpPr/>
          <p:nvPr/>
        </p:nvGrpSpPr>
        <p:grpSpPr>
          <a:xfrm flipH="1">
            <a:off x="289011" y="5943911"/>
            <a:ext cx="1572316" cy="1037021"/>
            <a:chOff x="4657725" y="1431175"/>
            <a:chExt cx="1117125" cy="736800"/>
          </a:xfrm>
        </p:grpSpPr>
        <p:sp>
          <p:nvSpPr>
            <p:cNvPr id="406" name="Google Shape;406;p1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 name="Google Shape;407;p1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 name="Google Shape;408;p1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 name="Google Shape;409;p1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 name="Google Shape;410;p1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 name="Google Shape;411;p1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 name="Google Shape;412;p1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 name="Google Shape;413;p1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14" name="Google Shape;414;p17"/>
          <p:cNvSpPr/>
          <p:nvPr/>
        </p:nvSpPr>
        <p:spPr>
          <a:xfrm flipH="1">
            <a:off x="4201114" y="626048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5" name="Google Shape;415;p17"/>
          <p:cNvSpPr/>
          <p:nvPr/>
        </p:nvSpPr>
        <p:spPr>
          <a:xfrm flipH="1">
            <a:off x="3276328" y="6461786"/>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6" name="Google Shape;416;p17"/>
          <p:cNvSpPr/>
          <p:nvPr/>
        </p:nvSpPr>
        <p:spPr>
          <a:xfrm flipH="1">
            <a:off x="689294" y="52894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7" name="Google Shape;417;p17"/>
          <p:cNvSpPr/>
          <p:nvPr/>
        </p:nvSpPr>
        <p:spPr>
          <a:xfrm flipH="1">
            <a:off x="116481" y="42396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8" name="Google Shape;418;p17"/>
          <p:cNvGrpSpPr/>
          <p:nvPr/>
        </p:nvGrpSpPr>
        <p:grpSpPr>
          <a:xfrm>
            <a:off x="9809385" y="4497350"/>
            <a:ext cx="2273349" cy="2589963"/>
            <a:chOff x="-350062" y="2696962"/>
            <a:chExt cx="1705012" cy="1942472"/>
          </a:xfrm>
        </p:grpSpPr>
        <p:grpSp>
          <p:nvGrpSpPr>
            <p:cNvPr id="419" name="Google Shape;419;p17"/>
            <p:cNvGrpSpPr/>
            <p:nvPr/>
          </p:nvGrpSpPr>
          <p:grpSpPr>
            <a:xfrm flipH="1">
              <a:off x="-350062" y="2696962"/>
              <a:ext cx="1705012" cy="1942472"/>
              <a:chOff x="2802913" y="2788687"/>
              <a:chExt cx="1705012" cy="1942472"/>
            </a:xfrm>
          </p:grpSpPr>
          <p:sp>
            <p:nvSpPr>
              <p:cNvPr id="420" name="Google Shape;420;p17"/>
              <p:cNvSpPr/>
              <p:nvPr/>
            </p:nvSpPr>
            <p:spPr>
              <a:xfrm flipH="1">
                <a:off x="2845180" y="3406413"/>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 name="Google Shape;421;p17"/>
              <p:cNvSpPr/>
              <p:nvPr/>
            </p:nvSpPr>
            <p:spPr>
              <a:xfrm rot="7200044" flipH="1">
                <a:off x="3108811" y="3891282"/>
                <a:ext cx="338768" cy="207745"/>
              </a:xfrm>
              <a:custGeom>
                <a:avLst/>
                <a:gdLst/>
                <a:ahLst/>
                <a:cxnLst/>
                <a:rect l="l" t="t" r="r" b="b"/>
                <a:pathLst>
                  <a:path w="13551" h="8310" extrusionOk="0">
                    <a:moveTo>
                      <a:pt x="11598" y="1"/>
                    </a:moveTo>
                    <a:cubicBezTo>
                      <a:pt x="11109" y="13"/>
                      <a:pt x="10633" y="263"/>
                      <a:pt x="10193" y="453"/>
                    </a:cubicBezTo>
                    <a:cubicBezTo>
                      <a:pt x="9347" y="846"/>
                      <a:pt x="8573" y="1322"/>
                      <a:pt x="7919" y="1977"/>
                    </a:cubicBezTo>
                    <a:cubicBezTo>
                      <a:pt x="7252" y="2644"/>
                      <a:pt x="6657" y="3358"/>
                      <a:pt x="6014" y="4037"/>
                    </a:cubicBezTo>
                    <a:cubicBezTo>
                      <a:pt x="5299" y="4799"/>
                      <a:pt x="4466" y="5454"/>
                      <a:pt x="3692" y="6144"/>
                    </a:cubicBezTo>
                    <a:cubicBezTo>
                      <a:pt x="3025" y="6740"/>
                      <a:pt x="2370" y="7168"/>
                      <a:pt x="1513" y="7466"/>
                    </a:cubicBezTo>
                    <a:cubicBezTo>
                      <a:pt x="1037" y="7633"/>
                      <a:pt x="96" y="7680"/>
                      <a:pt x="49" y="7799"/>
                    </a:cubicBezTo>
                    <a:cubicBezTo>
                      <a:pt x="1" y="7907"/>
                      <a:pt x="2096" y="8240"/>
                      <a:pt x="2656" y="8276"/>
                    </a:cubicBezTo>
                    <a:cubicBezTo>
                      <a:pt x="3081" y="8291"/>
                      <a:pt x="3520" y="8309"/>
                      <a:pt x="3959" y="8309"/>
                    </a:cubicBezTo>
                    <a:cubicBezTo>
                      <a:pt x="4517" y="8309"/>
                      <a:pt x="5076" y="8280"/>
                      <a:pt x="5609" y="8180"/>
                    </a:cubicBezTo>
                    <a:cubicBezTo>
                      <a:pt x="7252" y="7883"/>
                      <a:pt x="8859" y="7145"/>
                      <a:pt x="10216" y="6192"/>
                    </a:cubicBezTo>
                    <a:cubicBezTo>
                      <a:pt x="11490" y="5299"/>
                      <a:pt x="12788" y="3954"/>
                      <a:pt x="13264" y="2442"/>
                    </a:cubicBezTo>
                    <a:cubicBezTo>
                      <a:pt x="13443" y="1870"/>
                      <a:pt x="13550" y="953"/>
                      <a:pt x="13026" y="501"/>
                    </a:cubicBezTo>
                    <a:cubicBezTo>
                      <a:pt x="12788" y="299"/>
                      <a:pt x="12491" y="179"/>
                      <a:pt x="12181" y="84"/>
                    </a:cubicBezTo>
                    <a:cubicBezTo>
                      <a:pt x="12014" y="37"/>
                      <a:pt x="11776" y="1"/>
                      <a:pt x="11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 name="Google Shape;422;p17"/>
              <p:cNvSpPr/>
              <p:nvPr/>
            </p:nvSpPr>
            <p:spPr>
              <a:xfrm rot="-729750" flipH="1">
                <a:off x="3376096" y="3439570"/>
                <a:ext cx="629380" cy="264569"/>
              </a:xfrm>
              <a:custGeom>
                <a:avLst/>
                <a:gdLst/>
                <a:ahLst/>
                <a:cxnLst/>
                <a:rect l="l" t="t" r="r" b="b"/>
                <a:pathLst>
                  <a:path w="11157" h="4690" extrusionOk="0">
                    <a:moveTo>
                      <a:pt x="1073" y="1"/>
                    </a:moveTo>
                    <a:cubicBezTo>
                      <a:pt x="1009" y="1"/>
                      <a:pt x="945" y="4"/>
                      <a:pt x="881" y="11"/>
                    </a:cubicBezTo>
                    <a:cubicBezTo>
                      <a:pt x="726" y="23"/>
                      <a:pt x="607" y="118"/>
                      <a:pt x="488" y="178"/>
                    </a:cubicBezTo>
                    <a:cubicBezTo>
                      <a:pt x="429" y="213"/>
                      <a:pt x="357" y="249"/>
                      <a:pt x="298" y="297"/>
                    </a:cubicBezTo>
                    <a:cubicBezTo>
                      <a:pt x="0" y="547"/>
                      <a:pt x="131" y="1011"/>
                      <a:pt x="298" y="1285"/>
                    </a:cubicBezTo>
                    <a:cubicBezTo>
                      <a:pt x="738" y="2059"/>
                      <a:pt x="1381" y="2571"/>
                      <a:pt x="2143" y="3035"/>
                    </a:cubicBezTo>
                    <a:cubicBezTo>
                      <a:pt x="3846" y="4052"/>
                      <a:pt x="5846" y="4690"/>
                      <a:pt x="7858" y="4690"/>
                    </a:cubicBezTo>
                    <a:cubicBezTo>
                      <a:pt x="8013" y="4690"/>
                      <a:pt x="8168" y="4686"/>
                      <a:pt x="8323" y="4678"/>
                    </a:cubicBezTo>
                    <a:cubicBezTo>
                      <a:pt x="9001" y="4654"/>
                      <a:pt x="10978" y="4416"/>
                      <a:pt x="11121" y="4011"/>
                    </a:cubicBezTo>
                    <a:cubicBezTo>
                      <a:pt x="11156" y="3869"/>
                      <a:pt x="10847" y="3892"/>
                      <a:pt x="10704" y="3869"/>
                    </a:cubicBezTo>
                    <a:cubicBezTo>
                      <a:pt x="10442" y="3821"/>
                      <a:pt x="10180" y="3750"/>
                      <a:pt x="9930" y="3690"/>
                    </a:cubicBezTo>
                    <a:cubicBezTo>
                      <a:pt x="8918" y="3464"/>
                      <a:pt x="7965" y="3059"/>
                      <a:pt x="7037" y="2595"/>
                    </a:cubicBezTo>
                    <a:cubicBezTo>
                      <a:pt x="6144" y="2154"/>
                      <a:pt x="5263" y="1666"/>
                      <a:pt x="4370" y="1202"/>
                    </a:cubicBezTo>
                    <a:cubicBezTo>
                      <a:pt x="3679" y="844"/>
                      <a:pt x="2941" y="440"/>
                      <a:pt x="2191" y="213"/>
                    </a:cubicBezTo>
                    <a:cubicBezTo>
                      <a:pt x="1834" y="112"/>
                      <a:pt x="1452" y="1"/>
                      <a:pt x="1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 name="Google Shape;423;p17"/>
              <p:cNvSpPr/>
              <p:nvPr/>
            </p:nvSpPr>
            <p:spPr>
              <a:xfrm rot="4243405" flipH="1">
                <a:off x="3619882" y="3823948"/>
                <a:ext cx="739785" cy="839115"/>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4" name="Google Shape;424;p17"/>
              <p:cNvSpPr/>
              <p:nvPr/>
            </p:nvSpPr>
            <p:spPr>
              <a:xfrm flipH="1">
                <a:off x="3972455" y="3615888"/>
                <a:ext cx="134700" cy="1347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 name="Google Shape;425;p17"/>
              <p:cNvSpPr/>
              <p:nvPr/>
            </p:nvSpPr>
            <p:spPr>
              <a:xfrm flipH="1">
                <a:off x="3613155" y="3283846"/>
                <a:ext cx="92700" cy="92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 name="Google Shape;426;p17"/>
              <p:cNvSpPr/>
              <p:nvPr/>
            </p:nvSpPr>
            <p:spPr>
              <a:xfrm flipH="1">
                <a:off x="3262580" y="3254796"/>
                <a:ext cx="92700" cy="92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 name="Google Shape;427;p17"/>
              <p:cNvSpPr/>
              <p:nvPr/>
            </p:nvSpPr>
            <p:spPr>
              <a:xfrm rot="-6931456">
                <a:off x="3113379" y="2693366"/>
                <a:ext cx="271775" cy="765779"/>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 name="Google Shape;428;p17"/>
              <p:cNvSpPr/>
              <p:nvPr/>
            </p:nvSpPr>
            <p:spPr>
              <a:xfrm rot="4799500">
                <a:off x="2961019" y="4016156"/>
                <a:ext cx="364505" cy="626909"/>
              </a:xfrm>
              <a:custGeom>
                <a:avLst/>
                <a:gdLst/>
                <a:ahLst/>
                <a:cxnLst/>
                <a:rect l="l" t="t" r="r" b="b"/>
                <a:pathLst>
                  <a:path w="15479" h="26625" extrusionOk="0">
                    <a:moveTo>
                      <a:pt x="7098" y="138"/>
                    </a:moveTo>
                    <a:cubicBezTo>
                      <a:pt x="7096" y="138"/>
                      <a:pt x="7101" y="152"/>
                      <a:pt x="7120" y="193"/>
                    </a:cubicBezTo>
                    <a:cubicBezTo>
                      <a:pt x="7122" y="198"/>
                      <a:pt x="7124" y="202"/>
                      <a:pt x="7127" y="207"/>
                    </a:cubicBezTo>
                    <a:lnTo>
                      <a:pt x="7127" y="207"/>
                    </a:lnTo>
                    <a:cubicBezTo>
                      <a:pt x="7136" y="219"/>
                      <a:pt x="7141" y="224"/>
                      <a:pt x="7142" y="224"/>
                    </a:cubicBezTo>
                    <a:cubicBezTo>
                      <a:pt x="7149" y="224"/>
                      <a:pt x="7102" y="138"/>
                      <a:pt x="7098" y="138"/>
                    </a:cubicBezTo>
                    <a:close/>
                    <a:moveTo>
                      <a:pt x="8262" y="7985"/>
                    </a:moveTo>
                    <a:cubicBezTo>
                      <a:pt x="8310" y="8068"/>
                      <a:pt x="8344" y="8127"/>
                      <a:pt x="8342" y="8127"/>
                    </a:cubicBezTo>
                    <a:cubicBezTo>
                      <a:pt x="8340" y="8127"/>
                      <a:pt x="8316" y="8090"/>
                      <a:pt x="8260" y="8000"/>
                    </a:cubicBezTo>
                    <a:lnTo>
                      <a:pt x="8260" y="8000"/>
                    </a:lnTo>
                    <a:cubicBezTo>
                      <a:pt x="8261" y="8000"/>
                      <a:pt x="8261" y="8000"/>
                      <a:pt x="8262" y="8000"/>
                    </a:cubicBezTo>
                    <a:cubicBezTo>
                      <a:pt x="8264" y="8000"/>
                      <a:pt x="8265" y="7997"/>
                      <a:pt x="8263" y="7991"/>
                    </a:cubicBezTo>
                    <a:cubicBezTo>
                      <a:pt x="8263" y="7989"/>
                      <a:pt x="8262" y="7987"/>
                      <a:pt x="8262" y="7985"/>
                    </a:cubicBezTo>
                    <a:close/>
                    <a:moveTo>
                      <a:pt x="7016" y="1"/>
                    </a:moveTo>
                    <a:cubicBezTo>
                      <a:pt x="7015" y="1"/>
                      <a:pt x="7014" y="1"/>
                      <a:pt x="7013" y="2"/>
                    </a:cubicBezTo>
                    <a:cubicBezTo>
                      <a:pt x="6953" y="62"/>
                      <a:pt x="6965" y="169"/>
                      <a:pt x="6953" y="252"/>
                    </a:cubicBezTo>
                    <a:cubicBezTo>
                      <a:pt x="6882" y="586"/>
                      <a:pt x="6799" y="895"/>
                      <a:pt x="6775" y="1217"/>
                    </a:cubicBezTo>
                    <a:cubicBezTo>
                      <a:pt x="6727" y="1669"/>
                      <a:pt x="6703" y="2098"/>
                      <a:pt x="6763" y="2526"/>
                    </a:cubicBezTo>
                    <a:cubicBezTo>
                      <a:pt x="6894" y="3586"/>
                      <a:pt x="7477" y="4598"/>
                      <a:pt x="7906" y="5562"/>
                    </a:cubicBezTo>
                    <a:cubicBezTo>
                      <a:pt x="8108" y="6062"/>
                      <a:pt x="8311" y="6574"/>
                      <a:pt x="8263" y="7134"/>
                    </a:cubicBezTo>
                    <a:cubicBezTo>
                      <a:pt x="8251" y="7325"/>
                      <a:pt x="8251" y="7503"/>
                      <a:pt x="8215" y="7694"/>
                    </a:cubicBezTo>
                    <a:cubicBezTo>
                      <a:pt x="8206" y="7750"/>
                      <a:pt x="8196" y="7814"/>
                      <a:pt x="8193" y="7868"/>
                    </a:cubicBezTo>
                    <a:lnTo>
                      <a:pt x="8193" y="7868"/>
                    </a:lnTo>
                    <a:cubicBezTo>
                      <a:pt x="8200" y="7881"/>
                      <a:pt x="8208" y="7893"/>
                      <a:pt x="8215" y="7906"/>
                    </a:cubicBezTo>
                    <a:lnTo>
                      <a:pt x="8215" y="7906"/>
                    </a:lnTo>
                    <a:cubicBezTo>
                      <a:pt x="8208" y="7897"/>
                      <a:pt x="8200" y="7889"/>
                      <a:pt x="8192" y="7880"/>
                    </a:cubicBezTo>
                    <a:lnTo>
                      <a:pt x="8192" y="7880"/>
                    </a:lnTo>
                    <a:cubicBezTo>
                      <a:pt x="8192" y="7883"/>
                      <a:pt x="8192" y="7886"/>
                      <a:pt x="8192" y="7889"/>
                    </a:cubicBezTo>
                    <a:lnTo>
                      <a:pt x="8192" y="7889"/>
                    </a:lnTo>
                    <a:cubicBezTo>
                      <a:pt x="8186" y="7879"/>
                      <a:pt x="8180" y="7869"/>
                      <a:pt x="8173" y="7859"/>
                    </a:cubicBezTo>
                    <a:lnTo>
                      <a:pt x="8173" y="7859"/>
                    </a:lnTo>
                    <a:cubicBezTo>
                      <a:pt x="8161" y="7844"/>
                      <a:pt x="8150" y="7829"/>
                      <a:pt x="8144" y="7813"/>
                    </a:cubicBezTo>
                    <a:cubicBezTo>
                      <a:pt x="8137" y="7801"/>
                      <a:pt x="8130" y="7789"/>
                      <a:pt x="8124" y="7778"/>
                    </a:cubicBezTo>
                    <a:lnTo>
                      <a:pt x="8124" y="7778"/>
                    </a:lnTo>
                    <a:cubicBezTo>
                      <a:pt x="8142" y="7807"/>
                      <a:pt x="8158" y="7834"/>
                      <a:pt x="8173" y="7859"/>
                    </a:cubicBezTo>
                    <a:lnTo>
                      <a:pt x="8173" y="7859"/>
                    </a:lnTo>
                    <a:cubicBezTo>
                      <a:pt x="8179" y="7866"/>
                      <a:pt x="8186" y="7873"/>
                      <a:pt x="8192" y="7880"/>
                    </a:cubicBezTo>
                    <a:lnTo>
                      <a:pt x="8192" y="7880"/>
                    </a:lnTo>
                    <a:cubicBezTo>
                      <a:pt x="8192" y="7876"/>
                      <a:pt x="8193" y="7872"/>
                      <a:pt x="8193" y="7868"/>
                    </a:cubicBezTo>
                    <a:lnTo>
                      <a:pt x="8193" y="7868"/>
                    </a:lnTo>
                    <a:cubicBezTo>
                      <a:pt x="8085" y="7686"/>
                      <a:pt x="7957" y="7473"/>
                      <a:pt x="7953" y="7473"/>
                    </a:cubicBezTo>
                    <a:lnTo>
                      <a:pt x="7953" y="7473"/>
                    </a:lnTo>
                    <a:cubicBezTo>
                      <a:pt x="7951" y="7473"/>
                      <a:pt x="7996" y="7556"/>
                      <a:pt x="8124" y="7778"/>
                    </a:cubicBezTo>
                    <a:lnTo>
                      <a:pt x="8124" y="7778"/>
                    </a:lnTo>
                    <a:cubicBezTo>
                      <a:pt x="8066" y="7682"/>
                      <a:pt x="7994" y="7564"/>
                      <a:pt x="7906" y="7420"/>
                    </a:cubicBezTo>
                    <a:cubicBezTo>
                      <a:pt x="7656" y="6979"/>
                      <a:pt x="7370" y="6586"/>
                      <a:pt x="7060" y="6193"/>
                    </a:cubicBezTo>
                    <a:cubicBezTo>
                      <a:pt x="6548" y="5574"/>
                      <a:pt x="6025" y="4943"/>
                      <a:pt x="5382" y="4443"/>
                    </a:cubicBezTo>
                    <a:cubicBezTo>
                      <a:pt x="4513" y="3717"/>
                      <a:pt x="3512" y="3205"/>
                      <a:pt x="2524" y="2657"/>
                    </a:cubicBezTo>
                    <a:cubicBezTo>
                      <a:pt x="1929" y="2312"/>
                      <a:pt x="1262" y="1919"/>
                      <a:pt x="786" y="1419"/>
                    </a:cubicBezTo>
                    <a:cubicBezTo>
                      <a:pt x="607" y="1240"/>
                      <a:pt x="417" y="1026"/>
                      <a:pt x="298" y="824"/>
                    </a:cubicBezTo>
                    <a:cubicBezTo>
                      <a:pt x="250" y="740"/>
                      <a:pt x="191" y="669"/>
                      <a:pt x="143" y="598"/>
                    </a:cubicBezTo>
                    <a:cubicBezTo>
                      <a:pt x="131" y="574"/>
                      <a:pt x="107" y="550"/>
                      <a:pt x="83" y="526"/>
                    </a:cubicBezTo>
                    <a:cubicBezTo>
                      <a:pt x="73" y="506"/>
                      <a:pt x="63" y="476"/>
                      <a:pt x="53" y="476"/>
                    </a:cubicBezTo>
                    <a:cubicBezTo>
                      <a:pt x="51" y="476"/>
                      <a:pt x="49" y="477"/>
                      <a:pt x="48" y="478"/>
                    </a:cubicBezTo>
                    <a:cubicBezTo>
                      <a:pt x="0" y="598"/>
                      <a:pt x="48" y="740"/>
                      <a:pt x="48" y="883"/>
                    </a:cubicBezTo>
                    <a:cubicBezTo>
                      <a:pt x="48" y="1121"/>
                      <a:pt x="60" y="1371"/>
                      <a:pt x="71" y="1610"/>
                    </a:cubicBezTo>
                    <a:cubicBezTo>
                      <a:pt x="131" y="2729"/>
                      <a:pt x="298" y="3836"/>
                      <a:pt x="643" y="4896"/>
                    </a:cubicBezTo>
                    <a:cubicBezTo>
                      <a:pt x="976" y="5943"/>
                      <a:pt x="1441" y="6967"/>
                      <a:pt x="2036" y="7872"/>
                    </a:cubicBezTo>
                    <a:cubicBezTo>
                      <a:pt x="3048" y="9396"/>
                      <a:pt x="4298" y="10718"/>
                      <a:pt x="5370" y="12194"/>
                    </a:cubicBezTo>
                    <a:cubicBezTo>
                      <a:pt x="6191" y="13325"/>
                      <a:pt x="6775" y="14611"/>
                      <a:pt x="7322" y="15885"/>
                    </a:cubicBezTo>
                    <a:cubicBezTo>
                      <a:pt x="7906" y="17195"/>
                      <a:pt x="8084" y="18588"/>
                      <a:pt x="8203" y="20005"/>
                    </a:cubicBezTo>
                    <a:cubicBezTo>
                      <a:pt x="8275" y="20933"/>
                      <a:pt x="8275" y="21838"/>
                      <a:pt x="7977" y="22719"/>
                    </a:cubicBezTo>
                    <a:cubicBezTo>
                      <a:pt x="7739" y="23422"/>
                      <a:pt x="7906" y="22862"/>
                      <a:pt x="7680" y="23422"/>
                    </a:cubicBezTo>
                    <a:cubicBezTo>
                      <a:pt x="7453" y="24017"/>
                      <a:pt x="7263" y="24636"/>
                      <a:pt x="6977" y="25196"/>
                    </a:cubicBezTo>
                    <a:cubicBezTo>
                      <a:pt x="6810" y="25505"/>
                      <a:pt x="6632" y="25803"/>
                      <a:pt x="6453" y="26124"/>
                    </a:cubicBezTo>
                    <a:cubicBezTo>
                      <a:pt x="6358" y="26303"/>
                      <a:pt x="6251" y="26291"/>
                      <a:pt x="6251" y="26494"/>
                    </a:cubicBezTo>
                    <a:cubicBezTo>
                      <a:pt x="6251" y="26541"/>
                      <a:pt x="6298" y="26565"/>
                      <a:pt x="6334" y="26625"/>
                    </a:cubicBezTo>
                    <a:lnTo>
                      <a:pt x="6429" y="26529"/>
                    </a:lnTo>
                    <a:cubicBezTo>
                      <a:pt x="6525" y="26434"/>
                      <a:pt x="6620" y="26351"/>
                      <a:pt x="6727" y="26255"/>
                    </a:cubicBezTo>
                    <a:cubicBezTo>
                      <a:pt x="6977" y="26029"/>
                      <a:pt x="7322" y="25874"/>
                      <a:pt x="7608" y="25672"/>
                    </a:cubicBezTo>
                    <a:cubicBezTo>
                      <a:pt x="7739" y="25589"/>
                      <a:pt x="7870" y="25482"/>
                      <a:pt x="7989" y="25362"/>
                    </a:cubicBezTo>
                    <a:cubicBezTo>
                      <a:pt x="9358" y="24053"/>
                      <a:pt x="10990" y="23053"/>
                      <a:pt x="12323" y="21719"/>
                    </a:cubicBezTo>
                    <a:cubicBezTo>
                      <a:pt x="12644" y="21386"/>
                      <a:pt x="12930" y="20957"/>
                      <a:pt x="13204" y="20576"/>
                    </a:cubicBezTo>
                    <a:cubicBezTo>
                      <a:pt x="13406" y="20290"/>
                      <a:pt x="13561" y="19945"/>
                      <a:pt x="13752" y="19647"/>
                    </a:cubicBezTo>
                    <a:cubicBezTo>
                      <a:pt x="13966" y="19326"/>
                      <a:pt x="14180" y="19040"/>
                      <a:pt x="14383" y="18695"/>
                    </a:cubicBezTo>
                    <a:cubicBezTo>
                      <a:pt x="14692" y="18147"/>
                      <a:pt x="14859" y="17564"/>
                      <a:pt x="15050" y="16957"/>
                    </a:cubicBezTo>
                    <a:cubicBezTo>
                      <a:pt x="15192" y="16504"/>
                      <a:pt x="15347" y="16016"/>
                      <a:pt x="15371" y="15540"/>
                    </a:cubicBezTo>
                    <a:cubicBezTo>
                      <a:pt x="15478" y="14159"/>
                      <a:pt x="15252" y="12682"/>
                      <a:pt x="14859" y="11361"/>
                    </a:cubicBezTo>
                    <a:cubicBezTo>
                      <a:pt x="14633" y="10646"/>
                      <a:pt x="14335" y="9968"/>
                      <a:pt x="14061" y="9277"/>
                    </a:cubicBezTo>
                    <a:cubicBezTo>
                      <a:pt x="13740" y="8456"/>
                      <a:pt x="13383" y="7646"/>
                      <a:pt x="12859" y="6920"/>
                    </a:cubicBezTo>
                    <a:cubicBezTo>
                      <a:pt x="12394" y="6265"/>
                      <a:pt x="11787" y="5717"/>
                      <a:pt x="11240" y="5134"/>
                    </a:cubicBezTo>
                    <a:cubicBezTo>
                      <a:pt x="10728" y="4598"/>
                      <a:pt x="10275" y="4038"/>
                      <a:pt x="9763" y="3515"/>
                    </a:cubicBezTo>
                    <a:cubicBezTo>
                      <a:pt x="9204" y="2955"/>
                      <a:pt x="8644" y="2455"/>
                      <a:pt x="8156" y="1836"/>
                    </a:cubicBezTo>
                    <a:cubicBezTo>
                      <a:pt x="7846" y="1443"/>
                      <a:pt x="7596" y="1002"/>
                      <a:pt x="7334" y="574"/>
                    </a:cubicBezTo>
                    <a:cubicBezTo>
                      <a:pt x="7265" y="448"/>
                      <a:pt x="7186" y="332"/>
                      <a:pt x="7127" y="207"/>
                    </a:cubicBezTo>
                    <a:lnTo>
                      <a:pt x="7127" y="207"/>
                    </a:lnTo>
                    <a:cubicBezTo>
                      <a:pt x="7111" y="187"/>
                      <a:pt x="7083" y="146"/>
                      <a:pt x="7037" y="74"/>
                    </a:cubicBezTo>
                    <a:cubicBezTo>
                      <a:pt x="7026" y="52"/>
                      <a:pt x="7025" y="1"/>
                      <a:pt x="70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9" name="Google Shape;429;p17"/>
            <p:cNvSpPr/>
            <p:nvPr/>
          </p:nvSpPr>
          <p:spPr>
            <a:xfrm flipH="1">
              <a:off x="1240139" y="2862875"/>
              <a:ext cx="105900" cy="105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0" name="Google Shape;430;p17"/>
          <p:cNvGrpSpPr/>
          <p:nvPr/>
        </p:nvGrpSpPr>
        <p:grpSpPr>
          <a:xfrm rot="10800000">
            <a:off x="10149118" y="-31079"/>
            <a:ext cx="1954191" cy="1689301"/>
            <a:chOff x="2787482" y="3337228"/>
            <a:chExt cx="1465643" cy="1266976"/>
          </a:xfrm>
        </p:grpSpPr>
        <p:sp>
          <p:nvSpPr>
            <p:cNvPr id="431" name="Google Shape;431;p17"/>
            <p:cNvSpPr/>
            <p:nvPr/>
          </p:nvSpPr>
          <p:spPr>
            <a:xfrm rot="-313284" flipH="1">
              <a:off x="2943966" y="3365298"/>
              <a:ext cx="645892" cy="635868"/>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2" name="Google Shape;432;p17"/>
            <p:cNvSpPr/>
            <p:nvPr/>
          </p:nvSpPr>
          <p:spPr>
            <a:xfrm rot="10524002" flipH="1">
              <a:off x="3565563" y="4301699"/>
              <a:ext cx="338782" cy="207754"/>
            </a:xfrm>
            <a:custGeom>
              <a:avLst/>
              <a:gdLst/>
              <a:ahLst/>
              <a:cxnLst/>
              <a:rect l="l" t="t" r="r" b="b"/>
              <a:pathLst>
                <a:path w="13551" h="8310" extrusionOk="0">
                  <a:moveTo>
                    <a:pt x="11598" y="1"/>
                  </a:moveTo>
                  <a:cubicBezTo>
                    <a:pt x="11109" y="13"/>
                    <a:pt x="10633" y="263"/>
                    <a:pt x="10193" y="453"/>
                  </a:cubicBezTo>
                  <a:cubicBezTo>
                    <a:pt x="9347" y="846"/>
                    <a:pt x="8573" y="1322"/>
                    <a:pt x="7919" y="1977"/>
                  </a:cubicBezTo>
                  <a:cubicBezTo>
                    <a:pt x="7252" y="2644"/>
                    <a:pt x="6657" y="3358"/>
                    <a:pt x="6014" y="4037"/>
                  </a:cubicBezTo>
                  <a:cubicBezTo>
                    <a:pt x="5299" y="4799"/>
                    <a:pt x="4466" y="5454"/>
                    <a:pt x="3692" y="6144"/>
                  </a:cubicBezTo>
                  <a:cubicBezTo>
                    <a:pt x="3025" y="6740"/>
                    <a:pt x="2370" y="7168"/>
                    <a:pt x="1513" y="7466"/>
                  </a:cubicBezTo>
                  <a:cubicBezTo>
                    <a:pt x="1037" y="7633"/>
                    <a:pt x="96" y="7680"/>
                    <a:pt x="49" y="7799"/>
                  </a:cubicBezTo>
                  <a:cubicBezTo>
                    <a:pt x="1" y="7907"/>
                    <a:pt x="2096" y="8240"/>
                    <a:pt x="2656" y="8276"/>
                  </a:cubicBezTo>
                  <a:cubicBezTo>
                    <a:pt x="3081" y="8291"/>
                    <a:pt x="3520" y="8309"/>
                    <a:pt x="3959" y="8309"/>
                  </a:cubicBezTo>
                  <a:cubicBezTo>
                    <a:pt x="4517" y="8309"/>
                    <a:pt x="5076" y="8280"/>
                    <a:pt x="5609" y="8180"/>
                  </a:cubicBezTo>
                  <a:cubicBezTo>
                    <a:pt x="7252" y="7883"/>
                    <a:pt x="8859" y="7145"/>
                    <a:pt x="10216" y="6192"/>
                  </a:cubicBezTo>
                  <a:cubicBezTo>
                    <a:pt x="11490" y="5299"/>
                    <a:pt x="12788" y="3954"/>
                    <a:pt x="13264" y="2442"/>
                  </a:cubicBezTo>
                  <a:cubicBezTo>
                    <a:pt x="13443" y="1870"/>
                    <a:pt x="13550" y="953"/>
                    <a:pt x="13026" y="501"/>
                  </a:cubicBezTo>
                  <a:cubicBezTo>
                    <a:pt x="12788" y="299"/>
                    <a:pt x="12491" y="179"/>
                    <a:pt x="12181" y="84"/>
                  </a:cubicBezTo>
                  <a:cubicBezTo>
                    <a:pt x="12014" y="37"/>
                    <a:pt x="11776" y="1"/>
                    <a:pt x="11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3" name="Google Shape;433;p17"/>
            <p:cNvSpPr/>
            <p:nvPr/>
          </p:nvSpPr>
          <p:spPr>
            <a:xfrm rot="4243405" flipH="1">
              <a:off x="3365082" y="3673673"/>
              <a:ext cx="739785" cy="839115"/>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4" name="Google Shape;434;p17"/>
            <p:cNvSpPr/>
            <p:nvPr/>
          </p:nvSpPr>
          <p:spPr>
            <a:xfrm rot="4257203" flipH="1">
              <a:off x="2961004" y="4016148"/>
              <a:ext cx="364519" cy="626936"/>
            </a:xfrm>
            <a:custGeom>
              <a:avLst/>
              <a:gdLst/>
              <a:ahLst/>
              <a:cxnLst/>
              <a:rect l="l" t="t" r="r" b="b"/>
              <a:pathLst>
                <a:path w="15479" h="26625" extrusionOk="0">
                  <a:moveTo>
                    <a:pt x="7098" y="138"/>
                  </a:moveTo>
                  <a:cubicBezTo>
                    <a:pt x="7096" y="138"/>
                    <a:pt x="7101" y="152"/>
                    <a:pt x="7120" y="193"/>
                  </a:cubicBezTo>
                  <a:cubicBezTo>
                    <a:pt x="7122" y="198"/>
                    <a:pt x="7124" y="202"/>
                    <a:pt x="7127" y="207"/>
                  </a:cubicBezTo>
                  <a:lnTo>
                    <a:pt x="7127" y="207"/>
                  </a:lnTo>
                  <a:cubicBezTo>
                    <a:pt x="7136" y="219"/>
                    <a:pt x="7141" y="224"/>
                    <a:pt x="7142" y="224"/>
                  </a:cubicBezTo>
                  <a:cubicBezTo>
                    <a:pt x="7149" y="224"/>
                    <a:pt x="7102" y="138"/>
                    <a:pt x="7098" y="138"/>
                  </a:cubicBezTo>
                  <a:close/>
                  <a:moveTo>
                    <a:pt x="8262" y="7985"/>
                  </a:moveTo>
                  <a:cubicBezTo>
                    <a:pt x="8310" y="8068"/>
                    <a:pt x="8344" y="8127"/>
                    <a:pt x="8342" y="8127"/>
                  </a:cubicBezTo>
                  <a:cubicBezTo>
                    <a:pt x="8340" y="8127"/>
                    <a:pt x="8316" y="8090"/>
                    <a:pt x="8260" y="8000"/>
                  </a:cubicBezTo>
                  <a:lnTo>
                    <a:pt x="8260" y="8000"/>
                  </a:lnTo>
                  <a:cubicBezTo>
                    <a:pt x="8261" y="8000"/>
                    <a:pt x="8261" y="8000"/>
                    <a:pt x="8262" y="8000"/>
                  </a:cubicBezTo>
                  <a:cubicBezTo>
                    <a:pt x="8264" y="8000"/>
                    <a:pt x="8265" y="7997"/>
                    <a:pt x="8263" y="7991"/>
                  </a:cubicBezTo>
                  <a:cubicBezTo>
                    <a:pt x="8263" y="7989"/>
                    <a:pt x="8262" y="7987"/>
                    <a:pt x="8262" y="7985"/>
                  </a:cubicBezTo>
                  <a:close/>
                  <a:moveTo>
                    <a:pt x="7016" y="1"/>
                  </a:moveTo>
                  <a:cubicBezTo>
                    <a:pt x="7015" y="1"/>
                    <a:pt x="7014" y="1"/>
                    <a:pt x="7013" y="2"/>
                  </a:cubicBezTo>
                  <a:cubicBezTo>
                    <a:pt x="6953" y="62"/>
                    <a:pt x="6965" y="169"/>
                    <a:pt x="6953" y="252"/>
                  </a:cubicBezTo>
                  <a:cubicBezTo>
                    <a:pt x="6882" y="586"/>
                    <a:pt x="6799" y="895"/>
                    <a:pt x="6775" y="1217"/>
                  </a:cubicBezTo>
                  <a:cubicBezTo>
                    <a:pt x="6727" y="1669"/>
                    <a:pt x="6703" y="2098"/>
                    <a:pt x="6763" y="2526"/>
                  </a:cubicBezTo>
                  <a:cubicBezTo>
                    <a:pt x="6894" y="3586"/>
                    <a:pt x="7477" y="4598"/>
                    <a:pt x="7906" y="5562"/>
                  </a:cubicBezTo>
                  <a:cubicBezTo>
                    <a:pt x="8108" y="6062"/>
                    <a:pt x="8311" y="6574"/>
                    <a:pt x="8263" y="7134"/>
                  </a:cubicBezTo>
                  <a:cubicBezTo>
                    <a:pt x="8251" y="7325"/>
                    <a:pt x="8251" y="7503"/>
                    <a:pt x="8215" y="7694"/>
                  </a:cubicBezTo>
                  <a:cubicBezTo>
                    <a:pt x="8206" y="7750"/>
                    <a:pt x="8196" y="7814"/>
                    <a:pt x="8193" y="7868"/>
                  </a:cubicBezTo>
                  <a:lnTo>
                    <a:pt x="8193" y="7868"/>
                  </a:lnTo>
                  <a:cubicBezTo>
                    <a:pt x="8200" y="7881"/>
                    <a:pt x="8208" y="7893"/>
                    <a:pt x="8215" y="7906"/>
                  </a:cubicBezTo>
                  <a:lnTo>
                    <a:pt x="8215" y="7906"/>
                  </a:lnTo>
                  <a:cubicBezTo>
                    <a:pt x="8208" y="7897"/>
                    <a:pt x="8200" y="7889"/>
                    <a:pt x="8192" y="7880"/>
                  </a:cubicBezTo>
                  <a:lnTo>
                    <a:pt x="8192" y="7880"/>
                  </a:lnTo>
                  <a:cubicBezTo>
                    <a:pt x="8192" y="7883"/>
                    <a:pt x="8192" y="7886"/>
                    <a:pt x="8192" y="7889"/>
                  </a:cubicBezTo>
                  <a:lnTo>
                    <a:pt x="8192" y="7889"/>
                  </a:lnTo>
                  <a:cubicBezTo>
                    <a:pt x="8186" y="7879"/>
                    <a:pt x="8180" y="7869"/>
                    <a:pt x="8173" y="7859"/>
                  </a:cubicBezTo>
                  <a:lnTo>
                    <a:pt x="8173" y="7859"/>
                  </a:lnTo>
                  <a:cubicBezTo>
                    <a:pt x="8161" y="7844"/>
                    <a:pt x="8150" y="7829"/>
                    <a:pt x="8144" y="7813"/>
                  </a:cubicBezTo>
                  <a:cubicBezTo>
                    <a:pt x="8137" y="7801"/>
                    <a:pt x="8130" y="7789"/>
                    <a:pt x="8124" y="7778"/>
                  </a:cubicBezTo>
                  <a:lnTo>
                    <a:pt x="8124" y="7778"/>
                  </a:lnTo>
                  <a:cubicBezTo>
                    <a:pt x="8142" y="7807"/>
                    <a:pt x="8158" y="7834"/>
                    <a:pt x="8173" y="7859"/>
                  </a:cubicBezTo>
                  <a:lnTo>
                    <a:pt x="8173" y="7859"/>
                  </a:lnTo>
                  <a:cubicBezTo>
                    <a:pt x="8179" y="7866"/>
                    <a:pt x="8186" y="7873"/>
                    <a:pt x="8192" y="7880"/>
                  </a:cubicBezTo>
                  <a:lnTo>
                    <a:pt x="8192" y="7880"/>
                  </a:lnTo>
                  <a:cubicBezTo>
                    <a:pt x="8192" y="7876"/>
                    <a:pt x="8193" y="7872"/>
                    <a:pt x="8193" y="7868"/>
                  </a:cubicBezTo>
                  <a:lnTo>
                    <a:pt x="8193" y="7868"/>
                  </a:lnTo>
                  <a:cubicBezTo>
                    <a:pt x="8085" y="7686"/>
                    <a:pt x="7957" y="7473"/>
                    <a:pt x="7953" y="7473"/>
                  </a:cubicBezTo>
                  <a:lnTo>
                    <a:pt x="7953" y="7473"/>
                  </a:lnTo>
                  <a:cubicBezTo>
                    <a:pt x="7951" y="7473"/>
                    <a:pt x="7996" y="7556"/>
                    <a:pt x="8124" y="7778"/>
                  </a:cubicBezTo>
                  <a:lnTo>
                    <a:pt x="8124" y="7778"/>
                  </a:lnTo>
                  <a:cubicBezTo>
                    <a:pt x="8066" y="7682"/>
                    <a:pt x="7994" y="7564"/>
                    <a:pt x="7906" y="7420"/>
                  </a:cubicBezTo>
                  <a:cubicBezTo>
                    <a:pt x="7656" y="6979"/>
                    <a:pt x="7370" y="6586"/>
                    <a:pt x="7060" y="6193"/>
                  </a:cubicBezTo>
                  <a:cubicBezTo>
                    <a:pt x="6548" y="5574"/>
                    <a:pt x="6025" y="4943"/>
                    <a:pt x="5382" y="4443"/>
                  </a:cubicBezTo>
                  <a:cubicBezTo>
                    <a:pt x="4513" y="3717"/>
                    <a:pt x="3512" y="3205"/>
                    <a:pt x="2524" y="2657"/>
                  </a:cubicBezTo>
                  <a:cubicBezTo>
                    <a:pt x="1929" y="2312"/>
                    <a:pt x="1262" y="1919"/>
                    <a:pt x="786" y="1419"/>
                  </a:cubicBezTo>
                  <a:cubicBezTo>
                    <a:pt x="607" y="1240"/>
                    <a:pt x="417" y="1026"/>
                    <a:pt x="298" y="824"/>
                  </a:cubicBezTo>
                  <a:cubicBezTo>
                    <a:pt x="250" y="740"/>
                    <a:pt x="191" y="669"/>
                    <a:pt x="143" y="598"/>
                  </a:cubicBezTo>
                  <a:cubicBezTo>
                    <a:pt x="131" y="574"/>
                    <a:pt x="107" y="550"/>
                    <a:pt x="83" y="526"/>
                  </a:cubicBezTo>
                  <a:cubicBezTo>
                    <a:pt x="73" y="506"/>
                    <a:pt x="63" y="476"/>
                    <a:pt x="53" y="476"/>
                  </a:cubicBezTo>
                  <a:cubicBezTo>
                    <a:pt x="51" y="476"/>
                    <a:pt x="49" y="477"/>
                    <a:pt x="48" y="478"/>
                  </a:cubicBezTo>
                  <a:cubicBezTo>
                    <a:pt x="0" y="598"/>
                    <a:pt x="48" y="740"/>
                    <a:pt x="48" y="883"/>
                  </a:cubicBezTo>
                  <a:cubicBezTo>
                    <a:pt x="48" y="1121"/>
                    <a:pt x="60" y="1371"/>
                    <a:pt x="71" y="1610"/>
                  </a:cubicBezTo>
                  <a:cubicBezTo>
                    <a:pt x="131" y="2729"/>
                    <a:pt x="298" y="3836"/>
                    <a:pt x="643" y="4896"/>
                  </a:cubicBezTo>
                  <a:cubicBezTo>
                    <a:pt x="976" y="5943"/>
                    <a:pt x="1441" y="6967"/>
                    <a:pt x="2036" y="7872"/>
                  </a:cubicBezTo>
                  <a:cubicBezTo>
                    <a:pt x="3048" y="9396"/>
                    <a:pt x="4298" y="10718"/>
                    <a:pt x="5370" y="12194"/>
                  </a:cubicBezTo>
                  <a:cubicBezTo>
                    <a:pt x="6191" y="13325"/>
                    <a:pt x="6775" y="14611"/>
                    <a:pt x="7322" y="15885"/>
                  </a:cubicBezTo>
                  <a:cubicBezTo>
                    <a:pt x="7906" y="17195"/>
                    <a:pt x="8084" y="18588"/>
                    <a:pt x="8203" y="20005"/>
                  </a:cubicBezTo>
                  <a:cubicBezTo>
                    <a:pt x="8275" y="20933"/>
                    <a:pt x="8275" y="21838"/>
                    <a:pt x="7977" y="22719"/>
                  </a:cubicBezTo>
                  <a:cubicBezTo>
                    <a:pt x="7739" y="23422"/>
                    <a:pt x="7906" y="22862"/>
                    <a:pt x="7680" y="23422"/>
                  </a:cubicBezTo>
                  <a:cubicBezTo>
                    <a:pt x="7453" y="24017"/>
                    <a:pt x="7263" y="24636"/>
                    <a:pt x="6977" y="25196"/>
                  </a:cubicBezTo>
                  <a:cubicBezTo>
                    <a:pt x="6810" y="25505"/>
                    <a:pt x="6632" y="25803"/>
                    <a:pt x="6453" y="26124"/>
                  </a:cubicBezTo>
                  <a:cubicBezTo>
                    <a:pt x="6358" y="26303"/>
                    <a:pt x="6251" y="26291"/>
                    <a:pt x="6251" y="26494"/>
                  </a:cubicBezTo>
                  <a:cubicBezTo>
                    <a:pt x="6251" y="26541"/>
                    <a:pt x="6298" y="26565"/>
                    <a:pt x="6334" y="26625"/>
                  </a:cubicBezTo>
                  <a:lnTo>
                    <a:pt x="6429" y="26529"/>
                  </a:lnTo>
                  <a:cubicBezTo>
                    <a:pt x="6525" y="26434"/>
                    <a:pt x="6620" y="26351"/>
                    <a:pt x="6727" y="26255"/>
                  </a:cubicBezTo>
                  <a:cubicBezTo>
                    <a:pt x="6977" y="26029"/>
                    <a:pt x="7322" y="25874"/>
                    <a:pt x="7608" y="25672"/>
                  </a:cubicBezTo>
                  <a:cubicBezTo>
                    <a:pt x="7739" y="25589"/>
                    <a:pt x="7870" y="25482"/>
                    <a:pt x="7989" y="25362"/>
                  </a:cubicBezTo>
                  <a:cubicBezTo>
                    <a:pt x="9358" y="24053"/>
                    <a:pt x="10990" y="23053"/>
                    <a:pt x="12323" y="21719"/>
                  </a:cubicBezTo>
                  <a:cubicBezTo>
                    <a:pt x="12644" y="21386"/>
                    <a:pt x="12930" y="20957"/>
                    <a:pt x="13204" y="20576"/>
                  </a:cubicBezTo>
                  <a:cubicBezTo>
                    <a:pt x="13406" y="20290"/>
                    <a:pt x="13561" y="19945"/>
                    <a:pt x="13752" y="19647"/>
                  </a:cubicBezTo>
                  <a:cubicBezTo>
                    <a:pt x="13966" y="19326"/>
                    <a:pt x="14180" y="19040"/>
                    <a:pt x="14383" y="18695"/>
                  </a:cubicBezTo>
                  <a:cubicBezTo>
                    <a:pt x="14692" y="18147"/>
                    <a:pt x="14859" y="17564"/>
                    <a:pt x="15050" y="16957"/>
                  </a:cubicBezTo>
                  <a:cubicBezTo>
                    <a:pt x="15192" y="16504"/>
                    <a:pt x="15347" y="16016"/>
                    <a:pt x="15371" y="15540"/>
                  </a:cubicBezTo>
                  <a:cubicBezTo>
                    <a:pt x="15478" y="14159"/>
                    <a:pt x="15252" y="12682"/>
                    <a:pt x="14859" y="11361"/>
                  </a:cubicBezTo>
                  <a:cubicBezTo>
                    <a:pt x="14633" y="10646"/>
                    <a:pt x="14335" y="9968"/>
                    <a:pt x="14061" y="9277"/>
                  </a:cubicBezTo>
                  <a:cubicBezTo>
                    <a:pt x="13740" y="8456"/>
                    <a:pt x="13383" y="7646"/>
                    <a:pt x="12859" y="6920"/>
                  </a:cubicBezTo>
                  <a:cubicBezTo>
                    <a:pt x="12394" y="6265"/>
                    <a:pt x="11787" y="5717"/>
                    <a:pt x="11240" y="5134"/>
                  </a:cubicBezTo>
                  <a:cubicBezTo>
                    <a:pt x="10728" y="4598"/>
                    <a:pt x="10275" y="4038"/>
                    <a:pt x="9763" y="3515"/>
                  </a:cubicBezTo>
                  <a:cubicBezTo>
                    <a:pt x="9204" y="2955"/>
                    <a:pt x="8644" y="2455"/>
                    <a:pt x="8156" y="1836"/>
                  </a:cubicBezTo>
                  <a:cubicBezTo>
                    <a:pt x="7846" y="1443"/>
                    <a:pt x="7596" y="1002"/>
                    <a:pt x="7334" y="574"/>
                  </a:cubicBezTo>
                  <a:cubicBezTo>
                    <a:pt x="7265" y="448"/>
                    <a:pt x="7186" y="332"/>
                    <a:pt x="7127" y="207"/>
                  </a:cubicBezTo>
                  <a:lnTo>
                    <a:pt x="7127" y="207"/>
                  </a:lnTo>
                  <a:cubicBezTo>
                    <a:pt x="7111" y="187"/>
                    <a:pt x="7083" y="146"/>
                    <a:pt x="7037" y="74"/>
                  </a:cubicBezTo>
                  <a:cubicBezTo>
                    <a:pt x="7026" y="52"/>
                    <a:pt x="7025" y="1"/>
                    <a:pt x="70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5" name="Google Shape;435;p17"/>
          <p:cNvGrpSpPr/>
          <p:nvPr/>
        </p:nvGrpSpPr>
        <p:grpSpPr>
          <a:xfrm flipH="1">
            <a:off x="-5" y="1711691"/>
            <a:ext cx="1303997" cy="1378144"/>
            <a:chOff x="486649" y="4348510"/>
            <a:chExt cx="1035576" cy="1094460"/>
          </a:xfrm>
        </p:grpSpPr>
        <p:sp>
          <p:nvSpPr>
            <p:cNvPr id="436" name="Google Shape;436;p17"/>
            <p:cNvSpPr/>
            <p:nvPr/>
          </p:nvSpPr>
          <p:spPr>
            <a:xfrm>
              <a:off x="1127274" y="5293094"/>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7" name="Google Shape;437;p17"/>
            <p:cNvSpPr/>
            <p:nvPr/>
          </p:nvSpPr>
          <p:spPr>
            <a:xfrm>
              <a:off x="751983" y="4348953"/>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8" name="Google Shape;438;p17"/>
            <p:cNvSpPr/>
            <p:nvPr/>
          </p:nvSpPr>
          <p:spPr>
            <a:xfrm>
              <a:off x="486649" y="4756259"/>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9" name="Google Shape;439;p1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0" name="Google Shape;440;p1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1" name="Google Shape;441;p17"/>
            <p:cNvSpPr/>
            <p:nvPr/>
          </p:nvSpPr>
          <p:spPr>
            <a:xfrm>
              <a:off x="1363675" y="434851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2" name="Google Shape;442;p1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3" name="Google Shape;443;p17"/>
            <p:cNvSpPr/>
            <p:nvPr/>
          </p:nvSpPr>
          <p:spPr>
            <a:xfrm>
              <a:off x="1220781" y="4583526"/>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744295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9"/>
        <p:cNvGrpSpPr/>
        <p:nvPr/>
      </p:nvGrpSpPr>
      <p:grpSpPr>
        <a:xfrm>
          <a:off x="0" y="0"/>
          <a:ext cx="0" cy="0"/>
          <a:chOff x="0" y="0"/>
          <a:chExt cx="0" cy="0"/>
        </a:xfrm>
      </p:grpSpPr>
      <p:sp>
        <p:nvSpPr>
          <p:cNvPr id="520" name="Google Shape;520;p22"/>
          <p:cNvSpPr txBox="1">
            <a:spLocks noGrp="1"/>
          </p:cNvSpPr>
          <p:nvPr>
            <p:ph type="body" idx="1"/>
          </p:nvPr>
        </p:nvSpPr>
        <p:spPr>
          <a:xfrm>
            <a:off x="2249400" y="2101467"/>
            <a:ext cx="7693200" cy="3287200"/>
          </a:xfrm>
          <a:prstGeom prst="rect">
            <a:avLst/>
          </a:prstGeom>
        </p:spPr>
        <p:txBody>
          <a:bodyPr spcFirstLastPara="1" wrap="square" lIns="91425" tIns="91425" rIns="91425" bIns="91425" anchor="t" anchorCtr="0">
            <a:noAutofit/>
          </a:bodyPr>
          <a:lstStyle>
            <a:lvl1pPr marL="608076" lvl="0" indent="-439166" rtl="0">
              <a:spcBef>
                <a:spcPts val="0"/>
              </a:spcBef>
              <a:spcAft>
                <a:spcPts val="0"/>
              </a:spcAft>
              <a:buSzPts val="1600"/>
              <a:buFont typeface="Karla"/>
              <a:buChar char="●"/>
              <a:defRPr sz="2128"/>
            </a:lvl1pPr>
            <a:lvl2pPr marL="1216152" lvl="1" indent="-422275" rtl="0">
              <a:spcBef>
                <a:spcPts val="2128"/>
              </a:spcBef>
              <a:spcAft>
                <a:spcPts val="0"/>
              </a:spcAft>
              <a:buSzPts val="1400"/>
              <a:buFont typeface="Karla"/>
              <a:buChar char="○"/>
              <a:defRPr/>
            </a:lvl2pPr>
            <a:lvl3pPr marL="1824228" lvl="2" indent="-422275" rtl="0">
              <a:spcBef>
                <a:spcPts val="0"/>
              </a:spcBef>
              <a:spcAft>
                <a:spcPts val="0"/>
              </a:spcAft>
              <a:buSzPts val="1400"/>
              <a:buFont typeface="Karla"/>
              <a:buChar char="■"/>
              <a:defRPr/>
            </a:lvl3pPr>
            <a:lvl4pPr marL="2432304" lvl="3" indent="-422275" rtl="0">
              <a:spcBef>
                <a:spcPts val="0"/>
              </a:spcBef>
              <a:spcAft>
                <a:spcPts val="0"/>
              </a:spcAft>
              <a:buSzPts val="1400"/>
              <a:buFont typeface="Karla"/>
              <a:buChar char="●"/>
              <a:defRPr/>
            </a:lvl4pPr>
            <a:lvl5pPr marL="3040380" lvl="4" indent="-422275" rtl="0">
              <a:spcBef>
                <a:spcPts val="0"/>
              </a:spcBef>
              <a:spcAft>
                <a:spcPts val="0"/>
              </a:spcAft>
              <a:buSzPts val="1400"/>
              <a:buFont typeface="Karla"/>
              <a:buChar char="○"/>
              <a:defRPr/>
            </a:lvl5pPr>
            <a:lvl6pPr marL="3648456" lvl="5" indent="-422275" rtl="0">
              <a:spcBef>
                <a:spcPts val="0"/>
              </a:spcBef>
              <a:spcAft>
                <a:spcPts val="0"/>
              </a:spcAft>
              <a:buSzPts val="1400"/>
              <a:buFont typeface="Karla"/>
              <a:buChar char="■"/>
              <a:defRPr/>
            </a:lvl6pPr>
            <a:lvl7pPr marL="4256532" lvl="6" indent="-422275" rtl="0">
              <a:spcBef>
                <a:spcPts val="0"/>
              </a:spcBef>
              <a:spcAft>
                <a:spcPts val="0"/>
              </a:spcAft>
              <a:buSzPts val="1400"/>
              <a:buFont typeface="Karla"/>
              <a:buChar char="●"/>
              <a:defRPr/>
            </a:lvl7pPr>
            <a:lvl8pPr marL="4864608" lvl="7" indent="-422275" rtl="0">
              <a:spcBef>
                <a:spcPts val="0"/>
              </a:spcBef>
              <a:spcAft>
                <a:spcPts val="0"/>
              </a:spcAft>
              <a:buSzPts val="1400"/>
              <a:buFont typeface="Karla"/>
              <a:buChar char="○"/>
              <a:defRPr/>
            </a:lvl8pPr>
            <a:lvl9pPr marL="5472684" lvl="8" indent="-422275" rtl="0">
              <a:spcBef>
                <a:spcPts val="0"/>
              </a:spcBef>
              <a:spcAft>
                <a:spcPts val="0"/>
              </a:spcAft>
              <a:buSzPts val="1400"/>
              <a:buFont typeface="Karla"/>
              <a:buChar char="■"/>
              <a:defRPr/>
            </a:lvl9pPr>
          </a:lstStyle>
          <a:p>
            <a:endParaRPr/>
          </a:p>
        </p:txBody>
      </p:sp>
      <p:sp>
        <p:nvSpPr>
          <p:cNvPr id="521" name="Google Shape;521;p22"/>
          <p:cNvSpPr txBox="1">
            <a:spLocks noGrp="1"/>
          </p:cNvSpPr>
          <p:nvPr>
            <p:ph type="title"/>
          </p:nvPr>
        </p:nvSpPr>
        <p:spPr>
          <a:xfrm>
            <a:off x="950800" y="603100"/>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2" name="Google Shape;522;p22"/>
          <p:cNvSpPr/>
          <p:nvPr/>
        </p:nvSpPr>
        <p:spPr>
          <a:xfrm rot="10800000" flipH="1">
            <a:off x="1" y="6660433"/>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3" name="Google Shape;523;p22"/>
          <p:cNvSpPr/>
          <p:nvPr/>
        </p:nvSpPr>
        <p:spPr>
          <a:xfrm>
            <a:off x="1" y="0"/>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4" name="Google Shape;524;p22"/>
          <p:cNvGrpSpPr/>
          <p:nvPr/>
        </p:nvGrpSpPr>
        <p:grpSpPr>
          <a:xfrm rot="6142053" flipH="1">
            <a:off x="-534472" y="605841"/>
            <a:ext cx="1752984" cy="1265844"/>
            <a:chOff x="3929350" y="5625525"/>
            <a:chExt cx="1258800" cy="909075"/>
          </a:xfrm>
        </p:grpSpPr>
        <p:sp>
          <p:nvSpPr>
            <p:cNvPr id="525" name="Google Shape;525;p2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22"/>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2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22"/>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22"/>
            <p:cNvSpPr/>
            <p:nvPr/>
          </p:nvSpPr>
          <p:spPr>
            <a:xfrm>
              <a:off x="5079800" y="5818925"/>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22"/>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22"/>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2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22"/>
            <p:cNvSpPr/>
            <p:nvPr/>
          </p:nvSpPr>
          <p:spPr>
            <a:xfrm>
              <a:off x="3929350" y="5989850"/>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22"/>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678230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617"/>
        <p:cNvGrpSpPr/>
        <p:nvPr/>
      </p:nvGrpSpPr>
      <p:grpSpPr>
        <a:xfrm>
          <a:off x="0" y="0"/>
          <a:ext cx="0" cy="0"/>
          <a:chOff x="0" y="0"/>
          <a:chExt cx="0" cy="0"/>
        </a:xfrm>
      </p:grpSpPr>
      <p:grpSp>
        <p:nvGrpSpPr>
          <p:cNvPr id="618" name="Google Shape;618;p27"/>
          <p:cNvGrpSpPr/>
          <p:nvPr/>
        </p:nvGrpSpPr>
        <p:grpSpPr>
          <a:xfrm>
            <a:off x="11009197" y="4525485"/>
            <a:ext cx="1052724" cy="454897"/>
            <a:chOff x="3165550" y="1111875"/>
            <a:chExt cx="604875" cy="261375"/>
          </a:xfrm>
        </p:grpSpPr>
        <p:sp>
          <p:nvSpPr>
            <p:cNvPr id="619" name="Google Shape;619;p27"/>
            <p:cNvSpPr/>
            <p:nvPr/>
          </p:nvSpPr>
          <p:spPr>
            <a:xfrm>
              <a:off x="3165550" y="1111875"/>
              <a:ext cx="604875" cy="261375"/>
            </a:xfrm>
            <a:custGeom>
              <a:avLst/>
              <a:gdLst/>
              <a:ahLst/>
              <a:cxnLst/>
              <a:rect l="l" t="t" r="r" b="b"/>
              <a:pathLst>
                <a:path w="24195" h="10455" extrusionOk="0">
                  <a:moveTo>
                    <a:pt x="299" y="10097"/>
                  </a:moveTo>
                  <a:cubicBezTo>
                    <a:pt x="882" y="10383"/>
                    <a:pt x="858" y="10276"/>
                    <a:pt x="1751" y="10240"/>
                  </a:cubicBezTo>
                  <a:cubicBezTo>
                    <a:pt x="3132" y="10216"/>
                    <a:pt x="4490" y="10192"/>
                    <a:pt x="5847" y="10097"/>
                  </a:cubicBezTo>
                  <a:cubicBezTo>
                    <a:pt x="10431" y="9764"/>
                    <a:pt x="15110" y="10180"/>
                    <a:pt x="19670" y="10347"/>
                  </a:cubicBezTo>
                  <a:cubicBezTo>
                    <a:pt x="20706" y="10371"/>
                    <a:pt x="21718" y="10287"/>
                    <a:pt x="22742" y="10323"/>
                  </a:cubicBezTo>
                  <a:cubicBezTo>
                    <a:pt x="22944" y="10323"/>
                    <a:pt x="23730" y="10454"/>
                    <a:pt x="23897" y="10276"/>
                  </a:cubicBezTo>
                  <a:cubicBezTo>
                    <a:pt x="24194" y="9942"/>
                    <a:pt x="24052" y="8918"/>
                    <a:pt x="24004" y="8537"/>
                  </a:cubicBezTo>
                  <a:cubicBezTo>
                    <a:pt x="23885" y="7573"/>
                    <a:pt x="23563" y="6668"/>
                    <a:pt x="23182" y="5787"/>
                  </a:cubicBezTo>
                  <a:cubicBezTo>
                    <a:pt x="22111" y="3322"/>
                    <a:pt x="20849" y="834"/>
                    <a:pt x="17968" y="167"/>
                  </a:cubicBezTo>
                  <a:cubicBezTo>
                    <a:pt x="17253" y="0"/>
                    <a:pt x="16360" y="215"/>
                    <a:pt x="15658" y="358"/>
                  </a:cubicBezTo>
                  <a:cubicBezTo>
                    <a:pt x="12764" y="965"/>
                    <a:pt x="10800" y="3477"/>
                    <a:pt x="8419" y="4977"/>
                  </a:cubicBezTo>
                  <a:cubicBezTo>
                    <a:pt x="8050" y="5192"/>
                    <a:pt x="7633" y="5489"/>
                    <a:pt x="7216" y="5596"/>
                  </a:cubicBezTo>
                  <a:cubicBezTo>
                    <a:pt x="6383" y="5834"/>
                    <a:pt x="5490" y="5596"/>
                    <a:pt x="4633" y="5632"/>
                  </a:cubicBezTo>
                  <a:cubicBezTo>
                    <a:pt x="3704" y="5680"/>
                    <a:pt x="2632" y="6108"/>
                    <a:pt x="1870" y="6632"/>
                  </a:cubicBezTo>
                  <a:cubicBezTo>
                    <a:pt x="1013" y="7228"/>
                    <a:pt x="668" y="8180"/>
                    <a:pt x="311" y="9109"/>
                  </a:cubicBezTo>
                  <a:cubicBezTo>
                    <a:pt x="215" y="9406"/>
                    <a:pt x="1" y="9942"/>
                    <a:pt x="299" y="100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27"/>
            <p:cNvSpPr/>
            <p:nvPr/>
          </p:nvSpPr>
          <p:spPr>
            <a:xfrm>
              <a:off x="3554900" y="1227400"/>
              <a:ext cx="29200" cy="47325"/>
            </a:xfrm>
            <a:custGeom>
              <a:avLst/>
              <a:gdLst/>
              <a:ahLst/>
              <a:cxnLst/>
              <a:rect l="l" t="t" r="r" b="b"/>
              <a:pathLst>
                <a:path w="1168" h="1893" extrusionOk="0">
                  <a:moveTo>
                    <a:pt x="266" y="1"/>
                  </a:moveTo>
                  <a:cubicBezTo>
                    <a:pt x="219" y="1"/>
                    <a:pt x="172" y="15"/>
                    <a:pt x="131" y="47"/>
                  </a:cubicBezTo>
                  <a:cubicBezTo>
                    <a:pt x="24" y="118"/>
                    <a:pt x="0" y="285"/>
                    <a:pt x="72" y="380"/>
                  </a:cubicBezTo>
                  <a:cubicBezTo>
                    <a:pt x="298" y="702"/>
                    <a:pt x="655" y="1237"/>
                    <a:pt x="679" y="1654"/>
                  </a:cubicBezTo>
                  <a:cubicBezTo>
                    <a:pt x="679" y="1785"/>
                    <a:pt x="786" y="1892"/>
                    <a:pt x="917" y="1892"/>
                  </a:cubicBezTo>
                  <a:cubicBezTo>
                    <a:pt x="1072" y="1892"/>
                    <a:pt x="1167" y="1773"/>
                    <a:pt x="1167" y="1618"/>
                  </a:cubicBezTo>
                  <a:cubicBezTo>
                    <a:pt x="1143" y="1118"/>
                    <a:pt x="798" y="559"/>
                    <a:pt x="465" y="106"/>
                  </a:cubicBezTo>
                  <a:cubicBezTo>
                    <a:pt x="420" y="40"/>
                    <a:pt x="344"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27"/>
            <p:cNvSpPr/>
            <p:nvPr/>
          </p:nvSpPr>
          <p:spPr>
            <a:xfrm>
              <a:off x="3587650" y="1226550"/>
              <a:ext cx="30675" cy="52625"/>
            </a:xfrm>
            <a:custGeom>
              <a:avLst/>
              <a:gdLst/>
              <a:ahLst/>
              <a:cxnLst/>
              <a:rect l="l" t="t" r="r" b="b"/>
              <a:pathLst>
                <a:path w="1227" h="2105" extrusionOk="0">
                  <a:moveTo>
                    <a:pt x="276" y="1"/>
                  </a:moveTo>
                  <a:cubicBezTo>
                    <a:pt x="226" y="1"/>
                    <a:pt x="174" y="16"/>
                    <a:pt x="131" y="45"/>
                  </a:cubicBezTo>
                  <a:cubicBezTo>
                    <a:pt x="12" y="116"/>
                    <a:pt x="0" y="283"/>
                    <a:pt x="71" y="390"/>
                  </a:cubicBezTo>
                  <a:cubicBezTo>
                    <a:pt x="488" y="974"/>
                    <a:pt x="726" y="1474"/>
                    <a:pt x="738" y="1867"/>
                  </a:cubicBezTo>
                  <a:cubicBezTo>
                    <a:pt x="738" y="1998"/>
                    <a:pt x="845" y="2105"/>
                    <a:pt x="976" y="2105"/>
                  </a:cubicBezTo>
                  <a:cubicBezTo>
                    <a:pt x="1131" y="2105"/>
                    <a:pt x="1226" y="1986"/>
                    <a:pt x="1226" y="1831"/>
                  </a:cubicBezTo>
                  <a:cubicBezTo>
                    <a:pt x="1203" y="1355"/>
                    <a:pt x="941" y="759"/>
                    <a:pt x="464" y="105"/>
                  </a:cubicBezTo>
                  <a:cubicBezTo>
                    <a:pt x="422" y="34"/>
                    <a:pt x="350"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27"/>
            <p:cNvSpPr/>
            <p:nvPr/>
          </p:nvSpPr>
          <p:spPr>
            <a:xfrm>
              <a:off x="3313800" y="1289325"/>
              <a:ext cx="26800" cy="51775"/>
            </a:xfrm>
            <a:custGeom>
              <a:avLst/>
              <a:gdLst/>
              <a:ahLst/>
              <a:cxnLst/>
              <a:rect l="l" t="t" r="r" b="b"/>
              <a:pathLst>
                <a:path w="1072" h="2071" extrusionOk="0">
                  <a:moveTo>
                    <a:pt x="794" y="1"/>
                  </a:moveTo>
                  <a:cubicBezTo>
                    <a:pt x="713" y="1"/>
                    <a:pt x="628" y="49"/>
                    <a:pt x="572" y="130"/>
                  </a:cubicBezTo>
                  <a:cubicBezTo>
                    <a:pt x="310" y="606"/>
                    <a:pt x="119" y="1165"/>
                    <a:pt x="12" y="1796"/>
                  </a:cubicBezTo>
                  <a:cubicBezTo>
                    <a:pt x="0" y="1927"/>
                    <a:pt x="84" y="2058"/>
                    <a:pt x="215" y="2070"/>
                  </a:cubicBezTo>
                  <a:lnTo>
                    <a:pt x="262" y="2070"/>
                  </a:lnTo>
                  <a:cubicBezTo>
                    <a:pt x="381" y="2070"/>
                    <a:pt x="488" y="1987"/>
                    <a:pt x="488" y="1868"/>
                  </a:cubicBezTo>
                  <a:cubicBezTo>
                    <a:pt x="572" y="1284"/>
                    <a:pt x="750" y="784"/>
                    <a:pt x="989" y="368"/>
                  </a:cubicBezTo>
                  <a:cubicBezTo>
                    <a:pt x="1072" y="260"/>
                    <a:pt x="1024" y="94"/>
                    <a:pt x="905" y="34"/>
                  </a:cubicBezTo>
                  <a:cubicBezTo>
                    <a:pt x="871" y="11"/>
                    <a:pt x="833" y="1"/>
                    <a:pt x="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23" name="Google Shape;623;p27"/>
          <p:cNvSpPr/>
          <p:nvPr/>
        </p:nvSpPr>
        <p:spPr>
          <a:xfrm>
            <a:off x="67" y="3998134"/>
            <a:ext cx="12192189" cy="2849668"/>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4" name="Google Shape;624;p27"/>
          <p:cNvSpPr/>
          <p:nvPr/>
        </p:nvSpPr>
        <p:spPr>
          <a:xfrm>
            <a:off x="612632" y="2326853"/>
            <a:ext cx="1296206" cy="2996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5" name="Google Shape;625;p27"/>
          <p:cNvSpPr/>
          <p:nvPr/>
        </p:nvSpPr>
        <p:spPr>
          <a:xfrm>
            <a:off x="1517984" y="4550986"/>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6" name="Google Shape;626;p27"/>
          <p:cNvSpPr/>
          <p:nvPr/>
        </p:nvSpPr>
        <p:spPr>
          <a:xfrm>
            <a:off x="8879633" y="62423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7" name="Google Shape;627;p27"/>
          <p:cNvSpPr/>
          <p:nvPr/>
        </p:nvSpPr>
        <p:spPr>
          <a:xfrm>
            <a:off x="11318717" y="5221019"/>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8" name="Google Shape;628;p27"/>
          <p:cNvSpPr/>
          <p:nvPr/>
        </p:nvSpPr>
        <p:spPr>
          <a:xfrm>
            <a:off x="355017" y="46225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9" name="Google Shape;629;p27"/>
          <p:cNvSpPr/>
          <p:nvPr/>
        </p:nvSpPr>
        <p:spPr>
          <a:xfrm>
            <a:off x="2772717" y="57236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30" name="Google Shape;630;p27"/>
          <p:cNvGrpSpPr/>
          <p:nvPr/>
        </p:nvGrpSpPr>
        <p:grpSpPr>
          <a:xfrm>
            <a:off x="463840" y="5596654"/>
            <a:ext cx="1973290" cy="1301484"/>
            <a:chOff x="4657725" y="1431175"/>
            <a:chExt cx="1117125" cy="736800"/>
          </a:xfrm>
        </p:grpSpPr>
        <p:sp>
          <p:nvSpPr>
            <p:cNvPr id="631" name="Google Shape;631;p2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2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2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2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2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2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2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2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39" name="Google Shape;639;p27"/>
          <p:cNvSpPr/>
          <p:nvPr/>
        </p:nvSpPr>
        <p:spPr>
          <a:xfrm>
            <a:off x="10057265" y="52210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40" name="Google Shape;640;p27"/>
          <p:cNvGrpSpPr/>
          <p:nvPr/>
        </p:nvGrpSpPr>
        <p:grpSpPr>
          <a:xfrm>
            <a:off x="3161787" y="5855509"/>
            <a:ext cx="2412170" cy="1036980"/>
            <a:chOff x="3587650" y="1532750"/>
            <a:chExt cx="695925" cy="299175"/>
          </a:xfrm>
        </p:grpSpPr>
        <p:sp>
          <p:nvSpPr>
            <p:cNvPr id="641" name="Google Shape;641;p27"/>
            <p:cNvSpPr/>
            <p:nvPr/>
          </p:nvSpPr>
          <p:spPr>
            <a:xfrm>
              <a:off x="3587650" y="1532750"/>
              <a:ext cx="695925" cy="299175"/>
            </a:xfrm>
            <a:custGeom>
              <a:avLst/>
              <a:gdLst/>
              <a:ahLst/>
              <a:cxnLst/>
              <a:rect l="l" t="t" r="r" b="b"/>
              <a:pathLst>
                <a:path w="27837" h="11967" extrusionOk="0">
                  <a:moveTo>
                    <a:pt x="381" y="11859"/>
                  </a:moveTo>
                  <a:cubicBezTo>
                    <a:pt x="786" y="11669"/>
                    <a:pt x="1512" y="11728"/>
                    <a:pt x="1881" y="11717"/>
                  </a:cubicBezTo>
                  <a:cubicBezTo>
                    <a:pt x="3191" y="11657"/>
                    <a:pt x="4501" y="11764"/>
                    <a:pt x="5798" y="11669"/>
                  </a:cubicBezTo>
                  <a:cubicBezTo>
                    <a:pt x="11013" y="11312"/>
                    <a:pt x="16264" y="11764"/>
                    <a:pt x="21467" y="11609"/>
                  </a:cubicBezTo>
                  <a:cubicBezTo>
                    <a:pt x="23062" y="11562"/>
                    <a:pt x="24658" y="11609"/>
                    <a:pt x="26241" y="11502"/>
                  </a:cubicBezTo>
                  <a:cubicBezTo>
                    <a:pt x="26682" y="11478"/>
                    <a:pt x="27837" y="11657"/>
                    <a:pt x="27801" y="11050"/>
                  </a:cubicBezTo>
                  <a:cubicBezTo>
                    <a:pt x="27754" y="10312"/>
                    <a:pt x="27218" y="9621"/>
                    <a:pt x="26837" y="9026"/>
                  </a:cubicBezTo>
                  <a:cubicBezTo>
                    <a:pt x="26396" y="8311"/>
                    <a:pt x="25908" y="7430"/>
                    <a:pt x="25277" y="6847"/>
                  </a:cubicBezTo>
                  <a:cubicBezTo>
                    <a:pt x="24301" y="5954"/>
                    <a:pt x="23158" y="5466"/>
                    <a:pt x="21884" y="5156"/>
                  </a:cubicBezTo>
                  <a:cubicBezTo>
                    <a:pt x="20276" y="4763"/>
                    <a:pt x="18359" y="5311"/>
                    <a:pt x="16907" y="4454"/>
                  </a:cubicBezTo>
                  <a:cubicBezTo>
                    <a:pt x="14907" y="3275"/>
                    <a:pt x="13573" y="1"/>
                    <a:pt x="10799" y="906"/>
                  </a:cubicBezTo>
                  <a:cubicBezTo>
                    <a:pt x="9311" y="1406"/>
                    <a:pt x="8406" y="2477"/>
                    <a:pt x="7680" y="3799"/>
                  </a:cubicBezTo>
                  <a:cubicBezTo>
                    <a:pt x="7227" y="4620"/>
                    <a:pt x="6870" y="5585"/>
                    <a:pt x="6048" y="6121"/>
                  </a:cubicBezTo>
                  <a:cubicBezTo>
                    <a:pt x="5667" y="6371"/>
                    <a:pt x="4786" y="6168"/>
                    <a:pt x="4346" y="6144"/>
                  </a:cubicBezTo>
                  <a:cubicBezTo>
                    <a:pt x="3405" y="6109"/>
                    <a:pt x="2477" y="6406"/>
                    <a:pt x="1691" y="6895"/>
                  </a:cubicBezTo>
                  <a:cubicBezTo>
                    <a:pt x="667" y="7537"/>
                    <a:pt x="0" y="9085"/>
                    <a:pt x="71" y="10276"/>
                  </a:cubicBezTo>
                  <a:cubicBezTo>
                    <a:pt x="95" y="10728"/>
                    <a:pt x="71" y="11074"/>
                    <a:pt x="179" y="11538"/>
                  </a:cubicBezTo>
                  <a:cubicBezTo>
                    <a:pt x="191" y="11681"/>
                    <a:pt x="191" y="11967"/>
                    <a:pt x="381" y="11859"/>
                  </a:cubicBezTo>
                  <a:close/>
                </a:path>
              </a:pathLst>
            </a:custGeom>
            <a:solidFill>
              <a:srgbClr val="CE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27"/>
            <p:cNvSpPr/>
            <p:nvPr/>
          </p:nvSpPr>
          <p:spPr>
            <a:xfrm>
              <a:off x="3795400" y="1639500"/>
              <a:ext cx="27700" cy="50750"/>
            </a:xfrm>
            <a:custGeom>
              <a:avLst/>
              <a:gdLst/>
              <a:ahLst/>
              <a:cxnLst/>
              <a:rect l="l" t="t" r="r" b="b"/>
              <a:pathLst>
                <a:path w="1108" h="2030" extrusionOk="0">
                  <a:moveTo>
                    <a:pt x="832" y="1"/>
                  </a:moveTo>
                  <a:cubicBezTo>
                    <a:pt x="729" y="1"/>
                    <a:pt x="641" y="57"/>
                    <a:pt x="596" y="148"/>
                  </a:cubicBezTo>
                  <a:cubicBezTo>
                    <a:pt x="536" y="267"/>
                    <a:pt x="489" y="374"/>
                    <a:pt x="429" y="493"/>
                  </a:cubicBezTo>
                  <a:cubicBezTo>
                    <a:pt x="239" y="874"/>
                    <a:pt x="60" y="1279"/>
                    <a:pt x="24" y="1755"/>
                  </a:cubicBezTo>
                  <a:cubicBezTo>
                    <a:pt x="1" y="1898"/>
                    <a:pt x="108" y="2017"/>
                    <a:pt x="239" y="2029"/>
                  </a:cubicBezTo>
                  <a:lnTo>
                    <a:pt x="263" y="2029"/>
                  </a:lnTo>
                  <a:cubicBezTo>
                    <a:pt x="394" y="2029"/>
                    <a:pt x="501" y="1922"/>
                    <a:pt x="524" y="1803"/>
                  </a:cubicBezTo>
                  <a:cubicBezTo>
                    <a:pt x="572" y="1410"/>
                    <a:pt x="715" y="1077"/>
                    <a:pt x="894" y="696"/>
                  </a:cubicBezTo>
                  <a:cubicBezTo>
                    <a:pt x="953" y="577"/>
                    <a:pt x="1001" y="458"/>
                    <a:pt x="1060" y="339"/>
                  </a:cubicBezTo>
                  <a:cubicBezTo>
                    <a:pt x="1108" y="208"/>
                    <a:pt x="1048" y="77"/>
                    <a:pt x="929" y="17"/>
                  </a:cubicBezTo>
                  <a:cubicBezTo>
                    <a:pt x="896" y="6"/>
                    <a:pt x="86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27"/>
            <p:cNvSpPr/>
            <p:nvPr/>
          </p:nvSpPr>
          <p:spPr>
            <a:xfrm>
              <a:off x="3816825" y="1650825"/>
              <a:ext cx="24150" cy="51325"/>
            </a:xfrm>
            <a:custGeom>
              <a:avLst/>
              <a:gdLst/>
              <a:ahLst/>
              <a:cxnLst/>
              <a:rect l="l" t="t" r="r" b="b"/>
              <a:pathLst>
                <a:path w="966" h="2053" extrusionOk="0">
                  <a:moveTo>
                    <a:pt x="694" y="0"/>
                  </a:moveTo>
                  <a:cubicBezTo>
                    <a:pt x="593" y="0"/>
                    <a:pt x="499" y="56"/>
                    <a:pt x="453" y="147"/>
                  </a:cubicBezTo>
                  <a:cubicBezTo>
                    <a:pt x="299" y="528"/>
                    <a:pt x="203" y="921"/>
                    <a:pt x="132" y="1290"/>
                  </a:cubicBezTo>
                  <a:cubicBezTo>
                    <a:pt x="96" y="1457"/>
                    <a:pt x="72" y="1600"/>
                    <a:pt x="25" y="1755"/>
                  </a:cubicBezTo>
                  <a:cubicBezTo>
                    <a:pt x="1" y="1886"/>
                    <a:pt x="72" y="2017"/>
                    <a:pt x="203" y="2052"/>
                  </a:cubicBezTo>
                  <a:lnTo>
                    <a:pt x="263" y="2052"/>
                  </a:lnTo>
                  <a:cubicBezTo>
                    <a:pt x="382" y="2052"/>
                    <a:pt x="489" y="1981"/>
                    <a:pt x="513" y="1862"/>
                  </a:cubicBezTo>
                  <a:cubicBezTo>
                    <a:pt x="560" y="1695"/>
                    <a:pt x="596" y="1529"/>
                    <a:pt x="620" y="1386"/>
                  </a:cubicBezTo>
                  <a:cubicBezTo>
                    <a:pt x="691" y="1029"/>
                    <a:pt x="775" y="683"/>
                    <a:pt x="918" y="338"/>
                  </a:cubicBezTo>
                  <a:cubicBezTo>
                    <a:pt x="965" y="207"/>
                    <a:pt x="906" y="76"/>
                    <a:pt x="787" y="17"/>
                  </a:cubicBezTo>
                  <a:cubicBezTo>
                    <a:pt x="756" y="5"/>
                    <a:pt x="7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44" name="Google Shape;644;p27"/>
          <p:cNvGrpSpPr/>
          <p:nvPr/>
        </p:nvGrpSpPr>
        <p:grpSpPr>
          <a:xfrm flipH="1">
            <a:off x="10482677" y="5745258"/>
            <a:ext cx="1193536" cy="787099"/>
            <a:chOff x="4657725" y="1431175"/>
            <a:chExt cx="1117125" cy="736800"/>
          </a:xfrm>
        </p:grpSpPr>
        <p:sp>
          <p:nvSpPr>
            <p:cNvPr id="645" name="Google Shape;645;p2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2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2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2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2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2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2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2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53" name="Google Shape;653;p27"/>
          <p:cNvSpPr/>
          <p:nvPr/>
        </p:nvSpPr>
        <p:spPr>
          <a:xfrm>
            <a:off x="6497517" y="56762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54" name="Google Shape;654;p27"/>
          <p:cNvGrpSpPr/>
          <p:nvPr/>
        </p:nvGrpSpPr>
        <p:grpSpPr>
          <a:xfrm flipH="1">
            <a:off x="-331899" y="257159"/>
            <a:ext cx="1856286" cy="1558312"/>
            <a:chOff x="370875" y="4219400"/>
            <a:chExt cx="1314775" cy="1103725"/>
          </a:xfrm>
        </p:grpSpPr>
        <p:sp>
          <p:nvSpPr>
            <p:cNvPr id="655" name="Google Shape;655;p27"/>
            <p:cNvSpPr/>
            <p:nvPr/>
          </p:nvSpPr>
          <p:spPr>
            <a:xfrm>
              <a:off x="1560900" y="5145700"/>
              <a:ext cx="124750" cy="147375"/>
            </a:xfrm>
            <a:custGeom>
              <a:avLst/>
              <a:gdLst/>
              <a:ahLst/>
              <a:cxnLst/>
              <a:rect l="l" t="t" r="r" b="b"/>
              <a:pathLst>
                <a:path w="4990" h="5895" extrusionOk="0">
                  <a:moveTo>
                    <a:pt x="1798" y="1"/>
                  </a:moveTo>
                  <a:cubicBezTo>
                    <a:pt x="1262" y="620"/>
                    <a:pt x="655" y="1191"/>
                    <a:pt x="0" y="1691"/>
                  </a:cubicBezTo>
                  <a:cubicBezTo>
                    <a:pt x="667" y="2179"/>
                    <a:pt x="1334" y="2715"/>
                    <a:pt x="1786" y="3632"/>
                  </a:cubicBezTo>
                  <a:cubicBezTo>
                    <a:pt x="2144" y="4370"/>
                    <a:pt x="2382" y="5096"/>
                    <a:pt x="2572" y="5894"/>
                  </a:cubicBezTo>
                  <a:cubicBezTo>
                    <a:pt x="3322" y="5847"/>
                    <a:pt x="3417" y="5739"/>
                    <a:pt x="4132" y="5489"/>
                  </a:cubicBezTo>
                  <a:cubicBezTo>
                    <a:pt x="4513" y="5358"/>
                    <a:pt x="4822" y="5216"/>
                    <a:pt x="4989" y="4858"/>
                  </a:cubicBezTo>
                  <a:cubicBezTo>
                    <a:pt x="4668" y="2882"/>
                    <a:pt x="3477" y="1060"/>
                    <a:pt x="1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27"/>
            <p:cNvSpPr/>
            <p:nvPr/>
          </p:nvSpPr>
          <p:spPr>
            <a:xfrm>
              <a:off x="690250" y="5038250"/>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27"/>
            <p:cNvSpPr/>
            <p:nvPr/>
          </p:nvSpPr>
          <p:spPr>
            <a:xfrm>
              <a:off x="893250" y="4219400"/>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27"/>
            <p:cNvSpPr/>
            <p:nvPr/>
          </p:nvSpPr>
          <p:spPr>
            <a:xfrm>
              <a:off x="593225" y="4433700"/>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2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2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27"/>
            <p:cNvSpPr/>
            <p:nvPr/>
          </p:nvSpPr>
          <p:spPr>
            <a:xfrm>
              <a:off x="370875" y="489150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2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27"/>
            <p:cNvSpPr/>
            <p:nvPr/>
          </p:nvSpPr>
          <p:spPr>
            <a:xfrm>
              <a:off x="817350" y="5188275"/>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64" name="Google Shape;664;p27"/>
          <p:cNvSpPr/>
          <p:nvPr/>
        </p:nvSpPr>
        <p:spPr>
          <a:xfrm>
            <a:off x="8879634" y="293840"/>
            <a:ext cx="1856367" cy="429151"/>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65" name="Google Shape;665;p27"/>
          <p:cNvGrpSpPr/>
          <p:nvPr/>
        </p:nvGrpSpPr>
        <p:grpSpPr>
          <a:xfrm flipH="1">
            <a:off x="10442967" y="77343"/>
            <a:ext cx="1856286" cy="1558312"/>
            <a:chOff x="370875" y="4219400"/>
            <a:chExt cx="1314775" cy="1103725"/>
          </a:xfrm>
        </p:grpSpPr>
        <p:sp>
          <p:nvSpPr>
            <p:cNvPr id="666" name="Google Shape;666;p27"/>
            <p:cNvSpPr/>
            <p:nvPr/>
          </p:nvSpPr>
          <p:spPr>
            <a:xfrm>
              <a:off x="1560900" y="5145700"/>
              <a:ext cx="124750" cy="147375"/>
            </a:xfrm>
            <a:custGeom>
              <a:avLst/>
              <a:gdLst/>
              <a:ahLst/>
              <a:cxnLst/>
              <a:rect l="l" t="t" r="r" b="b"/>
              <a:pathLst>
                <a:path w="4990" h="5895" extrusionOk="0">
                  <a:moveTo>
                    <a:pt x="1798" y="1"/>
                  </a:moveTo>
                  <a:cubicBezTo>
                    <a:pt x="1262" y="620"/>
                    <a:pt x="655" y="1191"/>
                    <a:pt x="0" y="1691"/>
                  </a:cubicBezTo>
                  <a:cubicBezTo>
                    <a:pt x="667" y="2179"/>
                    <a:pt x="1334" y="2715"/>
                    <a:pt x="1786" y="3632"/>
                  </a:cubicBezTo>
                  <a:cubicBezTo>
                    <a:pt x="2144" y="4370"/>
                    <a:pt x="2382" y="5096"/>
                    <a:pt x="2572" y="5894"/>
                  </a:cubicBezTo>
                  <a:cubicBezTo>
                    <a:pt x="3322" y="5847"/>
                    <a:pt x="3417" y="5739"/>
                    <a:pt x="4132" y="5489"/>
                  </a:cubicBezTo>
                  <a:cubicBezTo>
                    <a:pt x="4513" y="5358"/>
                    <a:pt x="4822" y="5216"/>
                    <a:pt x="4989" y="4858"/>
                  </a:cubicBezTo>
                  <a:cubicBezTo>
                    <a:pt x="4668" y="2882"/>
                    <a:pt x="3477" y="1060"/>
                    <a:pt x="1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27"/>
            <p:cNvSpPr/>
            <p:nvPr/>
          </p:nvSpPr>
          <p:spPr>
            <a:xfrm>
              <a:off x="690250" y="5038250"/>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27"/>
            <p:cNvSpPr/>
            <p:nvPr/>
          </p:nvSpPr>
          <p:spPr>
            <a:xfrm>
              <a:off x="893250" y="4219400"/>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27"/>
            <p:cNvSpPr/>
            <p:nvPr/>
          </p:nvSpPr>
          <p:spPr>
            <a:xfrm>
              <a:off x="593225" y="4433700"/>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2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2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27"/>
            <p:cNvSpPr/>
            <p:nvPr/>
          </p:nvSpPr>
          <p:spPr>
            <a:xfrm>
              <a:off x="370875" y="489150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2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4" name="Google Shape;674;p27"/>
            <p:cNvSpPr/>
            <p:nvPr/>
          </p:nvSpPr>
          <p:spPr>
            <a:xfrm>
              <a:off x="817350" y="5188275"/>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5" name="Google Shape;675;p27"/>
          <p:cNvGrpSpPr/>
          <p:nvPr/>
        </p:nvGrpSpPr>
        <p:grpSpPr>
          <a:xfrm flipH="1">
            <a:off x="1655476" y="-299205"/>
            <a:ext cx="2236804" cy="1615244"/>
            <a:chOff x="3929350" y="5625525"/>
            <a:chExt cx="1258800" cy="909075"/>
          </a:xfrm>
        </p:grpSpPr>
        <p:sp>
          <p:nvSpPr>
            <p:cNvPr id="676" name="Google Shape;676;p27"/>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27"/>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27"/>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27"/>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27"/>
            <p:cNvSpPr/>
            <p:nvPr/>
          </p:nvSpPr>
          <p:spPr>
            <a:xfrm>
              <a:off x="5079800" y="5818925"/>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27"/>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27"/>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27"/>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27"/>
            <p:cNvSpPr/>
            <p:nvPr/>
          </p:nvSpPr>
          <p:spPr>
            <a:xfrm>
              <a:off x="3929350" y="5989850"/>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27"/>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86" name="Google Shape;686;p27"/>
          <p:cNvSpPr txBox="1">
            <a:spLocks noGrp="1"/>
          </p:cNvSpPr>
          <p:nvPr>
            <p:ph type="title"/>
          </p:nvPr>
        </p:nvSpPr>
        <p:spPr>
          <a:xfrm>
            <a:off x="3701437" y="2065733"/>
            <a:ext cx="4789200" cy="1499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7980"/>
            </a:lvl1pPr>
            <a:lvl2pPr lvl="1" rtl="0">
              <a:spcBef>
                <a:spcPts val="0"/>
              </a:spcBef>
              <a:spcAft>
                <a:spcPts val="0"/>
              </a:spcAft>
              <a:buSzPts val="6000"/>
              <a:buNone/>
              <a:defRPr sz="7980"/>
            </a:lvl2pPr>
            <a:lvl3pPr lvl="2" rtl="0">
              <a:spcBef>
                <a:spcPts val="0"/>
              </a:spcBef>
              <a:spcAft>
                <a:spcPts val="0"/>
              </a:spcAft>
              <a:buSzPts val="6000"/>
              <a:buNone/>
              <a:defRPr sz="7980"/>
            </a:lvl3pPr>
            <a:lvl4pPr lvl="3" rtl="0">
              <a:spcBef>
                <a:spcPts val="0"/>
              </a:spcBef>
              <a:spcAft>
                <a:spcPts val="0"/>
              </a:spcAft>
              <a:buSzPts val="6000"/>
              <a:buNone/>
              <a:defRPr sz="7980"/>
            </a:lvl4pPr>
            <a:lvl5pPr lvl="4" rtl="0">
              <a:spcBef>
                <a:spcPts val="0"/>
              </a:spcBef>
              <a:spcAft>
                <a:spcPts val="0"/>
              </a:spcAft>
              <a:buSzPts val="6000"/>
              <a:buNone/>
              <a:defRPr sz="7980"/>
            </a:lvl5pPr>
            <a:lvl6pPr lvl="5" rtl="0">
              <a:spcBef>
                <a:spcPts val="0"/>
              </a:spcBef>
              <a:spcAft>
                <a:spcPts val="0"/>
              </a:spcAft>
              <a:buSzPts val="6000"/>
              <a:buNone/>
              <a:defRPr sz="7980"/>
            </a:lvl6pPr>
            <a:lvl7pPr lvl="6" rtl="0">
              <a:spcBef>
                <a:spcPts val="0"/>
              </a:spcBef>
              <a:spcAft>
                <a:spcPts val="0"/>
              </a:spcAft>
              <a:buSzPts val="6000"/>
              <a:buNone/>
              <a:defRPr sz="7980"/>
            </a:lvl7pPr>
            <a:lvl8pPr lvl="7" rtl="0">
              <a:spcBef>
                <a:spcPts val="0"/>
              </a:spcBef>
              <a:spcAft>
                <a:spcPts val="0"/>
              </a:spcAft>
              <a:buSzPts val="6000"/>
              <a:buNone/>
              <a:defRPr sz="7980"/>
            </a:lvl8pPr>
            <a:lvl9pPr lvl="8" rtl="0">
              <a:spcBef>
                <a:spcPts val="0"/>
              </a:spcBef>
              <a:spcAft>
                <a:spcPts val="0"/>
              </a:spcAft>
              <a:buSzPts val="6000"/>
              <a:buNone/>
              <a:defRPr sz="7980"/>
            </a:lvl9pPr>
          </a:lstStyle>
          <a:p>
            <a:endParaRPr/>
          </a:p>
        </p:txBody>
      </p:sp>
      <p:sp>
        <p:nvSpPr>
          <p:cNvPr id="687" name="Google Shape;687;p27"/>
          <p:cNvSpPr txBox="1">
            <a:spLocks noGrp="1"/>
          </p:cNvSpPr>
          <p:nvPr>
            <p:ph type="subTitle" idx="1"/>
          </p:nvPr>
        </p:nvSpPr>
        <p:spPr>
          <a:xfrm>
            <a:off x="3701351" y="3561067"/>
            <a:ext cx="4789200" cy="12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28"/>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Tree>
    <p:extLst>
      <p:ext uri="{BB962C8B-B14F-4D97-AF65-F5344CB8AC3E}">
        <p14:creationId xmlns:p14="http://schemas.microsoft.com/office/powerpoint/2010/main" val="2311049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63"/>
        <p:cNvGrpSpPr/>
        <p:nvPr/>
      </p:nvGrpSpPr>
      <p:grpSpPr>
        <a:xfrm>
          <a:off x="0" y="0"/>
          <a:ext cx="0" cy="0"/>
          <a:chOff x="0" y="0"/>
          <a:chExt cx="0" cy="0"/>
        </a:xfrm>
      </p:grpSpPr>
      <p:sp>
        <p:nvSpPr>
          <p:cNvPr id="764" name="Google Shape;764;p31"/>
          <p:cNvSpPr/>
          <p:nvPr/>
        </p:nvSpPr>
        <p:spPr>
          <a:xfrm rot="10800000" flipH="1">
            <a:off x="1" y="6660433"/>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5" name="Google Shape;765;p31"/>
          <p:cNvSpPr/>
          <p:nvPr/>
        </p:nvSpPr>
        <p:spPr>
          <a:xfrm>
            <a:off x="1" y="0"/>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650334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66"/>
        <p:cNvGrpSpPr/>
        <p:nvPr/>
      </p:nvGrpSpPr>
      <p:grpSpPr>
        <a:xfrm>
          <a:off x="0" y="0"/>
          <a:ext cx="0" cy="0"/>
          <a:chOff x="0" y="0"/>
          <a:chExt cx="0" cy="0"/>
        </a:xfrm>
      </p:grpSpPr>
      <p:grpSp>
        <p:nvGrpSpPr>
          <p:cNvPr id="767" name="Google Shape;767;p32"/>
          <p:cNvGrpSpPr/>
          <p:nvPr/>
        </p:nvGrpSpPr>
        <p:grpSpPr>
          <a:xfrm>
            <a:off x="162077" y="160987"/>
            <a:ext cx="1499914" cy="1069207"/>
            <a:chOff x="280391" y="932622"/>
            <a:chExt cx="1471465" cy="1048928"/>
          </a:xfrm>
        </p:grpSpPr>
        <p:sp>
          <p:nvSpPr>
            <p:cNvPr id="768" name="Google Shape;768;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5" name="Google Shape;775;p32"/>
          <p:cNvGrpSpPr/>
          <p:nvPr/>
        </p:nvGrpSpPr>
        <p:grpSpPr>
          <a:xfrm flipH="1">
            <a:off x="359892" y="-73799"/>
            <a:ext cx="1775587" cy="1181572"/>
            <a:chOff x="4077583" y="5869600"/>
            <a:chExt cx="999242" cy="665000"/>
          </a:xfrm>
        </p:grpSpPr>
        <p:sp>
          <p:nvSpPr>
            <p:cNvPr id="776" name="Google Shape;776;p3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32"/>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3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32"/>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3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32"/>
            <p:cNvSpPr/>
            <p:nvPr/>
          </p:nvSpPr>
          <p:spPr>
            <a:xfrm>
              <a:off x="4077583" y="6158102"/>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 name="Google Shape;782;p32"/>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3" name="Google Shape;783;p32"/>
          <p:cNvGrpSpPr/>
          <p:nvPr/>
        </p:nvGrpSpPr>
        <p:grpSpPr>
          <a:xfrm rot="10800000" flipH="1">
            <a:off x="162077" y="5627820"/>
            <a:ext cx="1499914" cy="1069207"/>
            <a:chOff x="280391" y="932622"/>
            <a:chExt cx="1471465" cy="1048928"/>
          </a:xfrm>
        </p:grpSpPr>
        <p:sp>
          <p:nvSpPr>
            <p:cNvPr id="784" name="Google Shape;784;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 name="Google Shape;787;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 name="Google Shape;788;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9" name="Google Shape;789;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1" name="Google Shape;791;p32"/>
          <p:cNvGrpSpPr/>
          <p:nvPr/>
        </p:nvGrpSpPr>
        <p:grpSpPr>
          <a:xfrm flipH="1">
            <a:off x="10530010" y="160987"/>
            <a:ext cx="1499914" cy="1069207"/>
            <a:chOff x="280391" y="932622"/>
            <a:chExt cx="1471465" cy="1048928"/>
          </a:xfrm>
        </p:grpSpPr>
        <p:sp>
          <p:nvSpPr>
            <p:cNvPr id="792" name="Google Shape;792;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9" name="Google Shape;799;p32"/>
          <p:cNvGrpSpPr/>
          <p:nvPr/>
        </p:nvGrpSpPr>
        <p:grpSpPr>
          <a:xfrm rot="10800000">
            <a:off x="10530010" y="5627820"/>
            <a:ext cx="1499914" cy="1069207"/>
            <a:chOff x="280391" y="932622"/>
            <a:chExt cx="1471465" cy="1048928"/>
          </a:xfrm>
        </p:grpSpPr>
        <p:sp>
          <p:nvSpPr>
            <p:cNvPr id="800" name="Google Shape;800;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07" name="Google Shape;807;p32"/>
          <p:cNvGrpSpPr/>
          <p:nvPr/>
        </p:nvGrpSpPr>
        <p:grpSpPr>
          <a:xfrm rot="-5400000" flipH="1">
            <a:off x="10737744" y="81029"/>
            <a:ext cx="1308111" cy="1276274"/>
            <a:chOff x="4621400" y="5625525"/>
            <a:chExt cx="736162" cy="718300"/>
          </a:xfrm>
        </p:grpSpPr>
        <p:sp>
          <p:nvSpPr>
            <p:cNvPr id="808" name="Google Shape;808;p3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3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32"/>
            <p:cNvSpPr/>
            <p:nvPr/>
          </p:nvSpPr>
          <p:spPr>
            <a:xfrm>
              <a:off x="5142042" y="62571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32"/>
            <p:cNvSpPr/>
            <p:nvPr/>
          </p:nvSpPr>
          <p:spPr>
            <a:xfrm>
              <a:off x="5249212" y="6036704"/>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32"/>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32"/>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3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663981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1/1/2025</a:t>
            </a:fld>
            <a:endParaRPr lang="en-US"/>
          </a:p>
        </p:txBody>
      </p:sp>
      <p:sp>
        <p:nvSpPr>
          <p:cNvPr id="5" name="Footer Placeholder 4">
            <a:extLst>
              <a:ext uri="{FF2B5EF4-FFF2-40B4-BE49-F238E27FC236}">
                <a16:creationId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5098064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2"/>
        <p:cNvGrpSpPr/>
        <p:nvPr/>
      </p:nvGrpSpPr>
      <p:grpSpPr>
        <a:xfrm>
          <a:off x="0" y="0"/>
          <a:ext cx="0" cy="0"/>
          <a:chOff x="0" y="0"/>
          <a:chExt cx="0" cy="0"/>
        </a:xfrm>
      </p:grpSpPr>
      <p:pic>
        <p:nvPicPr>
          <p:cNvPr id="183" name="Google Shape;183;p23"/>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84" name="Google Shape;184;p23"/>
          <p:cNvSpPr txBox="1">
            <a:spLocks noGrp="1"/>
          </p:cNvSpPr>
          <p:nvPr>
            <p:ph type="title"/>
          </p:nvPr>
        </p:nvSpPr>
        <p:spPr>
          <a:xfrm>
            <a:off x="3197201" y="1742800"/>
            <a:ext cx="5797600" cy="337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9576"/>
            </a:lvl1pPr>
            <a:lvl2pPr lvl="1" algn="ctr">
              <a:lnSpc>
                <a:spcPct val="100000"/>
              </a:lnSpc>
              <a:spcBef>
                <a:spcPts val="0"/>
              </a:spcBef>
              <a:spcAft>
                <a:spcPts val="0"/>
              </a:spcAft>
              <a:buSzPts val="6000"/>
              <a:buNone/>
              <a:defRPr sz="7980"/>
            </a:lvl2pPr>
            <a:lvl3pPr lvl="2" algn="ctr">
              <a:lnSpc>
                <a:spcPct val="100000"/>
              </a:lnSpc>
              <a:spcBef>
                <a:spcPts val="0"/>
              </a:spcBef>
              <a:spcAft>
                <a:spcPts val="0"/>
              </a:spcAft>
              <a:buSzPts val="6000"/>
              <a:buNone/>
              <a:defRPr sz="7980"/>
            </a:lvl3pPr>
            <a:lvl4pPr lvl="3" algn="ctr">
              <a:lnSpc>
                <a:spcPct val="100000"/>
              </a:lnSpc>
              <a:spcBef>
                <a:spcPts val="0"/>
              </a:spcBef>
              <a:spcAft>
                <a:spcPts val="0"/>
              </a:spcAft>
              <a:buSzPts val="6000"/>
              <a:buNone/>
              <a:defRPr sz="7980"/>
            </a:lvl4pPr>
            <a:lvl5pPr lvl="4" algn="ctr">
              <a:lnSpc>
                <a:spcPct val="100000"/>
              </a:lnSpc>
              <a:spcBef>
                <a:spcPts val="0"/>
              </a:spcBef>
              <a:spcAft>
                <a:spcPts val="0"/>
              </a:spcAft>
              <a:buSzPts val="6000"/>
              <a:buNone/>
              <a:defRPr sz="7980"/>
            </a:lvl5pPr>
            <a:lvl6pPr lvl="5" algn="ctr">
              <a:lnSpc>
                <a:spcPct val="100000"/>
              </a:lnSpc>
              <a:spcBef>
                <a:spcPts val="0"/>
              </a:spcBef>
              <a:spcAft>
                <a:spcPts val="0"/>
              </a:spcAft>
              <a:buSzPts val="6000"/>
              <a:buNone/>
              <a:defRPr sz="7980"/>
            </a:lvl6pPr>
            <a:lvl7pPr lvl="6" algn="ctr">
              <a:lnSpc>
                <a:spcPct val="100000"/>
              </a:lnSpc>
              <a:spcBef>
                <a:spcPts val="0"/>
              </a:spcBef>
              <a:spcAft>
                <a:spcPts val="0"/>
              </a:spcAft>
              <a:buSzPts val="6000"/>
              <a:buNone/>
              <a:defRPr sz="7980"/>
            </a:lvl7pPr>
            <a:lvl8pPr lvl="7" algn="ctr">
              <a:lnSpc>
                <a:spcPct val="100000"/>
              </a:lnSpc>
              <a:spcBef>
                <a:spcPts val="0"/>
              </a:spcBef>
              <a:spcAft>
                <a:spcPts val="0"/>
              </a:spcAft>
              <a:buSzPts val="6000"/>
              <a:buNone/>
              <a:defRPr sz="7980"/>
            </a:lvl8pPr>
            <a:lvl9pPr lvl="8" algn="ctr">
              <a:lnSpc>
                <a:spcPct val="100000"/>
              </a:lnSpc>
              <a:spcBef>
                <a:spcPts val="0"/>
              </a:spcBef>
              <a:spcAft>
                <a:spcPts val="0"/>
              </a:spcAft>
              <a:buSzPts val="6000"/>
              <a:buNone/>
              <a:defRPr sz="7980"/>
            </a:lvl9pPr>
          </a:lstStyle>
          <a:p>
            <a:endParaRPr/>
          </a:p>
        </p:txBody>
      </p:sp>
      <p:sp>
        <p:nvSpPr>
          <p:cNvPr id="185" name="Google Shape;185;p23"/>
          <p:cNvSpPr/>
          <p:nvPr/>
        </p:nvSpPr>
        <p:spPr>
          <a:xfrm>
            <a:off x="11474167"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9525" cap="flat" cmpd="sng">
            <a:solidFill>
              <a:schemeClr val="accent2"/>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86" name="Google Shape;186;p23"/>
          <p:cNvGrpSpPr/>
          <p:nvPr/>
        </p:nvGrpSpPr>
        <p:grpSpPr>
          <a:xfrm flipH="1">
            <a:off x="2718368" y="234319"/>
            <a:ext cx="419300" cy="359033"/>
            <a:chOff x="1960475" y="3376925"/>
            <a:chExt cx="314475" cy="269275"/>
          </a:xfrm>
        </p:grpSpPr>
        <p:sp>
          <p:nvSpPr>
            <p:cNvPr id="187" name="Google Shape;187;p2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8" name="Google Shape;188;p2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9" name="Google Shape;189;p2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0" name="Google Shape;190;p2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91" name="Google Shape;191;p23"/>
          <p:cNvSpPr/>
          <p:nvPr/>
        </p:nvSpPr>
        <p:spPr>
          <a:xfrm flipH="1">
            <a:off x="10215522" y="2547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2" name="Google Shape;192;p23"/>
          <p:cNvSpPr/>
          <p:nvPr/>
        </p:nvSpPr>
        <p:spPr>
          <a:xfrm>
            <a:off x="11385852" y="1999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3" name="Google Shape;193;p23"/>
          <p:cNvSpPr/>
          <p:nvPr/>
        </p:nvSpPr>
        <p:spPr>
          <a:xfrm>
            <a:off x="5639934" y="5898909"/>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4" name="Google Shape;194;p23"/>
          <p:cNvSpPr/>
          <p:nvPr/>
        </p:nvSpPr>
        <p:spPr>
          <a:xfrm flipH="1">
            <a:off x="9133201" y="6388622"/>
            <a:ext cx="280230"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5" name="Google Shape;195;p23"/>
          <p:cNvSpPr/>
          <p:nvPr/>
        </p:nvSpPr>
        <p:spPr>
          <a:xfrm>
            <a:off x="11238534" y="4296795"/>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6" name="Google Shape;196;p23"/>
          <p:cNvSpPr/>
          <p:nvPr/>
        </p:nvSpPr>
        <p:spPr>
          <a:xfrm>
            <a:off x="8043856" y="261907"/>
            <a:ext cx="280234" cy="303911"/>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281260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7"/>
        <p:cNvGrpSpPr/>
        <p:nvPr/>
      </p:nvGrpSpPr>
      <p:grpSpPr>
        <a:xfrm>
          <a:off x="0" y="0"/>
          <a:ext cx="0" cy="0"/>
          <a:chOff x="0" y="0"/>
          <a:chExt cx="0" cy="0"/>
        </a:xfrm>
      </p:grpSpPr>
      <p:pic>
        <p:nvPicPr>
          <p:cNvPr id="198" name="Google Shape;198;p24"/>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99" name="Google Shape;199;p24"/>
          <p:cNvSpPr txBox="1">
            <a:spLocks noGrp="1"/>
          </p:cNvSpPr>
          <p:nvPr>
            <p:ph type="title"/>
          </p:nvPr>
        </p:nvSpPr>
        <p:spPr>
          <a:xfrm>
            <a:off x="1214366" y="2349433"/>
            <a:ext cx="4636400" cy="805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sz="6916"/>
            </a:lvl1pPr>
            <a:lvl2pPr lvl="1" algn="ctr">
              <a:lnSpc>
                <a:spcPct val="100000"/>
              </a:lnSpc>
              <a:spcBef>
                <a:spcPts val="0"/>
              </a:spcBef>
              <a:spcAft>
                <a:spcPts val="0"/>
              </a:spcAft>
              <a:buSzPts val="3600"/>
              <a:buNone/>
              <a:defRPr sz="4788"/>
            </a:lvl2pPr>
            <a:lvl3pPr lvl="2" algn="ctr">
              <a:lnSpc>
                <a:spcPct val="100000"/>
              </a:lnSpc>
              <a:spcBef>
                <a:spcPts val="0"/>
              </a:spcBef>
              <a:spcAft>
                <a:spcPts val="0"/>
              </a:spcAft>
              <a:buSzPts val="3600"/>
              <a:buNone/>
              <a:defRPr sz="4788"/>
            </a:lvl3pPr>
            <a:lvl4pPr lvl="3" algn="ctr">
              <a:lnSpc>
                <a:spcPct val="100000"/>
              </a:lnSpc>
              <a:spcBef>
                <a:spcPts val="0"/>
              </a:spcBef>
              <a:spcAft>
                <a:spcPts val="0"/>
              </a:spcAft>
              <a:buSzPts val="3600"/>
              <a:buNone/>
              <a:defRPr sz="4788"/>
            </a:lvl4pPr>
            <a:lvl5pPr lvl="4" algn="ctr">
              <a:lnSpc>
                <a:spcPct val="100000"/>
              </a:lnSpc>
              <a:spcBef>
                <a:spcPts val="0"/>
              </a:spcBef>
              <a:spcAft>
                <a:spcPts val="0"/>
              </a:spcAft>
              <a:buSzPts val="3600"/>
              <a:buNone/>
              <a:defRPr sz="4788"/>
            </a:lvl5pPr>
            <a:lvl6pPr lvl="5" algn="ctr">
              <a:lnSpc>
                <a:spcPct val="100000"/>
              </a:lnSpc>
              <a:spcBef>
                <a:spcPts val="0"/>
              </a:spcBef>
              <a:spcAft>
                <a:spcPts val="0"/>
              </a:spcAft>
              <a:buSzPts val="3600"/>
              <a:buNone/>
              <a:defRPr sz="4788"/>
            </a:lvl6pPr>
            <a:lvl7pPr lvl="6" algn="ctr">
              <a:lnSpc>
                <a:spcPct val="100000"/>
              </a:lnSpc>
              <a:spcBef>
                <a:spcPts val="0"/>
              </a:spcBef>
              <a:spcAft>
                <a:spcPts val="0"/>
              </a:spcAft>
              <a:buSzPts val="3600"/>
              <a:buNone/>
              <a:defRPr sz="4788"/>
            </a:lvl7pPr>
            <a:lvl8pPr lvl="7" algn="ctr">
              <a:lnSpc>
                <a:spcPct val="100000"/>
              </a:lnSpc>
              <a:spcBef>
                <a:spcPts val="0"/>
              </a:spcBef>
              <a:spcAft>
                <a:spcPts val="0"/>
              </a:spcAft>
              <a:buSzPts val="3600"/>
              <a:buNone/>
              <a:defRPr sz="4788"/>
            </a:lvl8pPr>
            <a:lvl9pPr lvl="8" algn="ctr">
              <a:lnSpc>
                <a:spcPct val="100000"/>
              </a:lnSpc>
              <a:spcBef>
                <a:spcPts val="0"/>
              </a:spcBef>
              <a:spcAft>
                <a:spcPts val="0"/>
              </a:spcAft>
              <a:buSzPts val="3600"/>
              <a:buNone/>
              <a:defRPr sz="4788"/>
            </a:lvl9pPr>
          </a:lstStyle>
          <a:p>
            <a:endParaRPr/>
          </a:p>
        </p:txBody>
      </p:sp>
      <p:sp>
        <p:nvSpPr>
          <p:cNvPr id="200" name="Google Shape;200;p24"/>
          <p:cNvSpPr txBox="1">
            <a:spLocks noGrp="1"/>
          </p:cNvSpPr>
          <p:nvPr>
            <p:ph type="subTitle" idx="1"/>
          </p:nvPr>
        </p:nvSpPr>
        <p:spPr>
          <a:xfrm>
            <a:off x="1214367" y="3228967"/>
            <a:ext cx="5135600" cy="1279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2128"/>
            </a:lvl1pPr>
            <a:lvl2pPr lvl="1" algn="ctr">
              <a:lnSpc>
                <a:spcPct val="100000"/>
              </a:lnSpc>
              <a:spcBef>
                <a:spcPts val="2128"/>
              </a:spcBef>
              <a:spcAft>
                <a:spcPts val="0"/>
              </a:spcAft>
              <a:buSzPts val="1400"/>
              <a:buNone/>
              <a:defRPr/>
            </a:lvl2pPr>
            <a:lvl3pPr lvl="2" algn="ctr">
              <a:lnSpc>
                <a:spcPct val="100000"/>
              </a:lnSpc>
              <a:spcBef>
                <a:spcPts val="2128"/>
              </a:spcBef>
              <a:spcAft>
                <a:spcPts val="0"/>
              </a:spcAft>
              <a:buSzPts val="1400"/>
              <a:buNone/>
              <a:defRPr/>
            </a:lvl3pPr>
            <a:lvl4pPr lvl="3" algn="ctr">
              <a:lnSpc>
                <a:spcPct val="100000"/>
              </a:lnSpc>
              <a:spcBef>
                <a:spcPts val="2128"/>
              </a:spcBef>
              <a:spcAft>
                <a:spcPts val="0"/>
              </a:spcAft>
              <a:buSzPts val="1400"/>
              <a:buNone/>
              <a:defRPr/>
            </a:lvl4pPr>
            <a:lvl5pPr lvl="4" algn="ctr">
              <a:lnSpc>
                <a:spcPct val="100000"/>
              </a:lnSpc>
              <a:spcBef>
                <a:spcPts val="2128"/>
              </a:spcBef>
              <a:spcAft>
                <a:spcPts val="0"/>
              </a:spcAft>
              <a:buSzPts val="1400"/>
              <a:buNone/>
              <a:defRPr/>
            </a:lvl5pPr>
            <a:lvl6pPr lvl="5" algn="ctr">
              <a:lnSpc>
                <a:spcPct val="100000"/>
              </a:lnSpc>
              <a:spcBef>
                <a:spcPts val="2128"/>
              </a:spcBef>
              <a:spcAft>
                <a:spcPts val="0"/>
              </a:spcAft>
              <a:buSzPts val="1400"/>
              <a:buNone/>
              <a:defRPr/>
            </a:lvl6pPr>
            <a:lvl7pPr lvl="6" algn="ctr">
              <a:lnSpc>
                <a:spcPct val="100000"/>
              </a:lnSpc>
              <a:spcBef>
                <a:spcPts val="2128"/>
              </a:spcBef>
              <a:spcAft>
                <a:spcPts val="0"/>
              </a:spcAft>
              <a:buSzPts val="1400"/>
              <a:buNone/>
              <a:defRPr/>
            </a:lvl7pPr>
            <a:lvl8pPr lvl="7" algn="ctr">
              <a:lnSpc>
                <a:spcPct val="100000"/>
              </a:lnSpc>
              <a:spcBef>
                <a:spcPts val="2128"/>
              </a:spcBef>
              <a:spcAft>
                <a:spcPts val="0"/>
              </a:spcAft>
              <a:buSzPts val="1400"/>
              <a:buNone/>
              <a:defRPr/>
            </a:lvl8pPr>
            <a:lvl9pPr lvl="8" algn="ctr">
              <a:lnSpc>
                <a:spcPct val="100000"/>
              </a:lnSpc>
              <a:spcBef>
                <a:spcPts val="2128"/>
              </a:spcBef>
              <a:spcAft>
                <a:spcPts val="2128"/>
              </a:spcAft>
              <a:buSzPts val="1400"/>
              <a:buNone/>
              <a:defRPr/>
            </a:lvl9pPr>
          </a:lstStyle>
          <a:p>
            <a:endParaRPr/>
          </a:p>
        </p:txBody>
      </p:sp>
      <p:sp>
        <p:nvSpPr>
          <p:cNvPr id="201" name="Google Shape;201;p24"/>
          <p:cNvSpPr/>
          <p:nvPr/>
        </p:nvSpPr>
        <p:spPr>
          <a:xfrm flipH="1">
            <a:off x="503076" y="5593687"/>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2" name="Google Shape;202;p24"/>
          <p:cNvSpPr/>
          <p:nvPr/>
        </p:nvSpPr>
        <p:spPr>
          <a:xfrm>
            <a:off x="8219101"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3" name="Google Shape;203;p24"/>
          <p:cNvSpPr/>
          <p:nvPr/>
        </p:nvSpPr>
        <p:spPr>
          <a:xfrm>
            <a:off x="10865734" y="5420725"/>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04" name="Google Shape;204;p24"/>
          <p:cNvGrpSpPr/>
          <p:nvPr/>
        </p:nvGrpSpPr>
        <p:grpSpPr>
          <a:xfrm flipH="1">
            <a:off x="2718368" y="234319"/>
            <a:ext cx="419300" cy="359033"/>
            <a:chOff x="1960475" y="3376925"/>
            <a:chExt cx="314475" cy="269275"/>
          </a:xfrm>
        </p:grpSpPr>
        <p:sp>
          <p:nvSpPr>
            <p:cNvPr id="205" name="Google Shape;205;p24"/>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6" name="Google Shape;206;p24"/>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7" name="Google Shape;207;p24"/>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8" name="Google Shape;208;p24"/>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09" name="Google Shape;209;p24"/>
          <p:cNvSpPr/>
          <p:nvPr/>
        </p:nvSpPr>
        <p:spPr>
          <a:xfrm>
            <a:off x="503051" y="1535485"/>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0" name="Google Shape;210;p24"/>
          <p:cNvSpPr/>
          <p:nvPr/>
        </p:nvSpPr>
        <p:spPr>
          <a:xfrm flipH="1">
            <a:off x="10215522" y="2547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1" name="Google Shape;211;p24"/>
          <p:cNvSpPr/>
          <p:nvPr/>
        </p:nvSpPr>
        <p:spPr>
          <a:xfrm>
            <a:off x="503068" y="762061"/>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1"/>
          </a:solidFill>
          <a:ln w="9525" cap="flat" cmpd="sng">
            <a:solidFill>
              <a:schemeClr val="accent1"/>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2" name="Google Shape;212;p24"/>
          <p:cNvSpPr/>
          <p:nvPr/>
        </p:nvSpPr>
        <p:spPr>
          <a:xfrm>
            <a:off x="11238534" y="1237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13" name="Google Shape;213;p24"/>
          <p:cNvGrpSpPr/>
          <p:nvPr/>
        </p:nvGrpSpPr>
        <p:grpSpPr>
          <a:xfrm>
            <a:off x="390884" y="4215402"/>
            <a:ext cx="392400" cy="361633"/>
            <a:chOff x="761425" y="453250"/>
            <a:chExt cx="294300" cy="271225"/>
          </a:xfrm>
        </p:grpSpPr>
        <p:sp>
          <p:nvSpPr>
            <p:cNvPr id="214" name="Google Shape;214;p24"/>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5" name="Google Shape;215;p24"/>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6" name="Google Shape;216;p24"/>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7" name="Google Shape;217;p24"/>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18" name="Google Shape;218;p24"/>
          <p:cNvSpPr/>
          <p:nvPr/>
        </p:nvSpPr>
        <p:spPr>
          <a:xfrm>
            <a:off x="4045916"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19" name="Google Shape;219;p24"/>
          <p:cNvGrpSpPr/>
          <p:nvPr/>
        </p:nvGrpSpPr>
        <p:grpSpPr>
          <a:xfrm>
            <a:off x="11610166" y="3482986"/>
            <a:ext cx="280224" cy="262636"/>
            <a:chOff x="-282475" y="1572750"/>
            <a:chExt cx="182200" cy="170750"/>
          </a:xfrm>
        </p:grpSpPr>
        <p:sp>
          <p:nvSpPr>
            <p:cNvPr id="220" name="Google Shape;220;p24"/>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21" name="Google Shape;221;p24"/>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9317895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2"/>
        <p:cNvGrpSpPr/>
        <p:nvPr/>
      </p:nvGrpSpPr>
      <p:grpSpPr>
        <a:xfrm>
          <a:off x="0" y="0"/>
          <a:ext cx="0" cy="0"/>
          <a:chOff x="0" y="0"/>
          <a:chExt cx="0" cy="0"/>
        </a:xfrm>
      </p:grpSpPr>
      <p:pic>
        <p:nvPicPr>
          <p:cNvPr id="223" name="Google Shape;223;p25"/>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224" name="Google Shape;224;p25"/>
          <p:cNvSpPr txBox="1">
            <a:spLocks noGrp="1"/>
          </p:cNvSpPr>
          <p:nvPr>
            <p:ph type="subTitle" idx="1"/>
          </p:nvPr>
        </p:nvSpPr>
        <p:spPr>
          <a:xfrm>
            <a:off x="960000" y="2760411"/>
            <a:ext cx="3455200" cy="68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Chau Philomene One"/>
              <a:buNone/>
              <a:defRPr sz="4256">
                <a:latin typeface="Chau Philomene One"/>
                <a:ea typeface="Chau Philomene One"/>
                <a:cs typeface="Chau Philomene One"/>
                <a:sym typeface="Chau Philomene One"/>
              </a:defRPr>
            </a:lvl1pPr>
            <a:lvl2pPr lvl="1"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2pPr>
            <a:lvl3pPr lvl="2"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3pPr>
            <a:lvl4pPr lvl="3"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4pPr>
            <a:lvl5pPr lvl="4"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5pPr>
            <a:lvl6pPr lvl="5"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6pPr>
            <a:lvl7pPr lvl="6"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7pPr>
            <a:lvl8pPr lvl="7"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8pPr>
            <a:lvl9pPr lvl="8"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9pPr>
          </a:lstStyle>
          <a:p>
            <a:endParaRPr/>
          </a:p>
        </p:txBody>
      </p:sp>
      <p:sp>
        <p:nvSpPr>
          <p:cNvPr id="225" name="Google Shape;225;p25"/>
          <p:cNvSpPr txBox="1">
            <a:spLocks noGrp="1"/>
          </p:cNvSpPr>
          <p:nvPr>
            <p:ph type="subTitle" idx="2"/>
          </p:nvPr>
        </p:nvSpPr>
        <p:spPr>
          <a:xfrm>
            <a:off x="7776767" y="2760411"/>
            <a:ext cx="3455200" cy="68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Chau Philomene One"/>
              <a:buNone/>
              <a:defRPr sz="4256">
                <a:latin typeface="Chau Philomene One"/>
                <a:ea typeface="Chau Philomene One"/>
                <a:cs typeface="Chau Philomene One"/>
                <a:sym typeface="Chau Philomene One"/>
              </a:defRPr>
            </a:lvl1pPr>
            <a:lvl2pPr lvl="1"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2pPr>
            <a:lvl3pPr lvl="2"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3pPr>
            <a:lvl4pPr lvl="3"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4pPr>
            <a:lvl5pPr lvl="4"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5pPr>
            <a:lvl6pPr lvl="5"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6pPr>
            <a:lvl7pPr lvl="6"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7pPr>
            <a:lvl8pPr lvl="7"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8pPr>
            <a:lvl9pPr lvl="8"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9pPr>
          </a:lstStyle>
          <a:p>
            <a:endParaRPr/>
          </a:p>
        </p:txBody>
      </p:sp>
      <p:sp>
        <p:nvSpPr>
          <p:cNvPr id="226" name="Google Shape;226;p25"/>
          <p:cNvSpPr txBox="1">
            <a:spLocks noGrp="1"/>
          </p:cNvSpPr>
          <p:nvPr>
            <p:ph type="subTitle" idx="3"/>
          </p:nvPr>
        </p:nvSpPr>
        <p:spPr>
          <a:xfrm>
            <a:off x="960000" y="3483264"/>
            <a:ext cx="3455200" cy="120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7" name="Google Shape;227;p25"/>
          <p:cNvSpPr txBox="1">
            <a:spLocks noGrp="1"/>
          </p:cNvSpPr>
          <p:nvPr>
            <p:ph type="subTitle" idx="4"/>
          </p:nvPr>
        </p:nvSpPr>
        <p:spPr>
          <a:xfrm>
            <a:off x="7776800" y="3483264"/>
            <a:ext cx="3455200" cy="120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8" name="Google Shape;228;p25"/>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29" name="Google Shape;229;p25"/>
          <p:cNvSpPr/>
          <p:nvPr/>
        </p:nvSpPr>
        <p:spPr>
          <a:xfrm flipH="1">
            <a:off x="419176" y="2832620"/>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0" name="Google Shape;230;p25"/>
          <p:cNvSpPr/>
          <p:nvPr/>
        </p:nvSpPr>
        <p:spPr>
          <a:xfrm flipH="1">
            <a:off x="11826768" y="2493822"/>
            <a:ext cx="280230"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1" name="Google Shape;231;p25"/>
          <p:cNvSpPr/>
          <p:nvPr/>
        </p:nvSpPr>
        <p:spPr>
          <a:xfrm>
            <a:off x="784434" y="5896475"/>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32" name="Google Shape;232;p25"/>
          <p:cNvGrpSpPr/>
          <p:nvPr/>
        </p:nvGrpSpPr>
        <p:grpSpPr>
          <a:xfrm>
            <a:off x="10025499" y="6168786"/>
            <a:ext cx="280224" cy="262636"/>
            <a:chOff x="-282475" y="1572750"/>
            <a:chExt cx="182200" cy="170750"/>
          </a:xfrm>
        </p:grpSpPr>
        <p:sp>
          <p:nvSpPr>
            <p:cNvPr id="233" name="Google Shape;233;p25"/>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4" name="Google Shape;234;p25"/>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35" name="Google Shape;235;p25"/>
          <p:cNvGrpSpPr/>
          <p:nvPr/>
        </p:nvGrpSpPr>
        <p:grpSpPr>
          <a:xfrm flipH="1">
            <a:off x="6254601" y="6229219"/>
            <a:ext cx="419300" cy="359033"/>
            <a:chOff x="1960475" y="3376925"/>
            <a:chExt cx="314475" cy="269275"/>
          </a:xfrm>
        </p:grpSpPr>
        <p:sp>
          <p:nvSpPr>
            <p:cNvPr id="236" name="Google Shape;236;p2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7" name="Google Shape;237;p2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8" name="Google Shape;238;p2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9" name="Google Shape;239;p2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40" name="Google Shape;240;p25"/>
          <p:cNvSpPr/>
          <p:nvPr/>
        </p:nvSpPr>
        <p:spPr>
          <a:xfrm flipH="1">
            <a:off x="9745255" y="2751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1" name="Google Shape;241;p25"/>
          <p:cNvSpPr/>
          <p:nvPr/>
        </p:nvSpPr>
        <p:spPr>
          <a:xfrm>
            <a:off x="419167" y="5098477"/>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3"/>
          </a:solidFill>
          <a:ln w="9525" cap="flat" cmpd="sng">
            <a:solidFill>
              <a:schemeClr val="accent3"/>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42" name="Google Shape;242;p25"/>
          <p:cNvGrpSpPr/>
          <p:nvPr/>
        </p:nvGrpSpPr>
        <p:grpSpPr>
          <a:xfrm>
            <a:off x="2807234" y="51802"/>
            <a:ext cx="392400" cy="361633"/>
            <a:chOff x="761425" y="453250"/>
            <a:chExt cx="294300" cy="271225"/>
          </a:xfrm>
        </p:grpSpPr>
        <p:sp>
          <p:nvSpPr>
            <p:cNvPr id="243" name="Google Shape;243;p25"/>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4" name="Google Shape;244;p25"/>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5" name="Google Shape;245;p25"/>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6" name="Google Shape;246;p25"/>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47" name="Google Shape;247;p25"/>
          <p:cNvGrpSpPr/>
          <p:nvPr/>
        </p:nvGrpSpPr>
        <p:grpSpPr>
          <a:xfrm>
            <a:off x="419171" y="1476157"/>
            <a:ext cx="699077" cy="461803"/>
            <a:chOff x="-430300" y="2401925"/>
            <a:chExt cx="313300" cy="206975"/>
          </a:xfrm>
        </p:grpSpPr>
        <p:sp>
          <p:nvSpPr>
            <p:cNvPr id="248" name="Google Shape;248;p25"/>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9" name="Google Shape;249;p25"/>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0" name="Google Shape;250;p25"/>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1" name="Google Shape;251;p25"/>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2" name="Google Shape;252;p25"/>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3" name="Google Shape;253;p25"/>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54" name="Google Shape;254;p25"/>
          <p:cNvGrpSpPr/>
          <p:nvPr/>
        </p:nvGrpSpPr>
        <p:grpSpPr>
          <a:xfrm flipH="1">
            <a:off x="11127687" y="5107524"/>
            <a:ext cx="699077" cy="461803"/>
            <a:chOff x="-430300" y="2401925"/>
            <a:chExt cx="313300" cy="206975"/>
          </a:xfrm>
        </p:grpSpPr>
        <p:sp>
          <p:nvSpPr>
            <p:cNvPr id="255" name="Google Shape;255;p25"/>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6" name="Google Shape;256;p25"/>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7" name="Google Shape;257;p25"/>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8" name="Google Shape;258;p25"/>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9" name="Google Shape;259;p25"/>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60" name="Google Shape;260;p25"/>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4214620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0"/>
        <p:cNvGrpSpPr/>
        <p:nvPr/>
      </p:nvGrpSpPr>
      <p:grpSpPr>
        <a:xfrm>
          <a:off x="0" y="0"/>
          <a:ext cx="0" cy="0"/>
          <a:chOff x="0" y="0"/>
          <a:chExt cx="0" cy="0"/>
        </a:xfrm>
      </p:grpSpPr>
      <p:grpSp>
        <p:nvGrpSpPr>
          <p:cNvPr id="21" name="Google Shape;21;p3"/>
          <p:cNvGrpSpPr/>
          <p:nvPr/>
        </p:nvGrpSpPr>
        <p:grpSpPr>
          <a:xfrm>
            <a:off x="-1293633" y="-877113"/>
            <a:ext cx="14778467" cy="9190713"/>
            <a:chOff x="-970225" y="-657835"/>
            <a:chExt cx="11083850" cy="6893035"/>
          </a:xfrm>
        </p:grpSpPr>
        <p:sp>
          <p:nvSpPr>
            <p:cNvPr id="22" name="Google Shape;22;p3"/>
            <p:cNvSpPr/>
            <p:nvPr/>
          </p:nvSpPr>
          <p:spPr>
            <a:xfrm>
              <a:off x="-970225" y="4443900"/>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3" name="Google Shape;23;p3"/>
            <p:cNvSpPr/>
            <p:nvPr/>
          </p:nvSpPr>
          <p:spPr>
            <a:xfrm rot="10800000">
              <a:off x="-422742" y="-65783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4" name="Google Shape;24;p3"/>
            <p:cNvSpPr/>
            <p:nvPr/>
          </p:nvSpPr>
          <p:spPr>
            <a:xfrm rot="10800000" flipH="1">
              <a:off x="129077" y="416774"/>
              <a:ext cx="495300" cy="4947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5" name="Google Shape;25;p3"/>
            <p:cNvSpPr/>
            <p:nvPr/>
          </p:nvSpPr>
          <p:spPr>
            <a:xfrm>
              <a:off x="8322325" y="2812500"/>
              <a:ext cx="1791300" cy="1791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6" name="Google Shape;26;p3"/>
            <p:cNvSpPr/>
            <p:nvPr/>
          </p:nvSpPr>
          <p:spPr>
            <a:xfrm>
              <a:off x="8244575" y="4037950"/>
              <a:ext cx="698400" cy="6984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
        <p:nvSpPr>
          <p:cNvPr id="27" name="Google Shape;27;p3"/>
          <p:cNvSpPr txBox="1">
            <a:spLocks noGrp="1"/>
          </p:cNvSpPr>
          <p:nvPr>
            <p:ph type="title"/>
          </p:nvPr>
        </p:nvSpPr>
        <p:spPr>
          <a:xfrm>
            <a:off x="2511267" y="1893767"/>
            <a:ext cx="716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76"/>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8" name="Google Shape;28;p3"/>
          <p:cNvSpPr txBox="1">
            <a:spLocks noGrp="1"/>
          </p:cNvSpPr>
          <p:nvPr>
            <p:ph type="subTitle" idx="1"/>
          </p:nvPr>
        </p:nvSpPr>
        <p:spPr>
          <a:xfrm>
            <a:off x="3153402" y="2657367"/>
            <a:ext cx="5885200" cy="23484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23">
                <a:solidFill>
                  <a:schemeClr val="dk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extLst>
      <p:ext uri="{BB962C8B-B14F-4D97-AF65-F5344CB8AC3E}">
        <p14:creationId xmlns:p14="http://schemas.microsoft.com/office/powerpoint/2010/main" val="360596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Tree>
    <p:extLst>
      <p:ext uri="{BB962C8B-B14F-4D97-AF65-F5344CB8AC3E}">
        <p14:creationId xmlns:p14="http://schemas.microsoft.com/office/powerpoint/2010/main" val="665792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3160200" y="3971000"/>
            <a:ext cx="5871600" cy="7196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3184"/>
            </a:lvl1pPr>
            <a:lvl2pPr lvl="1">
              <a:spcBef>
                <a:spcPts val="0"/>
              </a:spcBef>
              <a:spcAft>
                <a:spcPts val="0"/>
              </a:spcAft>
              <a:buSzPts val="2400"/>
              <a:buNone/>
              <a:defRPr sz="3184"/>
            </a:lvl2pPr>
            <a:lvl3pPr lvl="2">
              <a:spcBef>
                <a:spcPts val="0"/>
              </a:spcBef>
              <a:spcAft>
                <a:spcPts val="0"/>
              </a:spcAft>
              <a:buSzPts val="2400"/>
              <a:buNone/>
              <a:defRPr sz="3184"/>
            </a:lvl3pPr>
            <a:lvl4pPr lvl="3">
              <a:spcBef>
                <a:spcPts val="0"/>
              </a:spcBef>
              <a:spcAft>
                <a:spcPts val="0"/>
              </a:spcAft>
              <a:buSzPts val="2400"/>
              <a:buNone/>
              <a:defRPr sz="3184"/>
            </a:lvl4pPr>
            <a:lvl5pPr lvl="4">
              <a:spcBef>
                <a:spcPts val="0"/>
              </a:spcBef>
              <a:spcAft>
                <a:spcPts val="0"/>
              </a:spcAft>
              <a:buSzPts val="2400"/>
              <a:buNone/>
              <a:defRPr sz="3184"/>
            </a:lvl5pPr>
            <a:lvl6pPr lvl="5">
              <a:spcBef>
                <a:spcPts val="0"/>
              </a:spcBef>
              <a:spcAft>
                <a:spcPts val="0"/>
              </a:spcAft>
              <a:buSzPts val="2400"/>
              <a:buNone/>
              <a:defRPr sz="3184"/>
            </a:lvl6pPr>
            <a:lvl7pPr lvl="6">
              <a:spcBef>
                <a:spcPts val="0"/>
              </a:spcBef>
              <a:spcAft>
                <a:spcPts val="0"/>
              </a:spcAft>
              <a:buSzPts val="2400"/>
              <a:buNone/>
              <a:defRPr sz="3184"/>
            </a:lvl7pPr>
            <a:lvl8pPr lvl="7">
              <a:spcBef>
                <a:spcPts val="0"/>
              </a:spcBef>
              <a:spcAft>
                <a:spcPts val="0"/>
              </a:spcAft>
              <a:buSzPts val="2400"/>
              <a:buNone/>
              <a:defRPr sz="3184"/>
            </a:lvl8pPr>
            <a:lvl9pPr lvl="8">
              <a:spcBef>
                <a:spcPts val="0"/>
              </a:spcBef>
              <a:spcAft>
                <a:spcPts val="0"/>
              </a:spcAft>
              <a:buSzPts val="2400"/>
              <a:buNone/>
              <a:defRPr sz="3184"/>
            </a:lvl9pPr>
          </a:lstStyle>
          <a:p>
            <a:endParaRPr/>
          </a:p>
        </p:txBody>
      </p:sp>
      <p:sp>
        <p:nvSpPr>
          <p:cNvPr id="68" name="Google Shape;68;p8"/>
          <p:cNvSpPr txBox="1">
            <a:spLocks noGrp="1"/>
          </p:cNvSpPr>
          <p:nvPr>
            <p:ph type="subTitle" idx="1"/>
          </p:nvPr>
        </p:nvSpPr>
        <p:spPr>
          <a:xfrm>
            <a:off x="2441700" y="2111967"/>
            <a:ext cx="7098000" cy="233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212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69" name="Google Shape;69;p8"/>
          <p:cNvGrpSpPr/>
          <p:nvPr/>
        </p:nvGrpSpPr>
        <p:grpSpPr>
          <a:xfrm>
            <a:off x="-701766" y="-1744098"/>
            <a:ext cx="14281660" cy="9681857"/>
            <a:chOff x="-526325" y="-1308075"/>
            <a:chExt cx="10711245" cy="7261393"/>
          </a:xfrm>
        </p:grpSpPr>
        <p:sp>
          <p:nvSpPr>
            <p:cNvPr id="70" name="Google Shape;70;p8"/>
            <p:cNvSpPr/>
            <p:nvPr/>
          </p:nvSpPr>
          <p:spPr>
            <a:xfrm>
              <a:off x="-172075" y="-1308075"/>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1" name="Google Shape;71;p8"/>
            <p:cNvSpPr/>
            <p:nvPr/>
          </p:nvSpPr>
          <p:spPr>
            <a:xfrm rot="10800000">
              <a:off x="-319542" y="444051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2" name="Google Shape;72;p8"/>
            <p:cNvSpPr/>
            <p:nvPr/>
          </p:nvSpPr>
          <p:spPr>
            <a:xfrm rot="10800000" flipH="1">
              <a:off x="-68824" y="4309550"/>
              <a:ext cx="327000" cy="3264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3" name="Google Shape;73;p8"/>
            <p:cNvSpPr/>
            <p:nvPr/>
          </p:nvSpPr>
          <p:spPr>
            <a:xfrm rot="1549360">
              <a:off x="8092833" y="3861231"/>
              <a:ext cx="1791375" cy="1791375"/>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4" name="Google Shape;74;p8"/>
            <p:cNvSpPr/>
            <p:nvPr/>
          </p:nvSpPr>
          <p:spPr>
            <a:xfrm rot="1549646">
              <a:off x="7781570" y="4746906"/>
              <a:ext cx="698248" cy="698248"/>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5" name="Google Shape;75;p8"/>
            <p:cNvSpPr/>
            <p:nvPr/>
          </p:nvSpPr>
          <p:spPr>
            <a:xfrm rot="10800000" flipH="1">
              <a:off x="440325" y="4667225"/>
              <a:ext cx="437700" cy="436800"/>
            </a:xfrm>
            <a:prstGeom prst="ellipse">
              <a:avLst/>
            </a:prstGeom>
            <a:solidFill>
              <a:srgbClr val="DE6262">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6" name="Google Shape;76;p8"/>
            <p:cNvSpPr/>
            <p:nvPr/>
          </p:nvSpPr>
          <p:spPr>
            <a:xfrm>
              <a:off x="-526325" y="-304625"/>
              <a:ext cx="1303800" cy="13038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7" name="Google Shape;77;p8"/>
            <p:cNvSpPr/>
            <p:nvPr/>
          </p:nvSpPr>
          <p:spPr>
            <a:xfrm rot="1549646">
              <a:off x="8714270" y="-227594"/>
              <a:ext cx="698248" cy="698248"/>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Tree>
    <p:extLst>
      <p:ext uri="{BB962C8B-B14F-4D97-AF65-F5344CB8AC3E}">
        <p14:creationId xmlns:p14="http://schemas.microsoft.com/office/powerpoint/2010/main" val="311514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1/1/2025</a:t>
            </a:fld>
            <a:endParaRPr lang="en-US"/>
          </a:p>
        </p:txBody>
      </p:sp>
      <p:sp>
        <p:nvSpPr>
          <p:cNvPr id="6" name="Footer Placeholder 5">
            <a:extLst>
              <a:ext uri="{FF2B5EF4-FFF2-40B4-BE49-F238E27FC236}">
                <a16:creationId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493401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1/1/2025</a:t>
            </a:fld>
            <a:endParaRPr lang="en-US"/>
          </a:p>
        </p:txBody>
      </p:sp>
      <p:sp>
        <p:nvSpPr>
          <p:cNvPr id="8" name="Footer Placeholder 7">
            <a:extLst>
              <a:ext uri="{FF2B5EF4-FFF2-40B4-BE49-F238E27FC236}">
                <a16:creationId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219893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1/1/2025</a:t>
            </a:fld>
            <a:endParaRPr lang="en-US"/>
          </a:p>
        </p:txBody>
      </p:sp>
      <p:sp>
        <p:nvSpPr>
          <p:cNvPr id="4" name="Footer Placeholder 3">
            <a:extLst>
              <a:ext uri="{FF2B5EF4-FFF2-40B4-BE49-F238E27FC236}">
                <a16:creationId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269564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1/1/2025</a:t>
            </a:fld>
            <a:endParaRPr lang="en-US"/>
          </a:p>
        </p:txBody>
      </p:sp>
      <p:sp>
        <p:nvSpPr>
          <p:cNvPr id="3" name="Footer Placeholder 2">
            <a:extLst>
              <a:ext uri="{FF2B5EF4-FFF2-40B4-BE49-F238E27FC236}">
                <a16:creationId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582553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1/1/2025</a:t>
            </a:fld>
            <a:endParaRPr lang="en-US"/>
          </a:p>
        </p:txBody>
      </p:sp>
      <p:sp>
        <p:nvSpPr>
          <p:cNvPr id="6" name="Footer Placeholder 5">
            <a:extLst>
              <a:ext uri="{FF2B5EF4-FFF2-40B4-BE49-F238E27FC236}">
                <a16:creationId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39351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1/1/2025</a:t>
            </a:fld>
            <a:endParaRPr lang="en-US"/>
          </a:p>
        </p:txBody>
      </p:sp>
      <p:sp>
        <p:nvSpPr>
          <p:cNvPr id="6" name="Footer Placeholder 5">
            <a:extLst>
              <a:ext uri="{FF2B5EF4-FFF2-40B4-BE49-F238E27FC236}">
                <a16:creationId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828354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jp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4879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4683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400" y="603100"/>
            <a:ext cx="102712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1pPr>
            <a:lvl2pPr lvl="1"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2pPr>
            <a:lvl3pPr lvl="2"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3pPr>
            <a:lvl4pPr lvl="3"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4pPr>
            <a:lvl5pPr lvl="4"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5pPr>
            <a:lvl6pPr lvl="5"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6pPr>
            <a:lvl7pPr lvl="6"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7pPr>
            <a:lvl8pPr lvl="7"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8pPr>
            <a:lvl9pPr lvl="8"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9pPr>
          </a:lstStyle>
          <a:p>
            <a:endParaRPr/>
          </a:p>
        </p:txBody>
      </p:sp>
      <p:sp>
        <p:nvSpPr>
          <p:cNvPr id="7" name="Google Shape;7;p1"/>
          <p:cNvSpPr txBox="1">
            <a:spLocks noGrp="1"/>
          </p:cNvSpPr>
          <p:nvPr>
            <p:ph type="body" idx="1"/>
          </p:nvPr>
        </p:nvSpPr>
        <p:spPr>
          <a:xfrm>
            <a:off x="960400" y="1536633"/>
            <a:ext cx="10271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1pPr>
            <a:lvl2pPr marL="914400" lvl="1"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2pPr>
            <a:lvl3pPr marL="1371600" lvl="2"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3pPr>
            <a:lvl4pPr marL="1828800" lvl="3"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4pPr>
            <a:lvl5pPr marL="2286000" lvl="4"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5pPr>
            <a:lvl6pPr marL="2743200" lvl="5"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6pPr>
            <a:lvl7pPr marL="3200400" lvl="6"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7pPr>
            <a:lvl8pPr marL="3657600" lvl="7"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8pPr>
            <a:lvl9pPr marL="4114800" lvl="8"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9pPr>
          </a:lstStyle>
          <a:p>
            <a:endParaRPr/>
          </a:p>
        </p:txBody>
      </p:sp>
    </p:spTree>
    <p:extLst>
      <p:ext uri="{BB962C8B-B14F-4D97-AF65-F5344CB8AC3E}">
        <p14:creationId xmlns:p14="http://schemas.microsoft.com/office/powerpoint/2010/main" val="1740514922"/>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g"/><Relationship Id="rId1" Type="http://schemas.openxmlformats.org/officeDocument/2006/relationships/slideLayout" Target="../slideLayouts/slideLayout13.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g"/><Relationship Id="rId1" Type="http://schemas.openxmlformats.org/officeDocument/2006/relationships/slideLayout" Target="../slideLayouts/slideLayout13.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4.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jpg"/><Relationship Id="rId1" Type="http://schemas.openxmlformats.org/officeDocument/2006/relationships/slideLayout" Target="../slideLayouts/slideLayout13.xm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jpg"/><Relationship Id="rId1" Type="http://schemas.openxmlformats.org/officeDocument/2006/relationships/slideLayout" Target="../slideLayouts/slideLayout13.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jpg"/><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jpeg"/><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23.jpg"/><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4.xml"/><Relationship Id="rId7"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1.png"/><Relationship Id="rId5" Type="http://schemas.openxmlformats.org/officeDocument/2006/relationships/audio" Target="../media/audio1.wav"/><Relationship Id="rId10"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4.xml"/><Relationship Id="rId7"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2.png"/><Relationship Id="rId5" Type="http://schemas.openxmlformats.org/officeDocument/2006/relationships/audio" Target="../media/audio1.wav"/><Relationship Id="rId10" Type="http://schemas.openxmlformats.org/officeDocument/2006/relationships/image" Target="../media/image8.png"/><Relationship Id="rId4" Type="http://schemas.openxmlformats.org/officeDocument/2006/relationships/notesSlide" Target="../notesSlides/notesSlide3.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4.xml"/><Relationship Id="rId7"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3.png"/><Relationship Id="rId5" Type="http://schemas.openxmlformats.org/officeDocument/2006/relationships/audio" Target="../media/audio1.wav"/><Relationship Id="rId10"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4.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7.png"/><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2" name="Picture 1">
            <a:extLst>
              <a:ext uri="{FF2B5EF4-FFF2-40B4-BE49-F238E27FC236}">
                <a16:creationId xmlns:a16="http://schemas.microsoft.com/office/drawing/2014/main" id="{77E40BC7-A4DA-94CB-58D8-53D0EBA4C39F}"/>
              </a:ext>
            </a:extLst>
          </p:cNvPr>
          <p:cNvPicPr>
            <a:picLocks noChangeAspect="1"/>
          </p:cNvPicPr>
          <p:nvPr/>
        </p:nvPicPr>
        <p:blipFill>
          <a:blip r:embed="rId3"/>
          <a:stretch>
            <a:fillRect/>
          </a:stretch>
        </p:blipFill>
        <p:spPr>
          <a:xfrm>
            <a:off x="1543588" y="1889790"/>
            <a:ext cx="9375518" cy="1939260"/>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A287AC4A-DF12-0364-42A4-B28340BAFE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6447" y="100211"/>
            <a:ext cx="1812202" cy="1812202"/>
          </a:xfrm>
          <a:prstGeom prst="rect">
            <a:avLst/>
          </a:prstGeom>
        </p:spPr>
      </p:pic>
    </p:spTree>
    <p:extLst>
      <p:ext uri="{BB962C8B-B14F-4D97-AF65-F5344CB8AC3E}">
        <p14:creationId xmlns:p14="http://schemas.microsoft.com/office/powerpoint/2010/main" val="180481858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7042"/>
            <a:ext cx="10515600" cy="770948"/>
          </a:xfrm>
        </p:spPr>
        <p:txBody>
          <a:bodyPr>
            <a:normAutofit/>
          </a:bodyPr>
          <a:lstStyle/>
          <a:p>
            <a:r>
              <a:rPr lang="en-US" sz="3200">
                <a:ln>
                  <a:solidFill>
                    <a:sysClr val="windowText" lastClr="000000"/>
                  </a:solidFill>
                </a:ln>
                <a:solidFill>
                  <a:srgbClr val="FFB84C"/>
                </a:solidFill>
                <a:latin typeface="iCiel Pony" panose="02000000000000000000" pitchFamily="2" charset="0"/>
              </a:rPr>
              <a:t>1. Nghe kể chuyện: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361950" y="431945"/>
            <a:ext cx="11544300" cy="620698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ular Callout 6"/>
          <p:cNvSpPr/>
          <p:nvPr/>
        </p:nvSpPr>
        <p:spPr>
          <a:xfrm>
            <a:off x="7658100" y="2038350"/>
            <a:ext cx="4295775" cy="1193525"/>
          </a:xfrm>
          <a:prstGeom prst="wedgeRoundRectCallout">
            <a:avLst>
              <a:gd name="adj1" fmla="val 24081"/>
              <a:gd name="adj2" fmla="val 85357"/>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3200" b="1" dirty="0">
                <a:solidFill>
                  <a:prstClr val="black"/>
                </a:solidFill>
                <a:latin typeface="Cambria" panose="02040503050406030204" pitchFamily="18" charset="0"/>
                <a:ea typeface="Cambria" panose="02040503050406030204" pitchFamily="18" charset="0"/>
              </a:rPr>
              <a:t>a.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văn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kể</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chuyện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gì</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632253" y="3121650"/>
            <a:ext cx="3795880" cy="3824907"/>
          </a:xfrm>
          <a:prstGeom prst="rect">
            <a:avLst/>
          </a:prstGeom>
        </p:spPr>
      </p:pic>
      <p:sp>
        <p:nvSpPr>
          <p:cNvPr id="3" name="Rectangle 2">
            <a:extLst>
              <a:ext uri="{FF2B5EF4-FFF2-40B4-BE49-F238E27FC236}">
                <a16:creationId xmlns:a16="http://schemas.microsoft.com/office/drawing/2014/main" id="{96B490FB-CF96-35B8-5169-2EDB2963722A}"/>
              </a:ext>
            </a:extLst>
          </p:cNvPr>
          <p:cNvSpPr/>
          <p:nvPr/>
        </p:nvSpPr>
        <p:spPr>
          <a:xfrm>
            <a:off x="600075" y="742950"/>
            <a:ext cx="5495925"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Nếu hay đọc truyện phiêu lưu, có lẽ bạn sẽ thích câu chuyện </a:t>
            </a:r>
            <a:r>
              <a:rPr lang="vi-VN" sz="1600" b="0" i="1" dirty="0">
                <a:solidFill>
                  <a:srgbClr val="000000"/>
                </a:solidFill>
                <a:effectLst/>
                <a:latin typeface="Calibri" panose="020F0502020204030204" pitchFamily="34" charset="0"/>
                <a:cs typeface="Calibri" panose="020F0502020204030204" pitchFamily="34" charset="0"/>
              </a:rPr>
              <a:t>Một chuy</a:t>
            </a:r>
            <a:r>
              <a:rPr lang="en-US" sz="1600" i="1" dirty="0">
                <a:solidFill>
                  <a:srgbClr val="000000"/>
                </a:solidFill>
                <a:latin typeface="Calibri" panose="020F0502020204030204" pitchFamily="34" charset="0"/>
                <a:cs typeface="Calibri" panose="020F0502020204030204" pitchFamily="34" charset="0"/>
              </a:rPr>
              <a:t>ế</a:t>
            </a:r>
            <a:r>
              <a:rPr lang="vi-VN" sz="1600" b="0" i="1" dirty="0">
                <a:solidFill>
                  <a:srgbClr val="000000"/>
                </a:solidFill>
                <a:effectLst/>
                <a:latin typeface="Calibri" panose="020F0502020204030204" pitchFamily="34" charset="0"/>
                <a:cs typeface="Calibri" panose="020F0502020204030204" pitchFamily="34" charset="0"/>
              </a:rPr>
              <a:t>n phiêu lưu</a:t>
            </a:r>
            <a:r>
              <a:rPr lang="vi-VN" sz="1600" b="0" i="0" dirty="0">
                <a:solidFill>
                  <a:srgbClr val="000000"/>
                </a:solidFill>
                <a:effectLst/>
                <a:latin typeface="Calibri" panose="020F0502020204030204" pitchFamily="34" charset="0"/>
                <a:cs typeface="Calibri" panose="020F0502020204030204" pitchFamily="34" charset="0"/>
              </a:rPr>
              <a:t> của tác giả Nguyễn Thị Kim Hoà.</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Chuyện kể rằng, một hôm, mèo nhép rủ chuột xù sang sông chơi, nhưng chuột xù từ chối. (</a:t>
            </a:r>
            <a:r>
              <a:rPr lang="vi-VN" sz="1600" b="1" i="0" dirty="0">
                <a:solidFill>
                  <a:srgbClr val="000000"/>
                </a:solidFill>
                <a:effectLst/>
                <a:latin typeface="Calibri" panose="020F0502020204030204" pitchFamily="34" charset="0"/>
                <a:cs typeface="Calibri" panose="020F0502020204030204" pitchFamily="34" charset="0"/>
              </a:rPr>
              <a:t>A)</a:t>
            </a:r>
            <a:r>
              <a:rPr lang="vi-VN" sz="1600" b="0" i="0" dirty="0">
                <a:solidFill>
                  <a:srgbClr val="000000"/>
                </a:solidFill>
                <a:effectLst/>
                <a:latin typeface="Calibri" panose="020F0502020204030204" pitchFamily="34" charset="0"/>
                <a:cs typeface="Calibri" panose="020F0502020204030204" pitchFamily="34" charset="0"/>
              </a:rPr>
              <a:t> Mèo nhép khăng khăng muốn đi nên chuột đành đồng ý vì không nỡ để bạn mạo hiểm một mình. Hai bạn nhờ bác ngựa đưa sang sông.</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Đồng cỏ bên kia sông quả là một thế giới xanh tuyệt đẹp! </a:t>
            </a:r>
            <a:r>
              <a:rPr lang="vi-VN" sz="1600" b="1" i="0" dirty="0">
                <a:solidFill>
                  <a:srgbClr val="000000"/>
                </a:solidFill>
                <a:effectLst/>
                <a:latin typeface="Calibri" panose="020F0502020204030204" pitchFamily="34" charset="0"/>
                <a:cs typeface="Calibri" panose="020F0502020204030204" pitchFamily="34" charset="0"/>
              </a:rPr>
              <a:t>(B)</a:t>
            </a:r>
            <a:r>
              <a:rPr lang="vi-VN" sz="1600" b="0" i="0" dirty="0">
                <a:solidFill>
                  <a:srgbClr val="000000"/>
                </a:solidFill>
                <a:effectLst/>
                <a:latin typeface="Calibri" panose="020F0502020204030204" pitchFamily="34" charset="0"/>
                <a:cs typeface="Calibri" panose="020F0502020204030204" pitchFamily="34" charset="0"/>
              </a:rPr>
              <a:t> Thích chí, mèo nhép nhảy nhót khắp nơi, mặc dù chuột xù đã cảnh báo rằng trong bụi cỏ có hang rắn.</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algn="ctr"/>
            <a:endParaRPr lang="en-US" sz="1600" dirty="0">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60FB78D8-B0FC-EC8F-90F6-4176FBA2BE76}"/>
              </a:ext>
            </a:extLst>
          </p:cNvPr>
          <p:cNvGrpSpPr/>
          <p:nvPr/>
        </p:nvGrpSpPr>
        <p:grpSpPr>
          <a:xfrm flipH="1">
            <a:off x="5743575" y="3757764"/>
            <a:ext cx="3914776" cy="2619200"/>
            <a:chOff x="632010" y="2370827"/>
            <a:chExt cx="4674235" cy="2619200"/>
          </a:xfrm>
        </p:grpSpPr>
        <p:sp>
          <p:nvSpPr>
            <p:cNvPr id="9" name="Freeform 18">
              <a:extLst>
                <a:ext uri="{FF2B5EF4-FFF2-40B4-BE49-F238E27FC236}">
                  <a16:creationId xmlns:a16="http://schemas.microsoft.com/office/drawing/2014/main" id="{A90CB8BE-057A-3E88-5D3F-F670016E7D2F}"/>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ACDF85A8-25EB-91E6-D49F-081C8C960DFD}"/>
                </a:ext>
              </a:extLst>
            </p:cNvPr>
            <p:cNvSpPr txBox="1"/>
            <p:nvPr/>
          </p:nvSpPr>
          <p:spPr>
            <a:xfrm>
              <a:off x="916333" y="2960843"/>
              <a:ext cx="4014610" cy="1446550"/>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200" b="1" dirty="0">
                  <a:solidFill>
                    <a:srgbClr val="FF0000"/>
                  </a:solidFill>
                  <a:latin typeface="Cambria" panose="02040503050406030204" pitchFamily="18" charset="0"/>
                  <a:ea typeface="Cambria" panose="02040503050406030204" pitchFamily="18" charset="0"/>
                  <a:cs typeface="Open Sans" panose="020B0606030504020204" pitchFamily="34" charset="0"/>
                </a:rPr>
                <a:t> Bài văn kể lại câu chuyện Một chuyến phiêu lưu của nhà văn Nguyễn Thị Kim Hoà.</a:t>
              </a:r>
            </a:p>
          </p:txBody>
        </p:sp>
      </p:grpSp>
    </p:spTree>
    <p:extLst>
      <p:ext uri="{BB962C8B-B14F-4D97-AF65-F5344CB8AC3E}">
        <p14:creationId xmlns:p14="http://schemas.microsoft.com/office/powerpoint/2010/main" val="301501864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7042"/>
            <a:ext cx="10515600" cy="770948"/>
          </a:xfrm>
        </p:spPr>
        <p:txBody>
          <a:bodyPr>
            <a:normAutofit/>
          </a:bodyPr>
          <a:lstStyle/>
          <a:p>
            <a:r>
              <a:rPr lang="en-US" sz="3200">
                <a:ln>
                  <a:solidFill>
                    <a:sysClr val="windowText" lastClr="000000"/>
                  </a:solidFill>
                </a:ln>
                <a:solidFill>
                  <a:srgbClr val="FFB84C"/>
                </a:solidFill>
                <a:latin typeface="iCiel Pony" panose="02000000000000000000" pitchFamily="2" charset="0"/>
              </a:rPr>
              <a:t>1. Nghe kể chuyện: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71450" y="431945"/>
            <a:ext cx="11734800" cy="620698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ular Callout 6"/>
          <p:cNvSpPr/>
          <p:nvPr/>
        </p:nvSpPr>
        <p:spPr>
          <a:xfrm>
            <a:off x="8058150" y="2019300"/>
            <a:ext cx="3990974" cy="126972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2400" b="1" dirty="0">
                <a:solidFill>
                  <a:prstClr val="black"/>
                </a:solidFill>
                <a:latin typeface="Cambria" panose="02040503050406030204" pitchFamily="18" charset="0"/>
                <a:ea typeface="Cambria" panose="02040503050406030204" pitchFamily="18" charset="0"/>
              </a:rPr>
              <a:t>b. </a:t>
            </a:r>
            <a:r>
              <a:rPr lang="en-US" sz="2400" b="1" dirty="0" err="1">
                <a:solidFill>
                  <a:prstClr val="black"/>
                </a:solidFill>
                <a:latin typeface="Cambria" panose="02040503050406030204" pitchFamily="18" charset="0"/>
                <a:ea typeface="Cambria" panose="02040503050406030204" pitchFamily="18" charset="0"/>
              </a:rPr>
              <a:t>Tìm</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phần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mở</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thân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và</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kết</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của</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văn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Nêu</a:t>
            </a:r>
            <a:r>
              <a:rPr lang="en-US" sz="2400" b="1" dirty="0">
                <a:solidFill>
                  <a:prstClr val="black"/>
                </a:solidFill>
                <a:latin typeface="Cambria" panose="02040503050406030204" pitchFamily="18" charset="0"/>
                <a:ea typeface="Cambria" panose="02040503050406030204" pitchFamily="18" charset="0"/>
              </a:rPr>
              <a:t> ý </a:t>
            </a:r>
            <a:r>
              <a:rPr lang="en-US" sz="2400" b="1" dirty="0" err="1">
                <a:solidFill>
                  <a:prstClr val="black"/>
                </a:solidFill>
                <a:latin typeface="Cambria" panose="02040503050406030204" pitchFamily="18" charset="0"/>
                <a:ea typeface="Cambria" panose="02040503050406030204" pitchFamily="18" charset="0"/>
              </a:rPr>
              <a:t>chính</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của</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mỗi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phần</a:t>
            </a:r>
            <a:r>
              <a:rPr lang="en-US" sz="2400" b="1" dirty="0">
                <a:solidFill>
                  <a:prstClr val="black"/>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632253" y="3121650"/>
            <a:ext cx="3795880" cy="3824907"/>
          </a:xfrm>
          <a:prstGeom prst="rect">
            <a:avLst/>
          </a:prstGeom>
        </p:spPr>
      </p:pic>
      <p:sp>
        <p:nvSpPr>
          <p:cNvPr id="3" name="Rectangle 2">
            <a:extLst>
              <a:ext uri="{FF2B5EF4-FFF2-40B4-BE49-F238E27FC236}">
                <a16:creationId xmlns:a16="http://schemas.microsoft.com/office/drawing/2014/main" id="{96B490FB-CF96-35B8-5169-2EDB2963722A}"/>
              </a:ext>
            </a:extLst>
          </p:cNvPr>
          <p:cNvSpPr/>
          <p:nvPr/>
        </p:nvSpPr>
        <p:spPr>
          <a:xfrm>
            <a:off x="247650" y="847725"/>
            <a:ext cx="5495925"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Nếu hay đọc truyện phiêu lưu, có lẽ bạn sẽ thích câu chuyện </a:t>
            </a:r>
            <a:r>
              <a:rPr kumimoji="0" lang="vi-VN"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Một chuy</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ế</a:t>
            </a:r>
            <a:r>
              <a:rPr kumimoji="0" lang="vi-VN"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 phiêu lưu</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của tác giả Nguyễn Thị Kim Hoà.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Chuyện kể rằng, một hôm, mèo nhép rủ chuột xù sang sông chơi, nhưng chuột xù từ chối. (</a:t>
            </a:r>
            <a:r>
              <a:rPr kumimoji="0" lang="vi-VN"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Mèo nhép khăng khăng muốn đi nên chuột đành đồng ý vì không nỡ để bạn mạo hiểm một mình. Hai bạn nhờ bác ngựa đưa sang sông.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bên kia sông quả là một thế giới xanh tuyệt đẹp! </a:t>
            </a:r>
            <a:r>
              <a:rPr kumimoji="0" lang="vi-VN"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Thích chí, mèo nhép nhảy nhót khắp nơi, mặc dù chuột xù đã cảnh báo rằng trong bụi cỏ có hang rắn.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Rectangle 4">
            <a:extLst>
              <a:ext uri="{FF2B5EF4-FFF2-40B4-BE49-F238E27FC236}">
                <a16:creationId xmlns:a16="http://schemas.microsoft.com/office/drawing/2014/main" id="{704A62AE-0645-0F2C-8F56-688A6B974CBE}"/>
              </a:ext>
            </a:extLst>
          </p:cNvPr>
          <p:cNvSpPr/>
          <p:nvPr/>
        </p:nvSpPr>
        <p:spPr>
          <a:xfrm>
            <a:off x="323850" y="1123949"/>
            <a:ext cx="5314950" cy="50482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3080D1A-5366-9387-5375-2FD07FCCDEAA}"/>
              </a:ext>
            </a:extLst>
          </p:cNvPr>
          <p:cNvGrpSpPr/>
          <p:nvPr/>
        </p:nvGrpSpPr>
        <p:grpSpPr>
          <a:xfrm flipH="1">
            <a:off x="5762625" y="624039"/>
            <a:ext cx="4229100" cy="1404786"/>
            <a:chOff x="632010" y="2370827"/>
            <a:chExt cx="4674235" cy="2619200"/>
          </a:xfrm>
        </p:grpSpPr>
        <p:sp>
          <p:nvSpPr>
            <p:cNvPr id="11" name="Freeform 18">
              <a:extLst>
                <a:ext uri="{FF2B5EF4-FFF2-40B4-BE49-F238E27FC236}">
                  <a16:creationId xmlns:a16="http://schemas.microsoft.com/office/drawing/2014/main" id="{AE749290-89E3-1D52-E5B6-A93661F32A59}"/>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43F298B2-73A4-304D-6AF2-331AB41E1A25}"/>
                </a:ext>
              </a:extLst>
            </p:cNvPr>
            <p:cNvSpPr txBox="1"/>
            <p:nvPr/>
          </p:nvSpPr>
          <p:spPr>
            <a:xfrm>
              <a:off x="754371" y="2960843"/>
              <a:ext cx="4130772" cy="1319842"/>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Mở</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bài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g</a:t>
              </a:r>
              <a:r>
                <a:rPr lang="en-US" sz="2000" b="0" i="0" u="none" strike="noStrike" dirty="0" err="1">
                  <a:solidFill>
                    <a:srgbClr val="FF0000"/>
                  </a:solidFill>
                  <a:effectLst/>
                  <a:latin typeface="Cambria" panose="02040503050406030204" pitchFamily="18" charset="0"/>
                  <a:ea typeface="Cambria" panose="02040503050406030204" pitchFamily="18" charset="0"/>
                </a:rPr>
                <a:t>iới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thiệu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tên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câu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chuyện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và</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tác</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giả</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câu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chuyện</a:t>
              </a:r>
              <a:r>
                <a:rPr lang="en-US" sz="2000" b="0" i="0" u="none" strike="noStrike" dirty="0">
                  <a:solidFill>
                    <a:srgbClr val="FF0000"/>
                  </a:solidFill>
                  <a:effectLst/>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
        <p:nvSpPr>
          <p:cNvPr id="14" name="Rectangle 13">
            <a:extLst>
              <a:ext uri="{FF2B5EF4-FFF2-40B4-BE49-F238E27FC236}">
                <a16:creationId xmlns:a16="http://schemas.microsoft.com/office/drawing/2014/main" id="{7EF6E7DD-1F8C-379E-87B6-40124F08D17B}"/>
              </a:ext>
            </a:extLst>
          </p:cNvPr>
          <p:cNvSpPr/>
          <p:nvPr/>
        </p:nvSpPr>
        <p:spPr>
          <a:xfrm>
            <a:off x="323850" y="1657349"/>
            <a:ext cx="5314950" cy="337185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CCDC9C7-D6E9-ED18-675E-1C2D5F3D573B}"/>
              </a:ext>
            </a:extLst>
          </p:cNvPr>
          <p:cNvGrpSpPr/>
          <p:nvPr/>
        </p:nvGrpSpPr>
        <p:grpSpPr>
          <a:xfrm flipH="1">
            <a:off x="5705475" y="3138639"/>
            <a:ext cx="4229100" cy="1500036"/>
            <a:chOff x="632010" y="2370827"/>
            <a:chExt cx="4674235" cy="2619200"/>
          </a:xfrm>
        </p:grpSpPr>
        <p:sp>
          <p:nvSpPr>
            <p:cNvPr id="16" name="Freeform 18">
              <a:extLst>
                <a:ext uri="{FF2B5EF4-FFF2-40B4-BE49-F238E27FC236}">
                  <a16:creationId xmlns:a16="http://schemas.microsoft.com/office/drawing/2014/main" id="{2A4F261E-4A46-6918-FB3D-3BFDF61FA1A9}"/>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401F89D4-57DC-4576-2E7E-965C4628BF9E}"/>
                </a:ext>
              </a:extLst>
            </p:cNvPr>
            <p:cNvSpPr txBox="1"/>
            <p:nvPr/>
          </p:nvSpPr>
          <p:spPr>
            <a:xfrm>
              <a:off x="817536" y="2878774"/>
              <a:ext cx="4130772" cy="1450997"/>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err="1">
                  <a:solidFill>
                    <a:srgbClr val="FF0000"/>
                  </a:solidFill>
                  <a:effectLst/>
                  <a:latin typeface="Cambria" panose="02040503050406030204" pitchFamily="18" charset="0"/>
                  <a:ea typeface="Cambria" panose="02040503050406030204" pitchFamily="18" charset="0"/>
                </a:rPr>
                <a:t>Thân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bài</a:t>
              </a:r>
              <a:r>
                <a:rPr lang="en-US" sz="2400" b="0" i="0" dirty="0">
                  <a:solidFill>
                    <a:srgbClr val="FF0000"/>
                  </a:solidFill>
                  <a:effectLst/>
                  <a:latin typeface="Cambria" panose="02040503050406030204" pitchFamily="18" charset="0"/>
                  <a:ea typeface="Cambria" panose="02040503050406030204" pitchFamily="18" charset="0"/>
                </a:rPr>
                <a:t> </a:t>
              </a:r>
              <a:r>
                <a:rPr lang="vi-VN" sz="2400" b="0" i="0" dirty="0">
                  <a:solidFill>
                    <a:srgbClr val="FF0000"/>
                  </a:solidFill>
                  <a:effectLst/>
                  <a:latin typeface="Cambria" panose="02040503050406030204" pitchFamily="18" charset="0"/>
                  <a:ea typeface="Cambria" panose="02040503050406030204" pitchFamily="18" charset="0"/>
                </a:rPr>
                <a:t>Kể lại câu chuyện </a:t>
              </a:r>
              <a:r>
                <a:rPr lang="en-US" sz="2400" b="0" i="0" dirty="0" err="1">
                  <a:solidFill>
                    <a:srgbClr val="FF0000"/>
                  </a:solidFill>
                  <a:effectLst/>
                  <a:latin typeface="Cambria" panose="02040503050406030204" pitchFamily="18" charset="0"/>
                  <a:ea typeface="Cambria" panose="02040503050406030204" pitchFamily="18" charset="0"/>
                </a:rPr>
                <a:t>Một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chuyến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phiêu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lưu</a:t>
              </a:r>
              <a:r>
                <a:rPr lang="en-US" sz="2400" b="0" i="0" dirty="0">
                  <a:solidFill>
                    <a:srgbClr val="FF0000"/>
                  </a:solidFill>
                  <a:effectLst/>
                  <a:latin typeface="Cambria" panose="02040503050406030204" pitchFamily="18" charset="0"/>
                  <a:ea typeface="Cambria" panose="02040503050406030204" pitchFamily="18" charset="0"/>
                </a:rPr>
                <a:t>.</a:t>
              </a:r>
              <a:endParaRPr kumimoji="0" lang="en-US"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
        <p:nvSpPr>
          <p:cNvPr id="20" name="Rectangle 19">
            <a:extLst>
              <a:ext uri="{FF2B5EF4-FFF2-40B4-BE49-F238E27FC236}">
                <a16:creationId xmlns:a16="http://schemas.microsoft.com/office/drawing/2014/main" id="{8AD382CD-7293-58FA-95A2-9AD55441FB48}"/>
              </a:ext>
            </a:extLst>
          </p:cNvPr>
          <p:cNvSpPr/>
          <p:nvPr/>
        </p:nvSpPr>
        <p:spPr>
          <a:xfrm>
            <a:off x="323850" y="5067299"/>
            <a:ext cx="5314950" cy="70485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09ECD5E-8A42-8971-A7E2-F6FBB13C7A97}"/>
              </a:ext>
            </a:extLst>
          </p:cNvPr>
          <p:cNvGrpSpPr/>
          <p:nvPr/>
        </p:nvGrpSpPr>
        <p:grpSpPr>
          <a:xfrm flipH="1">
            <a:off x="5676900" y="4786464"/>
            <a:ext cx="4229100" cy="1490511"/>
            <a:chOff x="632010" y="2370827"/>
            <a:chExt cx="4674235" cy="2619200"/>
          </a:xfrm>
        </p:grpSpPr>
        <p:sp>
          <p:nvSpPr>
            <p:cNvPr id="22" name="Freeform 18">
              <a:extLst>
                <a:ext uri="{FF2B5EF4-FFF2-40B4-BE49-F238E27FC236}">
                  <a16:creationId xmlns:a16="http://schemas.microsoft.com/office/drawing/2014/main" id="{E19E3075-AD3C-B84E-FD84-E96F2CCB7EC1}"/>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53D5D665-54A4-4921-7688-4833D7B42851}"/>
                </a:ext>
              </a:extLst>
            </p:cNvPr>
            <p:cNvSpPr txBox="1"/>
            <p:nvPr/>
          </p:nvSpPr>
          <p:spPr>
            <a:xfrm>
              <a:off x="796481" y="2865094"/>
              <a:ext cx="4130772" cy="1193357"/>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err="1">
                  <a:solidFill>
                    <a:srgbClr val="FF0000"/>
                  </a:solidFill>
                  <a:effectLst/>
                  <a:latin typeface="Cambria" panose="02040503050406030204" pitchFamily="18" charset="0"/>
                  <a:ea typeface="Cambria" panose="02040503050406030204" pitchFamily="18" charset="0"/>
                </a:rPr>
                <a:t>Kết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bài</a:t>
              </a:r>
              <a:r>
                <a:rPr lang="en-US" sz="2400" b="0" i="0" dirty="0">
                  <a:solidFill>
                    <a:srgbClr val="FF0000"/>
                  </a:solidFill>
                  <a:effectLst/>
                  <a:latin typeface="Cambria" panose="02040503050406030204" pitchFamily="18" charset="0"/>
                  <a:ea typeface="Cambria" panose="02040503050406030204" pitchFamily="18" charset="0"/>
                </a:rPr>
                <a:t> n</a:t>
              </a:r>
              <a:r>
                <a:rPr lang="vi-VN" sz="2400" b="0" i="0" dirty="0">
                  <a:solidFill>
                    <a:srgbClr val="FF0000"/>
                  </a:solidFill>
                  <a:effectLst/>
                  <a:latin typeface="Cambria" panose="02040503050406030204" pitchFamily="18" charset="0"/>
                  <a:ea typeface="Cambria" panose="02040503050406030204" pitchFamily="18" charset="0"/>
                </a:rPr>
                <a:t>êu suy nghĩ, cảm xúc về câu chuyện.</a:t>
              </a:r>
              <a:endParaRPr kumimoji="0" lang="en-US"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Tree>
    <p:extLst>
      <p:ext uri="{BB962C8B-B14F-4D97-AF65-F5344CB8AC3E}">
        <p14:creationId xmlns:p14="http://schemas.microsoft.com/office/powerpoint/2010/main" val="350232889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4"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26D1BCB4-47B6-81BF-5825-AD9578EF2029}"/>
              </a:ext>
            </a:extLst>
          </p:cNvPr>
          <p:cNvSpPr/>
          <p:nvPr/>
        </p:nvSpPr>
        <p:spPr>
          <a:xfrm>
            <a:off x="828675" y="733425"/>
            <a:ext cx="3448050" cy="2524125"/>
          </a:xfrm>
          <a:prstGeom prst="roundRect">
            <a:avLst/>
          </a:prstGeom>
          <a:solidFill>
            <a:schemeClr val="accent4">
              <a:lumMod val="40000"/>
              <a:lumOff val="60000"/>
            </a:schemeClr>
          </a:solidFill>
          <a:ln>
            <a:extLst>
              <a:ext uri="{C807C97D-BFC1-408E-A445-0C87EB9F89A2}">
                <ask:lineSketchStyleProps xmlns:ask="http://schemas.microsoft.com/office/drawing/2018/sketchyshapes" xmlns="" sd="1959150775">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(A)</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Chuột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xù</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nói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Bác</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ngựa</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bảo</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nguy</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hiểm</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lắm</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Mèo</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nhép</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hứ</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cái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Cậu</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không</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đi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thì</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thôi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tớ</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đi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mình</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7" name="Rectangle: Rounded Corners 6">
            <a:extLst>
              <a:ext uri="{FF2B5EF4-FFF2-40B4-BE49-F238E27FC236}">
                <a16:creationId xmlns:a16="http://schemas.microsoft.com/office/drawing/2014/main" id="{CDCBDBFB-56F9-D11F-69AE-ADEF3417B523}"/>
              </a:ext>
            </a:extLst>
          </p:cNvPr>
          <p:cNvSpPr/>
          <p:nvPr/>
        </p:nvSpPr>
        <p:spPr>
          <a:xfrm>
            <a:off x="762000" y="3629025"/>
            <a:ext cx="3448050" cy="2524125"/>
          </a:xfrm>
          <a:prstGeom prst="roundRect">
            <a:avLst/>
          </a:prstGeom>
          <a:solidFill>
            <a:schemeClr val="accent6">
              <a:lumMod val="40000"/>
              <a:lumOff val="60000"/>
            </a:schemeClr>
          </a:solidFill>
          <a:ln>
            <a:extLst>
              <a:ext uri="{C807C97D-BFC1-408E-A445-0C87EB9F89A2}">
                <ask:lineSketchStyleProps xmlns:ask="http://schemas.microsoft.com/office/drawing/2018/sketchyshapes" xmlns="" sd="1959150775">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Cỏ phủ kín cánh đồng như một tấm thảm xanh mát. Cây cối cũng xanh mướt như ngày nào cũng được gội rửa. Không gian ngai ngái mùi cỏ thơm, thật dễ chịu!</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7505700" y="1847850"/>
            <a:ext cx="3990974"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vi-VN" sz="2800" b="1" dirty="0">
                <a:solidFill>
                  <a:prstClr val="black"/>
                </a:solidFill>
                <a:latin typeface="Cambria" panose="02040503050406030204" pitchFamily="18" charset="0"/>
                <a:ea typeface="Cambria" panose="02040503050406030204" pitchFamily="18" charset="0"/>
              </a:rPr>
              <a:t>c. Mỗi chi tiết sáng tạo A, B được bổ sung vào phần nào của bài văn?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grpSp>
        <p:nvGrpSpPr>
          <p:cNvPr id="11" name="Group 10">
            <a:extLst>
              <a:ext uri="{FF2B5EF4-FFF2-40B4-BE49-F238E27FC236}">
                <a16:creationId xmlns:a16="http://schemas.microsoft.com/office/drawing/2014/main" id="{9F1E814F-9B4D-390A-D90D-11A33585B3C5}"/>
              </a:ext>
            </a:extLst>
          </p:cNvPr>
          <p:cNvGrpSpPr/>
          <p:nvPr/>
        </p:nvGrpSpPr>
        <p:grpSpPr>
          <a:xfrm flipH="1">
            <a:off x="4438650" y="3462490"/>
            <a:ext cx="4229100" cy="1366686"/>
            <a:chOff x="632010" y="2370827"/>
            <a:chExt cx="4674235" cy="2619200"/>
          </a:xfrm>
        </p:grpSpPr>
        <p:sp>
          <p:nvSpPr>
            <p:cNvPr id="12" name="Freeform 18">
              <a:extLst>
                <a:ext uri="{FF2B5EF4-FFF2-40B4-BE49-F238E27FC236}">
                  <a16:creationId xmlns:a16="http://schemas.microsoft.com/office/drawing/2014/main" id="{3D05D88F-BC76-3285-4E9F-F4C302FE9E9A}"/>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3B300635-C84F-0B89-D308-63198C85C653}"/>
                </a:ext>
              </a:extLst>
            </p:cNvPr>
            <p:cNvSpPr txBox="1"/>
            <p:nvPr/>
          </p:nvSpPr>
          <p:spPr>
            <a:xfrm>
              <a:off x="796481" y="2865094"/>
              <a:ext cx="4130772" cy="1027080"/>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i="0" dirty="0">
                  <a:solidFill>
                    <a:srgbClr val="FF0000"/>
                  </a:solidFill>
                  <a:effectLst/>
                  <a:latin typeface="Cambria" panose="02040503050406030204" pitchFamily="18" charset="0"/>
                  <a:ea typeface="Cambria" panose="02040503050406030204" pitchFamily="18" charset="0"/>
                </a:rPr>
                <a:t> </a:t>
              </a:r>
              <a:r>
                <a:rPr lang="en-US" sz="2400" b="1" i="0" dirty="0">
                  <a:solidFill>
                    <a:srgbClr val="FF0000"/>
                  </a:solidFill>
                  <a:effectLst/>
                  <a:latin typeface="Cambria" panose="02040503050406030204" pitchFamily="18" charset="0"/>
                  <a:ea typeface="Cambria" panose="02040503050406030204" pitchFamily="18" charset="0"/>
                </a:rPr>
                <a:t>(A) </a:t>
              </a:r>
              <a:r>
                <a:rPr lang="vi-VN" sz="2400" b="1" i="0" dirty="0">
                  <a:solidFill>
                    <a:srgbClr val="FF0000"/>
                  </a:solidFill>
                  <a:effectLst/>
                  <a:latin typeface="Cambria" panose="02040503050406030204" pitchFamily="18" charset="0"/>
                  <a:ea typeface="Cambria" panose="02040503050406030204" pitchFamily="18" charset="0"/>
                </a:rPr>
                <a:t>Sáng tạo thêm lời thoại cho nhân vật.</a:t>
              </a:r>
            </a:p>
          </p:txBody>
        </p:sp>
      </p:grpSp>
      <p:grpSp>
        <p:nvGrpSpPr>
          <p:cNvPr id="2" name="Group 1">
            <a:extLst>
              <a:ext uri="{FF2B5EF4-FFF2-40B4-BE49-F238E27FC236}">
                <a16:creationId xmlns:a16="http://schemas.microsoft.com/office/drawing/2014/main" id="{7D23B1D8-1698-31D5-D4BE-E4638C19F5D7}"/>
              </a:ext>
            </a:extLst>
          </p:cNvPr>
          <p:cNvGrpSpPr/>
          <p:nvPr/>
        </p:nvGrpSpPr>
        <p:grpSpPr>
          <a:xfrm flipH="1">
            <a:off x="4524375" y="5081740"/>
            <a:ext cx="4229100" cy="1366686"/>
            <a:chOff x="632010" y="2370827"/>
            <a:chExt cx="4674235" cy="2619200"/>
          </a:xfrm>
        </p:grpSpPr>
        <p:sp>
          <p:nvSpPr>
            <p:cNvPr id="3" name="Freeform 18">
              <a:extLst>
                <a:ext uri="{FF2B5EF4-FFF2-40B4-BE49-F238E27FC236}">
                  <a16:creationId xmlns:a16="http://schemas.microsoft.com/office/drawing/2014/main" id="{F9076D86-D2BD-4B33-DB9B-2E17D4C7D5C6}"/>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48C03AAC-9AE2-3D6C-7ED3-272DBCE977C6}"/>
                </a:ext>
              </a:extLst>
            </p:cNvPr>
            <p:cNvSpPr txBox="1"/>
            <p:nvPr/>
          </p:nvSpPr>
          <p:spPr>
            <a:xfrm>
              <a:off x="796481" y="2865094"/>
              <a:ext cx="4130772" cy="1592573"/>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solidFill>
                    <a:srgbClr val="FF0000"/>
                  </a:solidFill>
                  <a:effectLst/>
                  <a:latin typeface="Cambria" panose="02040503050406030204" pitchFamily="18" charset="0"/>
                  <a:ea typeface="Cambria" panose="02040503050406030204" pitchFamily="18" charset="0"/>
                </a:rPr>
                <a:t>(</a:t>
              </a:r>
              <a:r>
                <a:rPr lang="vi-VN" sz="2400" b="1" i="0" dirty="0">
                  <a:solidFill>
                    <a:srgbClr val="FF0000"/>
                  </a:solidFill>
                  <a:effectLst/>
                  <a:latin typeface="Cambria" panose="02040503050406030204" pitchFamily="18" charset="0"/>
                  <a:ea typeface="Cambria" panose="02040503050406030204" pitchFamily="18" charset="0"/>
                </a:rPr>
                <a:t>B</a:t>
              </a:r>
              <a:r>
                <a:rPr lang="en-US" sz="2400" b="1" i="0" dirty="0">
                  <a:solidFill>
                    <a:srgbClr val="FF0000"/>
                  </a:solidFill>
                  <a:effectLst/>
                  <a:latin typeface="Cambria" panose="02040503050406030204" pitchFamily="18" charset="0"/>
                  <a:ea typeface="Cambria" panose="02040503050406030204" pitchFamily="18" charset="0"/>
                </a:rPr>
                <a:t>)</a:t>
              </a:r>
              <a:r>
                <a:rPr lang="vi-VN" sz="2400" b="1" i="0" dirty="0">
                  <a:solidFill>
                    <a:srgbClr val="FF0000"/>
                  </a:solidFill>
                  <a:effectLst/>
                  <a:latin typeface="Cambria" panose="02040503050406030204" pitchFamily="18" charset="0"/>
                  <a:ea typeface="Cambria" panose="02040503050406030204" pitchFamily="18" charset="0"/>
                </a:rPr>
                <a:t> Sáng tạo thêm các chi tiết tả cảnh.</a:t>
              </a:r>
            </a:p>
          </p:txBody>
        </p:sp>
      </p:grpSp>
    </p:spTree>
    <p:extLst>
      <p:ext uri="{BB962C8B-B14F-4D97-AF65-F5344CB8AC3E}">
        <p14:creationId xmlns:p14="http://schemas.microsoft.com/office/powerpoint/2010/main" val="42883564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428625" y="152400"/>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8EACFE1-7073-46D3-F56D-AF669FFE47C0}"/>
              </a:ext>
            </a:extLst>
          </p:cNvPr>
          <p:cNvSpPr txBox="1"/>
          <p:nvPr/>
        </p:nvSpPr>
        <p:spPr>
          <a:xfrm>
            <a:off x="1628775" y="276225"/>
            <a:ext cx="9544050" cy="584775"/>
          </a:xfrm>
          <a:prstGeom prst="rect">
            <a:avLst/>
          </a:prstGeom>
          <a:noFill/>
        </p:spPr>
        <p:txBody>
          <a:bodyPr wrap="square" rtlCol="0">
            <a:spAutoFit/>
          </a:bodyPr>
          <a:lstStyle/>
          <a:p>
            <a:r>
              <a:rPr lang="en-US" sz="3200" b="1" dirty="0"/>
              <a:t>d. </a:t>
            </a:r>
            <a:r>
              <a:rPr lang="en-US" sz="3200" b="1" dirty="0" err="1"/>
              <a:t>Tìm</a:t>
            </a:r>
            <a:r>
              <a:rPr lang="en-US" sz="3200" b="1" dirty="0"/>
              <a:t> </a:t>
            </a:r>
            <a:r>
              <a:rPr lang="en-US" sz="3200" b="1" dirty="0" err="1"/>
              <a:t>nội</a:t>
            </a:r>
            <a:r>
              <a:rPr lang="en-US" sz="3200" b="1" dirty="0"/>
              <a:t> dung </a:t>
            </a:r>
            <a:r>
              <a:rPr lang="en-US" sz="3200" b="1" dirty="0" err="1"/>
              <a:t>phù</a:t>
            </a:r>
            <a:r>
              <a:rPr lang="en-US" sz="3200" b="1" dirty="0"/>
              <a:t> </a:t>
            </a:r>
            <a:r>
              <a:rPr lang="en-US" sz="3200" b="1" dirty="0" err="1"/>
              <a:t>hợp</a:t>
            </a:r>
            <a:r>
              <a:rPr lang="en-US" sz="3200" b="1" dirty="0"/>
              <a:t> </a:t>
            </a:r>
            <a:r>
              <a:rPr lang="en-US" sz="3200" b="1" dirty="0" err="1"/>
              <a:t>với</a:t>
            </a:r>
            <a:r>
              <a:rPr lang="en-US" sz="3200" b="1" dirty="0"/>
              <a:t> </a:t>
            </a:r>
            <a:r>
              <a:rPr lang="en-US" sz="3200" b="1" dirty="0" err="1"/>
              <a:t>mỗi</a:t>
            </a:r>
            <a:r>
              <a:rPr lang="en-US" sz="3200" b="1" dirty="0"/>
              <a:t> chi </a:t>
            </a:r>
            <a:r>
              <a:rPr lang="en-US" sz="3200" b="1" dirty="0" err="1"/>
              <a:t>tiết</a:t>
            </a:r>
            <a:r>
              <a:rPr lang="en-US" sz="3200" b="1" dirty="0"/>
              <a:t> </a:t>
            </a:r>
            <a:r>
              <a:rPr lang="en-US" sz="3200" b="1" dirty="0" err="1"/>
              <a:t>sáng</a:t>
            </a:r>
            <a:r>
              <a:rPr lang="en-US" sz="3200" b="1" dirty="0"/>
              <a:t> </a:t>
            </a:r>
            <a:r>
              <a:rPr lang="en-US" sz="3200" b="1" dirty="0" err="1"/>
              <a:t>tạo</a:t>
            </a:r>
            <a:r>
              <a:rPr lang="en-US" sz="3200" b="1" dirty="0"/>
              <a:t> A, B.</a:t>
            </a:r>
          </a:p>
        </p:txBody>
      </p:sp>
      <p:pic>
        <p:nvPicPr>
          <p:cNvPr id="11" name="Picture 10">
            <a:extLst>
              <a:ext uri="{FF2B5EF4-FFF2-40B4-BE49-F238E27FC236}">
                <a16:creationId xmlns:a16="http://schemas.microsoft.com/office/drawing/2014/main" id="{7A2FD640-DAE8-4C24-A9A3-388AE902BF4C}"/>
              </a:ext>
            </a:extLst>
          </p:cNvPr>
          <p:cNvPicPr>
            <a:picLocks noChangeAspect="1"/>
          </p:cNvPicPr>
          <p:nvPr/>
        </p:nvPicPr>
        <p:blipFill>
          <a:blip r:embed="rId3"/>
          <a:stretch>
            <a:fillRect/>
          </a:stretch>
        </p:blipFill>
        <p:spPr>
          <a:xfrm>
            <a:off x="1000124" y="1081087"/>
            <a:ext cx="10505463" cy="1871663"/>
          </a:xfrm>
          <a:prstGeom prst="rect">
            <a:avLst/>
          </a:prstGeom>
        </p:spPr>
      </p:pic>
      <p:grpSp>
        <p:nvGrpSpPr>
          <p:cNvPr id="17" name="Group 16">
            <a:extLst>
              <a:ext uri="{FF2B5EF4-FFF2-40B4-BE49-F238E27FC236}">
                <a16:creationId xmlns:a16="http://schemas.microsoft.com/office/drawing/2014/main" id="{FAF4B7AD-EC23-EDA9-E24E-188524901DD4}"/>
              </a:ext>
            </a:extLst>
          </p:cNvPr>
          <p:cNvGrpSpPr/>
          <p:nvPr/>
        </p:nvGrpSpPr>
        <p:grpSpPr>
          <a:xfrm>
            <a:off x="2209800" y="1800225"/>
            <a:ext cx="1219200" cy="2295525"/>
            <a:chOff x="2209800" y="1800225"/>
            <a:chExt cx="1219200" cy="2295525"/>
          </a:xfrm>
        </p:grpSpPr>
        <p:cxnSp>
          <p:nvCxnSpPr>
            <p:cNvPr id="13" name="Straight Connector 12">
              <a:extLst>
                <a:ext uri="{FF2B5EF4-FFF2-40B4-BE49-F238E27FC236}">
                  <a16:creationId xmlns:a16="http://schemas.microsoft.com/office/drawing/2014/main" id="{2FD89F84-5C06-CCAB-1910-6B4A9D4FCEF6}"/>
                </a:ext>
              </a:extLst>
            </p:cNvPr>
            <p:cNvCxnSpPr/>
            <p:nvPr/>
          </p:nvCxnSpPr>
          <p:spPr>
            <a:xfrm flipH="1">
              <a:off x="2209800" y="1800225"/>
              <a:ext cx="704850" cy="12763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0102FC4-3B34-AA73-79CB-1E1C187E5B28}"/>
                </a:ext>
              </a:extLst>
            </p:cNvPr>
            <p:cNvCxnSpPr>
              <a:cxnSpLocks/>
            </p:cNvCxnSpPr>
            <p:nvPr/>
          </p:nvCxnSpPr>
          <p:spPr>
            <a:xfrm>
              <a:off x="2219325" y="3057525"/>
              <a:ext cx="1209675" cy="10382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D729ED08-3A56-27D5-C339-A3D0F85E820D}"/>
              </a:ext>
            </a:extLst>
          </p:cNvPr>
          <p:cNvSpPr/>
          <p:nvPr/>
        </p:nvSpPr>
        <p:spPr>
          <a:xfrm>
            <a:off x="1266825" y="4105274"/>
            <a:ext cx="4391025" cy="23145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Cỏ phủ kín cánh đồng như một tấm thảm xanh mát. Cây cối cũng xanh mướt như ngày nào cũng được gội rửa. </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7BA4DBB0-6AA6-BF7D-B467-FD1AA6367306}"/>
              </a:ext>
            </a:extLst>
          </p:cNvPr>
          <p:cNvCxnSpPr>
            <a:cxnSpLocks/>
          </p:cNvCxnSpPr>
          <p:nvPr/>
        </p:nvCxnSpPr>
        <p:spPr>
          <a:xfrm>
            <a:off x="8001000" y="2771775"/>
            <a:ext cx="1057275" cy="12573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59C9F87-3008-3BC6-3D26-86C93C27788B}"/>
              </a:ext>
            </a:extLst>
          </p:cNvPr>
          <p:cNvSpPr/>
          <p:nvPr/>
        </p:nvSpPr>
        <p:spPr>
          <a:xfrm>
            <a:off x="7010400" y="4048124"/>
            <a:ext cx="4391025" cy="260032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Chuột xù nói:</a:t>
            </a:r>
          </a:p>
          <a:p>
            <a:pPr algn="just"/>
            <a:r>
              <a:rPr lang="vi-VN" sz="2800" b="1" dirty="0">
                <a:solidFill>
                  <a:srgbClr val="FF0000"/>
                </a:solidFill>
                <a:latin typeface="Cambria" panose="02040503050406030204" pitchFamily="18" charset="0"/>
                <a:ea typeface="Cambria" panose="02040503050406030204" pitchFamily="18" charset="0"/>
              </a:rPr>
              <a:t>   – Bác ngựa bảo nguy hiểm lắm.</a:t>
            </a:r>
          </a:p>
          <a:p>
            <a:pPr algn="just"/>
            <a:r>
              <a:rPr lang="vi-VN" sz="2800" b="1" dirty="0">
                <a:solidFill>
                  <a:srgbClr val="FF0000"/>
                </a:solidFill>
                <a:latin typeface="Cambria" panose="02040503050406030204" pitchFamily="18" charset="0"/>
                <a:ea typeface="Cambria" panose="02040503050406030204" pitchFamily="18" charset="0"/>
              </a:rPr>
              <a:t>   Mèo nhép hứ một cái:</a:t>
            </a:r>
          </a:p>
          <a:p>
            <a:pPr algn="just"/>
            <a:r>
              <a:rPr lang="vi-VN" sz="2800" b="1" dirty="0">
                <a:solidFill>
                  <a:srgbClr val="FF0000"/>
                </a:solidFill>
                <a:latin typeface="Cambria" panose="02040503050406030204" pitchFamily="18" charset="0"/>
                <a:ea typeface="Cambria" panose="02040503050406030204" pitchFamily="18" charset="0"/>
              </a:rPr>
              <a:t>   – Cậu không đi thì thôi, tớ đi một mình.</a:t>
            </a:r>
          </a:p>
        </p:txBody>
      </p:sp>
    </p:spTree>
    <p:extLst>
      <p:ext uri="{BB962C8B-B14F-4D97-AF65-F5344CB8AC3E}">
        <p14:creationId xmlns:p14="http://schemas.microsoft.com/office/powerpoint/2010/main" val="111188272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par>
                                <p:cTn id="28" presetID="22" presetClass="entr" presetSubtype="8"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7181850" y="1762125"/>
            <a:ext cx="4571999"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2800" b="1" dirty="0">
                <a:solidFill>
                  <a:prstClr val="black"/>
                </a:solidFill>
                <a:latin typeface="Cambria" panose="02040503050406030204" pitchFamily="18" charset="0"/>
                <a:ea typeface="Cambria" panose="02040503050406030204" pitchFamily="18" charset="0"/>
              </a:rPr>
              <a:t>C</a:t>
            </a:r>
            <a:r>
              <a:rPr lang="vi-VN" sz="2800" b="1" dirty="0">
                <a:solidFill>
                  <a:prstClr val="black"/>
                </a:solidFill>
                <a:latin typeface="Cambria" panose="02040503050406030204" pitchFamily="18" charset="0"/>
                <a:ea typeface="Cambria" panose="02040503050406030204" pitchFamily="18" charset="0"/>
              </a:rPr>
              <a:t>ác chi tiết sáng tạo có tác dụng gì trong bài văn</a:t>
            </a:r>
            <a:r>
              <a:rPr lang="en-US" sz="2800" b="1" dirty="0">
                <a:solidFill>
                  <a:prstClr val="black"/>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id="{DFD5C387-A08D-10BD-0BBC-D8FCEF61B5F1}"/>
              </a:ext>
            </a:extLst>
          </p:cNvPr>
          <p:cNvSpPr/>
          <p:nvPr/>
        </p:nvSpPr>
        <p:spPr>
          <a:xfrm>
            <a:off x="457200" y="2266950"/>
            <a:ext cx="6572250" cy="39909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Các chi tiết sáng tạo giúp bài văn sinh động, cụ thể, thể hiện rõ nét hơn những tưởng tượng của người viết bài văn về câu chuyện được kể. Ngoài ra, các chi tiết sáng tạo còn giúp người viết hoà mình vào câu chuyện, như sống cùng các nhân vật trong câu chuyện để hiểu và cảm nhận câu chuyện</a:t>
            </a:r>
            <a:r>
              <a:rPr lang="en-US" sz="28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8370560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7181850" y="1285875"/>
            <a:ext cx="4571999" cy="203172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vi-VN" sz="2800" b="1" dirty="0">
                <a:solidFill>
                  <a:prstClr val="black"/>
                </a:solidFill>
                <a:latin typeface="Cambria" panose="02040503050406030204" pitchFamily="18" charset="0"/>
                <a:ea typeface="Cambria" panose="02040503050406030204" pitchFamily="18" charset="0"/>
              </a:rPr>
              <a:t>Các chi tiết sáng tạo có làm ảnh hưởng đến nội dung chính và ý nghĩa của câu chuyện không?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id="{DFD5C387-A08D-10BD-0BBC-D8FCEF61B5F1}"/>
              </a:ext>
            </a:extLst>
          </p:cNvPr>
          <p:cNvSpPr/>
          <p:nvPr/>
        </p:nvSpPr>
        <p:spPr>
          <a:xfrm>
            <a:off x="466725" y="3152775"/>
            <a:ext cx="6572250" cy="30765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mbria" panose="02040503050406030204" pitchFamily="18" charset="0"/>
                <a:ea typeface="Cambria" panose="02040503050406030204" pitchFamily="18" charset="0"/>
              </a:rPr>
              <a:t>Không ảnh hưởng đến nội dung chính và ý nghĩa của câu chuyện, mà chỉ làm sinh động và rõ nét hơn một số chi tiết trong bài</a:t>
            </a:r>
            <a:r>
              <a:rPr lang="en-US" sz="3600" b="1" dirty="0">
                <a:solidFill>
                  <a:srgbClr val="FF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5011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2</a:t>
            </a:r>
          </a:p>
        </p:txBody>
      </p:sp>
      <p:sp>
        <p:nvSpPr>
          <p:cNvPr id="3" name="TextBox 2">
            <a:extLst>
              <a:ext uri="{FF2B5EF4-FFF2-40B4-BE49-F238E27FC236}">
                <a16:creationId xmlns:a16="http://schemas.microsoft.com/office/drawing/2014/main" id="{27D6D558-AC2E-E0AC-4FA1-B8E4C6CE2E13}"/>
              </a:ext>
            </a:extLst>
          </p:cNvPr>
          <p:cNvSpPr txBox="1"/>
          <p:nvPr/>
        </p:nvSpPr>
        <p:spPr>
          <a:xfrm>
            <a:off x="1438275" y="219075"/>
            <a:ext cx="9667875"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Theo em, đoạn dưới đây có thể thay cho đoạn nào của câu chuyện?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758112C8-D145-B775-A554-965DE7AAD517}"/>
              </a:ext>
            </a:extLst>
          </p:cNvPr>
          <p:cNvSpPr/>
          <p:nvPr/>
        </p:nvSpPr>
        <p:spPr>
          <a:xfrm>
            <a:off x="962025" y="1419225"/>
            <a:ext cx="10496550" cy="2152650"/>
          </a:xfrm>
          <a:prstGeom prst="roundRect">
            <a:avLst/>
          </a:prstGeom>
          <a:solidFill>
            <a:srgbClr val="D2EFFA"/>
          </a:solidFill>
          <a:ln>
            <a:extLst>
              <a:ext uri="{C807C97D-BFC1-408E-A445-0C87EB9F89A2}">
                <ask:lineSketchStyleProps xmlns:ask="http://schemas.microsoft.com/office/drawing/2018/sketchyshapes" xmlns="" sd="1959150775">
                  <a:custGeom>
                    <a:avLst/>
                    <a:gdLst>
                      <a:gd name="connsiteX0" fmla="*/ 0 w 10496550"/>
                      <a:gd name="connsiteY0" fmla="*/ 358782 h 2152650"/>
                      <a:gd name="connsiteX1" fmla="*/ 358782 w 10496550"/>
                      <a:gd name="connsiteY1" fmla="*/ 0 h 2152650"/>
                      <a:gd name="connsiteX2" fmla="*/ 10137768 w 10496550"/>
                      <a:gd name="connsiteY2" fmla="*/ 0 h 2152650"/>
                      <a:gd name="connsiteX3" fmla="*/ 10496550 w 10496550"/>
                      <a:gd name="connsiteY3" fmla="*/ 358782 h 2152650"/>
                      <a:gd name="connsiteX4" fmla="*/ 10496550 w 10496550"/>
                      <a:gd name="connsiteY4" fmla="*/ 1793868 h 2152650"/>
                      <a:gd name="connsiteX5" fmla="*/ 10137768 w 10496550"/>
                      <a:gd name="connsiteY5" fmla="*/ 2152650 h 2152650"/>
                      <a:gd name="connsiteX6" fmla="*/ 358782 w 10496550"/>
                      <a:gd name="connsiteY6" fmla="*/ 2152650 h 2152650"/>
                      <a:gd name="connsiteX7" fmla="*/ 0 w 10496550"/>
                      <a:gd name="connsiteY7" fmla="*/ 1793868 h 2152650"/>
                      <a:gd name="connsiteX8" fmla="*/ 0 w 10496550"/>
                      <a:gd name="connsiteY8" fmla="*/ 358782 h 215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96550" h="2152650" fill="none" extrusionOk="0">
                        <a:moveTo>
                          <a:pt x="0" y="358782"/>
                        </a:moveTo>
                        <a:cubicBezTo>
                          <a:pt x="12923" y="190243"/>
                          <a:pt x="185305" y="5106"/>
                          <a:pt x="358782" y="0"/>
                        </a:cubicBezTo>
                        <a:cubicBezTo>
                          <a:pt x="5222930" y="-47972"/>
                          <a:pt x="8261356" y="-135018"/>
                          <a:pt x="10137768" y="0"/>
                        </a:cubicBezTo>
                        <a:cubicBezTo>
                          <a:pt x="10333054" y="-12685"/>
                          <a:pt x="10492383" y="169170"/>
                          <a:pt x="10496550" y="358782"/>
                        </a:cubicBezTo>
                        <a:cubicBezTo>
                          <a:pt x="10617660" y="837337"/>
                          <a:pt x="10421909" y="1492567"/>
                          <a:pt x="10496550" y="1793868"/>
                        </a:cubicBezTo>
                        <a:cubicBezTo>
                          <a:pt x="10468962" y="1975317"/>
                          <a:pt x="10359211" y="2125757"/>
                          <a:pt x="10137768" y="2152650"/>
                        </a:cubicBezTo>
                        <a:cubicBezTo>
                          <a:pt x="5799111" y="2233136"/>
                          <a:pt x="1885739" y="2059530"/>
                          <a:pt x="358782" y="2152650"/>
                        </a:cubicBezTo>
                        <a:cubicBezTo>
                          <a:pt x="166653" y="2154197"/>
                          <a:pt x="-21471" y="1971777"/>
                          <a:pt x="0" y="1793868"/>
                        </a:cubicBezTo>
                        <a:cubicBezTo>
                          <a:pt x="30350" y="1417987"/>
                          <a:pt x="26987" y="911725"/>
                          <a:pt x="0" y="358782"/>
                        </a:cubicBezTo>
                        <a:close/>
                      </a:path>
                      <a:path w="10496550" h="2152650" stroke="0" extrusionOk="0">
                        <a:moveTo>
                          <a:pt x="0" y="358782"/>
                        </a:moveTo>
                        <a:cubicBezTo>
                          <a:pt x="3269" y="155937"/>
                          <a:pt x="157514" y="23221"/>
                          <a:pt x="358782" y="0"/>
                        </a:cubicBezTo>
                        <a:cubicBezTo>
                          <a:pt x="5217756" y="-167747"/>
                          <a:pt x="6651233" y="44969"/>
                          <a:pt x="10137768" y="0"/>
                        </a:cubicBezTo>
                        <a:cubicBezTo>
                          <a:pt x="10369524" y="-836"/>
                          <a:pt x="10503809" y="149910"/>
                          <a:pt x="10496550" y="358782"/>
                        </a:cubicBezTo>
                        <a:cubicBezTo>
                          <a:pt x="10383482" y="948590"/>
                          <a:pt x="10439602" y="1436651"/>
                          <a:pt x="10496550" y="1793868"/>
                        </a:cubicBezTo>
                        <a:cubicBezTo>
                          <a:pt x="10503887" y="1976875"/>
                          <a:pt x="10345838" y="2119403"/>
                          <a:pt x="10137768" y="2152650"/>
                        </a:cubicBezTo>
                        <a:cubicBezTo>
                          <a:pt x="5626205" y="2276747"/>
                          <a:pt x="1860918" y="2104855"/>
                          <a:pt x="358782" y="2152650"/>
                        </a:cubicBezTo>
                        <a:cubicBezTo>
                          <a:pt x="155056" y="2151220"/>
                          <a:pt x="-12235" y="1982947"/>
                          <a:pt x="0" y="1793868"/>
                        </a:cubicBezTo>
                        <a:cubicBezTo>
                          <a:pt x="88914" y="1426493"/>
                          <a:pt x="-113105" y="870509"/>
                          <a:pt x="0" y="358782"/>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Chuột xù lồm cồm bò dậy, thấy mèo nhép vẫn sợ hãi, run lập cập. Một lúc lâu, mèo nhép mới xấu hổ bảo:</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 Bờ sông bên nhà mình cũng đẹp lắm. Chúng mình về thôi.</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Bác ngựa và chuột xù cười phá lên. Mèo nhép cũng bẽn lẽn cười.</a:t>
            </a:r>
            <a:endParaRPr lang="en-US" sz="2800" dirty="0">
              <a:solidFill>
                <a:srgbClr val="002060"/>
              </a:solidFill>
              <a:latin typeface="Cambria" panose="02040503050406030204" pitchFamily="18" charset="0"/>
              <a:ea typeface="Cambria" panose="02040503050406030204" pitchFamily="18" charset="0"/>
            </a:endParaRPr>
          </a:p>
        </p:txBody>
      </p:sp>
      <p:sp>
        <p:nvSpPr>
          <p:cNvPr id="9" name="Arrow: Down 8">
            <a:extLst>
              <a:ext uri="{FF2B5EF4-FFF2-40B4-BE49-F238E27FC236}">
                <a16:creationId xmlns:a16="http://schemas.microsoft.com/office/drawing/2014/main" id="{5B96D335-35CA-827E-EB86-670F6F5ECB9E}"/>
              </a:ext>
            </a:extLst>
          </p:cNvPr>
          <p:cNvSpPr/>
          <p:nvPr/>
        </p:nvSpPr>
        <p:spPr>
          <a:xfrm>
            <a:off x="5867400" y="3543299"/>
            <a:ext cx="809625" cy="6191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7ADB835-7C22-85B8-7C64-51741579561C}"/>
              </a:ext>
            </a:extLst>
          </p:cNvPr>
          <p:cNvSpPr/>
          <p:nvPr/>
        </p:nvSpPr>
        <p:spPr>
          <a:xfrm>
            <a:off x="2095499" y="4257675"/>
            <a:ext cx="8582025" cy="2343150"/>
          </a:xfrm>
          <a:prstGeom prst="roundRect">
            <a:avLst/>
          </a:prstGeom>
          <a:solidFill>
            <a:schemeClr val="accent4">
              <a:lumMod val="40000"/>
              <a:lumOff val="60000"/>
            </a:schemeClr>
          </a:solidFill>
          <a:ln>
            <a:extLst>
              <a:ext uri="{C807C97D-BFC1-408E-A445-0C87EB9F89A2}">
                <ask:lineSketchStyleProps xmlns:ask="http://schemas.microsoft.com/office/drawing/2018/sketchyshapes" xmlns="" sd="1959150775">
                  <a:custGeom>
                    <a:avLst/>
                    <a:gdLst>
                      <a:gd name="connsiteX0" fmla="*/ 0 w 8582025"/>
                      <a:gd name="connsiteY0" fmla="*/ 390533 h 2343150"/>
                      <a:gd name="connsiteX1" fmla="*/ 390533 w 8582025"/>
                      <a:gd name="connsiteY1" fmla="*/ 0 h 2343150"/>
                      <a:gd name="connsiteX2" fmla="*/ 8191492 w 8582025"/>
                      <a:gd name="connsiteY2" fmla="*/ 0 h 2343150"/>
                      <a:gd name="connsiteX3" fmla="*/ 8582025 w 8582025"/>
                      <a:gd name="connsiteY3" fmla="*/ 390533 h 2343150"/>
                      <a:gd name="connsiteX4" fmla="*/ 8582025 w 8582025"/>
                      <a:gd name="connsiteY4" fmla="*/ 1952617 h 2343150"/>
                      <a:gd name="connsiteX5" fmla="*/ 8191492 w 8582025"/>
                      <a:gd name="connsiteY5" fmla="*/ 2343150 h 2343150"/>
                      <a:gd name="connsiteX6" fmla="*/ 390533 w 8582025"/>
                      <a:gd name="connsiteY6" fmla="*/ 2343150 h 2343150"/>
                      <a:gd name="connsiteX7" fmla="*/ 0 w 8582025"/>
                      <a:gd name="connsiteY7" fmla="*/ 1952617 h 2343150"/>
                      <a:gd name="connsiteX8" fmla="*/ 0 w 8582025"/>
                      <a:gd name="connsiteY8" fmla="*/ 390533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2025" h="2343150" fill="none" extrusionOk="0">
                        <a:moveTo>
                          <a:pt x="0" y="390533"/>
                        </a:moveTo>
                        <a:cubicBezTo>
                          <a:pt x="11641" y="201523"/>
                          <a:pt x="216158" y="8548"/>
                          <a:pt x="390533" y="0"/>
                        </a:cubicBezTo>
                        <a:cubicBezTo>
                          <a:pt x="1342728" y="-47972"/>
                          <a:pt x="4610969" y="-135018"/>
                          <a:pt x="8191492" y="0"/>
                        </a:cubicBezTo>
                        <a:cubicBezTo>
                          <a:pt x="8403449" y="-16514"/>
                          <a:pt x="8570737" y="197974"/>
                          <a:pt x="8582025" y="390533"/>
                        </a:cubicBezTo>
                        <a:cubicBezTo>
                          <a:pt x="8467987" y="720367"/>
                          <a:pt x="8518349" y="1279997"/>
                          <a:pt x="8582025" y="1952617"/>
                        </a:cubicBezTo>
                        <a:cubicBezTo>
                          <a:pt x="8556325" y="2152744"/>
                          <a:pt x="8421624" y="2326471"/>
                          <a:pt x="8191492" y="2343150"/>
                        </a:cubicBezTo>
                        <a:cubicBezTo>
                          <a:pt x="6067840" y="2423636"/>
                          <a:pt x="3584664" y="2250030"/>
                          <a:pt x="390533" y="2343150"/>
                        </a:cubicBezTo>
                        <a:cubicBezTo>
                          <a:pt x="189004" y="2346788"/>
                          <a:pt x="-28183" y="2141734"/>
                          <a:pt x="0" y="1952617"/>
                        </a:cubicBezTo>
                        <a:cubicBezTo>
                          <a:pt x="14806" y="1261910"/>
                          <a:pt x="76125" y="812224"/>
                          <a:pt x="0" y="390533"/>
                        </a:cubicBezTo>
                        <a:close/>
                      </a:path>
                      <a:path w="8582025" h="2343150" stroke="0" extrusionOk="0">
                        <a:moveTo>
                          <a:pt x="0" y="390533"/>
                        </a:moveTo>
                        <a:cubicBezTo>
                          <a:pt x="22203" y="142952"/>
                          <a:pt x="170430" y="32902"/>
                          <a:pt x="390533" y="0"/>
                        </a:cubicBezTo>
                        <a:cubicBezTo>
                          <a:pt x="2733097" y="-167747"/>
                          <a:pt x="4380585" y="44969"/>
                          <a:pt x="8191492" y="0"/>
                        </a:cubicBezTo>
                        <a:cubicBezTo>
                          <a:pt x="8411932" y="-118"/>
                          <a:pt x="8603085" y="143740"/>
                          <a:pt x="8582025" y="390533"/>
                        </a:cubicBezTo>
                        <a:cubicBezTo>
                          <a:pt x="8537466" y="892996"/>
                          <a:pt x="8603445" y="1456212"/>
                          <a:pt x="8582025" y="1952617"/>
                        </a:cubicBezTo>
                        <a:cubicBezTo>
                          <a:pt x="8589056" y="2153791"/>
                          <a:pt x="8408266" y="2339501"/>
                          <a:pt x="8191492" y="2343150"/>
                        </a:cubicBezTo>
                        <a:cubicBezTo>
                          <a:pt x="5520416" y="2467247"/>
                          <a:pt x="2929901" y="2295355"/>
                          <a:pt x="390533" y="2343150"/>
                        </a:cubicBezTo>
                        <a:cubicBezTo>
                          <a:pt x="152162" y="2337331"/>
                          <a:pt x="-24156" y="2150394"/>
                          <a:pt x="0" y="1952617"/>
                        </a:cubicBezTo>
                        <a:cubicBezTo>
                          <a:pt x="73495" y="1722409"/>
                          <a:pt x="-72334" y="924782"/>
                          <a:pt x="0" y="390533"/>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Trên lưng bác ngựa trở về, thấy chuột xù nằm thiêm thiếp, mèo nhép cứ sụt sịt, nước mắt rơi ướt lông chuột xù. Mèo không để ý, miệng chuột đang mím lại do cố nén cười.</a:t>
            </a:r>
          </a:p>
        </p:txBody>
      </p:sp>
    </p:spTree>
    <p:extLst>
      <p:ext uri="{BB962C8B-B14F-4D97-AF65-F5344CB8AC3E}">
        <p14:creationId xmlns:p14="http://schemas.microsoft.com/office/powerpoint/2010/main" val="188544122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animBg="1"/>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3</a:t>
            </a:r>
          </a:p>
        </p:txBody>
      </p:sp>
      <p:sp>
        <p:nvSpPr>
          <p:cNvPr id="3" name="TextBox 2">
            <a:extLst>
              <a:ext uri="{FF2B5EF4-FFF2-40B4-BE49-F238E27FC236}">
                <a16:creationId xmlns:a16="http://schemas.microsoft.com/office/drawing/2014/main" id="{27D6D558-AC2E-E0AC-4FA1-B8E4C6CE2E13}"/>
              </a:ext>
            </a:extLst>
          </p:cNvPr>
          <p:cNvSpPr txBox="1"/>
          <p:nvPr/>
        </p:nvSpPr>
        <p:spPr>
          <a:xfrm>
            <a:off x="1438275" y="219075"/>
            <a:ext cx="9667875"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Nêu những cách em có thể vận dụng để viết bài văn kể chuyện sáng tạo.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B8E2CFE2-4CB9-7581-5A56-A339B35433E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8747" l="0" r="93242">
                        <a14:foregroundMark x1="10326" y1="86863" x2="29613" y2="88804"/>
                        <a14:foregroundMark x1="30144" y1="74050" x2="28626" y2="86863"/>
                        <a14:foregroundMark x1="45330" y1="89612" x2="69324" y2="86015"/>
                        <a14:foregroundMark x1="70843" y1="84640" x2="68261" y2="89086"/>
                        <a14:foregroundMark x1="72969" y1="85166" x2="58314" y2="89086"/>
                        <a14:foregroundMark x1="55733" y1="86863" x2="55733" y2="86863"/>
                        <a14:foregroundMark x1="52620" y1="87672" x2="48975" y2="89086"/>
                        <a14:foregroundMark x1="55733" y1="72110" x2="63554" y2="85449"/>
                        <a14:foregroundMark x1="35915" y1="28779" x2="35383" y2="58529"/>
                        <a14:foregroundMark x1="12453" y1="86015" x2="12453" y2="86015"/>
                        <a14:foregroundMark x1="13971" y1="83508" x2="10858" y2="86297"/>
                        <a14:foregroundMark x1="54670" y1="86297" x2="43736" y2="88521"/>
                        <a14:foregroundMark x1="50494" y1="85166" x2="43736" y2="86863"/>
                        <a14:foregroundMark x1="52620" y1="89895" x2="65148" y2="89086"/>
                        <a14:foregroundMark x1="49506" y1="90744" x2="56796" y2="89895"/>
                        <a14:foregroundMark x1="10326" y1="86580" x2="19210" y2="88804"/>
                        <a14:foregroundMark x1="37434" y1="87106" x2="19742" y2="88521"/>
                        <a14:foregroundMark x1="25968" y1="89329" x2="12453" y2="87389"/>
                        <a14:foregroundMark x1="8732" y1="86863" x2="11921" y2="89086"/>
                      </a14:backgroundRemoval>
                    </a14:imgEffect>
                  </a14:imgLayer>
                </a14:imgProps>
              </a:ext>
              <a:ext uri="{28A0092B-C50C-407E-A947-70E740481C1C}">
                <a14:useLocalDpi xmlns:a14="http://schemas.microsoft.com/office/drawing/2010/main" val="0"/>
              </a:ext>
            </a:extLst>
          </a:blip>
          <a:srcRect b="6647"/>
          <a:stretch/>
        </p:blipFill>
        <p:spPr>
          <a:xfrm>
            <a:off x="4628845" y="2028018"/>
            <a:ext cx="2107651" cy="3696507"/>
          </a:xfrm>
          <a:prstGeom prst="rect">
            <a:avLst/>
          </a:prstGeom>
          <a:effectLst>
            <a:outerShdw blurRad="76200" dir="18900000" sy="23000" kx="-1200000" algn="bl" rotWithShape="0">
              <a:prstClr val="black">
                <a:alpha val="20000"/>
              </a:prstClr>
            </a:outerShdw>
          </a:effectLst>
        </p:spPr>
      </p:pic>
      <p:sp>
        <p:nvSpPr>
          <p:cNvPr id="6" name="Rectangle 5">
            <a:extLst>
              <a:ext uri="{FF2B5EF4-FFF2-40B4-BE49-F238E27FC236}">
                <a16:creationId xmlns:a16="http://schemas.microsoft.com/office/drawing/2014/main" id="{7CDAB6A6-B6D6-DDC4-AC6F-D87A0F9A2755}"/>
              </a:ext>
            </a:extLst>
          </p:cNvPr>
          <p:cNvSpPr/>
          <p:nvPr/>
        </p:nvSpPr>
        <p:spPr>
          <a:xfrm>
            <a:off x="828675" y="1752600"/>
            <a:ext cx="3971925" cy="1285875"/>
          </a:xfrm>
          <a:prstGeom prst="rect">
            <a:avLst/>
          </a:prstGeom>
          <a:solidFill>
            <a:srgbClr val="F8AED5"/>
          </a:solidFill>
          <a:ln>
            <a:extLst>
              <a:ext uri="{C807C97D-BFC1-408E-A445-0C87EB9F89A2}">
                <ask:lineSketchStyleProps xmlns:ask="http://schemas.microsoft.com/office/drawing/2018/sketchyshapes" xmlns="" sd="58289758">
                  <a:custGeom>
                    <a:avLst/>
                    <a:gdLst>
                      <a:gd name="connsiteX0" fmla="*/ 0 w 3971925"/>
                      <a:gd name="connsiteY0" fmla="*/ 0 h 1285875"/>
                      <a:gd name="connsiteX1" fmla="*/ 527699 w 3971925"/>
                      <a:gd name="connsiteY1" fmla="*/ 0 h 1285875"/>
                      <a:gd name="connsiteX2" fmla="*/ 1015678 w 3971925"/>
                      <a:gd name="connsiteY2" fmla="*/ 0 h 1285875"/>
                      <a:gd name="connsiteX3" fmla="*/ 1622815 w 3971925"/>
                      <a:gd name="connsiteY3" fmla="*/ 0 h 1285875"/>
                      <a:gd name="connsiteX4" fmla="*/ 2190233 w 3971925"/>
                      <a:gd name="connsiteY4" fmla="*/ 0 h 1285875"/>
                      <a:gd name="connsiteX5" fmla="*/ 2638493 w 3971925"/>
                      <a:gd name="connsiteY5" fmla="*/ 0 h 1285875"/>
                      <a:gd name="connsiteX6" fmla="*/ 3245630 w 3971925"/>
                      <a:gd name="connsiteY6" fmla="*/ 0 h 1285875"/>
                      <a:gd name="connsiteX7" fmla="*/ 3971925 w 3971925"/>
                      <a:gd name="connsiteY7" fmla="*/ 0 h 1285875"/>
                      <a:gd name="connsiteX8" fmla="*/ 3971925 w 3971925"/>
                      <a:gd name="connsiteY8" fmla="*/ 390049 h 1285875"/>
                      <a:gd name="connsiteX9" fmla="*/ 3971925 w 3971925"/>
                      <a:gd name="connsiteY9" fmla="*/ 780098 h 1285875"/>
                      <a:gd name="connsiteX10" fmla="*/ 3971925 w 3971925"/>
                      <a:gd name="connsiteY10" fmla="*/ 1285875 h 1285875"/>
                      <a:gd name="connsiteX11" fmla="*/ 3364788 w 3971925"/>
                      <a:gd name="connsiteY11" fmla="*/ 1285875 h 1285875"/>
                      <a:gd name="connsiteX12" fmla="*/ 2876809 w 3971925"/>
                      <a:gd name="connsiteY12" fmla="*/ 1285875 h 1285875"/>
                      <a:gd name="connsiteX13" fmla="*/ 2428548 w 3971925"/>
                      <a:gd name="connsiteY13" fmla="*/ 1285875 h 1285875"/>
                      <a:gd name="connsiteX14" fmla="*/ 1900850 w 3971925"/>
                      <a:gd name="connsiteY14" fmla="*/ 1285875 h 1285875"/>
                      <a:gd name="connsiteX15" fmla="*/ 1452590 w 3971925"/>
                      <a:gd name="connsiteY15" fmla="*/ 1285875 h 1285875"/>
                      <a:gd name="connsiteX16" fmla="*/ 845453 w 3971925"/>
                      <a:gd name="connsiteY16" fmla="*/ 1285875 h 1285875"/>
                      <a:gd name="connsiteX17" fmla="*/ 0 w 3971925"/>
                      <a:gd name="connsiteY17" fmla="*/ 1285875 h 1285875"/>
                      <a:gd name="connsiteX18" fmla="*/ 0 w 3971925"/>
                      <a:gd name="connsiteY18" fmla="*/ 882968 h 1285875"/>
                      <a:gd name="connsiteX19" fmla="*/ 0 w 3971925"/>
                      <a:gd name="connsiteY19" fmla="*/ 428625 h 1285875"/>
                      <a:gd name="connsiteX20" fmla="*/ 0 w 3971925"/>
                      <a:gd name="connsiteY20"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71925" h="1285875" fill="none" extrusionOk="0">
                        <a:moveTo>
                          <a:pt x="0" y="0"/>
                        </a:moveTo>
                        <a:cubicBezTo>
                          <a:pt x="180516" y="-53589"/>
                          <a:pt x="274228" y="15583"/>
                          <a:pt x="527699" y="0"/>
                        </a:cubicBezTo>
                        <a:cubicBezTo>
                          <a:pt x="781170" y="-15583"/>
                          <a:pt x="820879" y="44974"/>
                          <a:pt x="1015678" y="0"/>
                        </a:cubicBezTo>
                        <a:cubicBezTo>
                          <a:pt x="1210477" y="-44974"/>
                          <a:pt x="1450261" y="23323"/>
                          <a:pt x="1622815" y="0"/>
                        </a:cubicBezTo>
                        <a:cubicBezTo>
                          <a:pt x="1795369" y="-23323"/>
                          <a:pt x="1978425" y="61345"/>
                          <a:pt x="2190233" y="0"/>
                        </a:cubicBezTo>
                        <a:cubicBezTo>
                          <a:pt x="2402041" y="-61345"/>
                          <a:pt x="2537886" y="3103"/>
                          <a:pt x="2638493" y="0"/>
                        </a:cubicBezTo>
                        <a:cubicBezTo>
                          <a:pt x="2739100" y="-3103"/>
                          <a:pt x="3106561" y="18003"/>
                          <a:pt x="3245630" y="0"/>
                        </a:cubicBezTo>
                        <a:cubicBezTo>
                          <a:pt x="3384699" y="-18003"/>
                          <a:pt x="3794482" y="61156"/>
                          <a:pt x="3971925" y="0"/>
                        </a:cubicBezTo>
                        <a:cubicBezTo>
                          <a:pt x="4010831" y="118374"/>
                          <a:pt x="3930147" y="286049"/>
                          <a:pt x="3971925" y="390049"/>
                        </a:cubicBezTo>
                        <a:cubicBezTo>
                          <a:pt x="4013703" y="494049"/>
                          <a:pt x="3931237" y="622598"/>
                          <a:pt x="3971925" y="780098"/>
                        </a:cubicBezTo>
                        <a:cubicBezTo>
                          <a:pt x="4012613" y="937598"/>
                          <a:pt x="3937054" y="1057885"/>
                          <a:pt x="3971925" y="1285875"/>
                        </a:cubicBezTo>
                        <a:cubicBezTo>
                          <a:pt x="3705386" y="1307620"/>
                          <a:pt x="3501491" y="1221727"/>
                          <a:pt x="3364788" y="1285875"/>
                        </a:cubicBezTo>
                        <a:cubicBezTo>
                          <a:pt x="3228085" y="1350023"/>
                          <a:pt x="2996620" y="1264850"/>
                          <a:pt x="2876809" y="1285875"/>
                        </a:cubicBezTo>
                        <a:cubicBezTo>
                          <a:pt x="2756998" y="1306900"/>
                          <a:pt x="2635420" y="1267599"/>
                          <a:pt x="2428548" y="1285875"/>
                        </a:cubicBezTo>
                        <a:cubicBezTo>
                          <a:pt x="2221676" y="1304151"/>
                          <a:pt x="2106041" y="1265583"/>
                          <a:pt x="1900850" y="1285875"/>
                        </a:cubicBezTo>
                        <a:cubicBezTo>
                          <a:pt x="1695659" y="1306167"/>
                          <a:pt x="1645616" y="1267825"/>
                          <a:pt x="1452590" y="1285875"/>
                        </a:cubicBezTo>
                        <a:cubicBezTo>
                          <a:pt x="1259564" y="1303925"/>
                          <a:pt x="1120059" y="1217923"/>
                          <a:pt x="845453" y="1285875"/>
                        </a:cubicBezTo>
                        <a:cubicBezTo>
                          <a:pt x="570847" y="1353827"/>
                          <a:pt x="267529" y="1196468"/>
                          <a:pt x="0" y="1285875"/>
                        </a:cubicBezTo>
                        <a:cubicBezTo>
                          <a:pt x="-9222" y="1192233"/>
                          <a:pt x="24588" y="989048"/>
                          <a:pt x="0" y="882968"/>
                        </a:cubicBezTo>
                        <a:cubicBezTo>
                          <a:pt x="-24588" y="776888"/>
                          <a:pt x="17103" y="588918"/>
                          <a:pt x="0" y="428625"/>
                        </a:cubicBezTo>
                        <a:cubicBezTo>
                          <a:pt x="-17103" y="268332"/>
                          <a:pt x="32565" y="88829"/>
                          <a:pt x="0" y="0"/>
                        </a:cubicBezTo>
                        <a:close/>
                      </a:path>
                      <a:path w="3971925" h="1285875" stroke="0" extrusionOk="0">
                        <a:moveTo>
                          <a:pt x="0" y="0"/>
                        </a:moveTo>
                        <a:cubicBezTo>
                          <a:pt x="211471" y="-39133"/>
                          <a:pt x="455278" y="36780"/>
                          <a:pt x="646856" y="0"/>
                        </a:cubicBezTo>
                        <a:cubicBezTo>
                          <a:pt x="838434" y="-36780"/>
                          <a:pt x="1108170" y="23830"/>
                          <a:pt x="1293713" y="0"/>
                        </a:cubicBezTo>
                        <a:cubicBezTo>
                          <a:pt x="1479256" y="-23830"/>
                          <a:pt x="1771744" y="72082"/>
                          <a:pt x="1940569" y="0"/>
                        </a:cubicBezTo>
                        <a:cubicBezTo>
                          <a:pt x="2109394" y="-72082"/>
                          <a:pt x="2314415" y="2626"/>
                          <a:pt x="2468268" y="0"/>
                        </a:cubicBezTo>
                        <a:cubicBezTo>
                          <a:pt x="2622121" y="-2626"/>
                          <a:pt x="2802010" y="55438"/>
                          <a:pt x="2956247" y="0"/>
                        </a:cubicBezTo>
                        <a:cubicBezTo>
                          <a:pt x="3110484" y="-55438"/>
                          <a:pt x="3520109" y="31762"/>
                          <a:pt x="3971925" y="0"/>
                        </a:cubicBezTo>
                        <a:cubicBezTo>
                          <a:pt x="4003649" y="96366"/>
                          <a:pt x="3921741" y="344689"/>
                          <a:pt x="3971925" y="441484"/>
                        </a:cubicBezTo>
                        <a:cubicBezTo>
                          <a:pt x="4022109" y="538279"/>
                          <a:pt x="3938270" y="749587"/>
                          <a:pt x="3971925" y="857250"/>
                        </a:cubicBezTo>
                        <a:cubicBezTo>
                          <a:pt x="4005580" y="964913"/>
                          <a:pt x="3969628" y="1098253"/>
                          <a:pt x="3971925" y="1285875"/>
                        </a:cubicBezTo>
                        <a:cubicBezTo>
                          <a:pt x="3859596" y="1318783"/>
                          <a:pt x="3694229" y="1261204"/>
                          <a:pt x="3444226" y="1285875"/>
                        </a:cubicBezTo>
                        <a:cubicBezTo>
                          <a:pt x="3194223" y="1310546"/>
                          <a:pt x="3159555" y="1269941"/>
                          <a:pt x="2956247" y="1285875"/>
                        </a:cubicBezTo>
                        <a:cubicBezTo>
                          <a:pt x="2752939" y="1301809"/>
                          <a:pt x="2584879" y="1248664"/>
                          <a:pt x="2428548" y="1285875"/>
                        </a:cubicBezTo>
                        <a:cubicBezTo>
                          <a:pt x="2272217" y="1323086"/>
                          <a:pt x="2138392" y="1252653"/>
                          <a:pt x="1980288" y="1285875"/>
                        </a:cubicBezTo>
                        <a:cubicBezTo>
                          <a:pt x="1822184" y="1319097"/>
                          <a:pt x="1644568" y="1283612"/>
                          <a:pt x="1532028" y="1285875"/>
                        </a:cubicBezTo>
                        <a:cubicBezTo>
                          <a:pt x="1419488" y="1288138"/>
                          <a:pt x="1218398" y="1253412"/>
                          <a:pt x="1083768" y="1285875"/>
                        </a:cubicBezTo>
                        <a:cubicBezTo>
                          <a:pt x="949138" y="1318338"/>
                          <a:pt x="710230" y="1283051"/>
                          <a:pt x="556070" y="1285875"/>
                        </a:cubicBezTo>
                        <a:cubicBezTo>
                          <a:pt x="401910" y="1288699"/>
                          <a:pt x="153653" y="1236975"/>
                          <a:pt x="0" y="1285875"/>
                        </a:cubicBezTo>
                        <a:cubicBezTo>
                          <a:pt x="-7521" y="1177464"/>
                          <a:pt x="13393" y="1028820"/>
                          <a:pt x="0" y="857250"/>
                        </a:cubicBezTo>
                        <a:cubicBezTo>
                          <a:pt x="-13393" y="685681"/>
                          <a:pt x="39439" y="568652"/>
                          <a:pt x="0" y="428625"/>
                        </a:cubicBezTo>
                        <a:cubicBezTo>
                          <a:pt x="-39439" y="288599"/>
                          <a:pt x="43839" y="204668"/>
                          <a:pt x="0" y="0"/>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rPr>
              <a:t>Thêm</a:t>
            </a:r>
            <a:r>
              <a:rPr lang="en-US" sz="2800" dirty="0">
                <a:solidFill>
                  <a:srgbClr val="002060"/>
                </a:solidFill>
              </a:rPr>
              <a:t> chi </a:t>
            </a:r>
            <a:r>
              <a:rPr lang="en-US" sz="2800" dirty="0" err="1">
                <a:solidFill>
                  <a:srgbClr val="002060"/>
                </a:solidFill>
              </a:rPr>
              <a:t>tiết</a:t>
            </a:r>
            <a:r>
              <a:rPr lang="en-US" sz="2800" dirty="0">
                <a:solidFill>
                  <a:srgbClr val="002060"/>
                </a:solidFill>
              </a:rPr>
              <a:t> </a:t>
            </a:r>
            <a:r>
              <a:rPr lang="en-US" sz="2800" dirty="0" err="1">
                <a:solidFill>
                  <a:srgbClr val="002060"/>
                </a:solidFill>
              </a:rPr>
              <a:t>tả</a:t>
            </a:r>
            <a:r>
              <a:rPr lang="en-US" sz="2800" dirty="0">
                <a:solidFill>
                  <a:srgbClr val="002060"/>
                </a:solidFill>
              </a:rPr>
              <a:t> </a:t>
            </a:r>
            <a:r>
              <a:rPr lang="en-US" sz="2800" dirty="0" err="1">
                <a:solidFill>
                  <a:srgbClr val="002060"/>
                </a:solidFill>
              </a:rPr>
              <a:t>ngoại</a:t>
            </a:r>
            <a:r>
              <a:rPr lang="en-US" sz="2800" dirty="0">
                <a:solidFill>
                  <a:srgbClr val="002060"/>
                </a:solidFill>
              </a:rPr>
              <a:t> </a:t>
            </a:r>
            <a:r>
              <a:rPr lang="en-US" sz="2800" dirty="0" err="1">
                <a:solidFill>
                  <a:srgbClr val="002060"/>
                </a:solidFill>
              </a:rPr>
              <a:t>hình</a:t>
            </a:r>
            <a:r>
              <a:rPr lang="en-US" sz="2800" dirty="0">
                <a:solidFill>
                  <a:srgbClr val="002060"/>
                </a:solidFill>
              </a:rPr>
              <a:t> </a:t>
            </a:r>
            <a:r>
              <a:rPr lang="en-US" sz="2800" dirty="0" err="1">
                <a:solidFill>
                  <a:srgbClr val="002060"/>
                </a:solidFill>
              </a:rPr>
              <a:t>và</a:t>
            </a:r>
            <a:r>
              <a:rPr lang="en-US" sz="2800" dirty="0">
                <a:solidFill>
                  <a:srgbClr val="002060"/>
                </a:solidFill>
              </a:rPr>
              <a:t> </a:t>
            </a:r>
            <a:r>
              <a:rPr lang="en-US" sz="2800" dirty="0" err="1">
                <a:solidFill>
                  <a:srgbClr val="002060"/>
                </a:solidFill>
              </a:rPr>
              <a:t>hoạt</a:t>
            </a:r>
            <a:r>
              <a:rPr lang="en-US" sz="2800" dirty="0">
                <a:solidFill>
                  <a:srgbClr val="002060"/>
                </a:solidFill>
              </a:rPr>
              <a:t> </a:t>
            </a:r>
            <a:r>
              <a:rPr lang="en-US" sz="2800" dirty="0" err="1">
                <a:solidFill>
                  <a:srgbClr val="002060"/>
                </a:solidFill>
              </a:rPr>
              <a:t>động</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nhân</a:t>
            </a:r>
            <a:r>
              <a:rPr lang="en-US" sz="2800" dirty="0">
                <a:solidFill>
                  <a:srgbClr val="002060"/>
                </a:solidFill>
              </a:rPr>
              <a:t> </a:t>
            </a:r>
            <a:r>
              <a:rPr lang="en-US" sz="2800" dirty="0" err="1">
                <a:solidFill>
                  <a:srgbClr val="002060"/>
                </a:solidFill>
              </a:rPr>
              <a:t>vật</a:t>
            </a:r>
            <a:r>
              <a:rPr lang="en-US" sz="2800" dirty="0">
                <a:solidFill>
                  <a:srgbClr val="002060"/>
                </a:solidFill>
              </a:rPr>
              <a:t>.</a:t>
            </a:r>
          </a:p>
        </p:txBody>
      </p:sp>
      <p:sp>
        <p:nvSpPr>
          <p:cNvPr id="7" name="Rectangle 6">
            <a:extLst>
              <a:ext uri="{FF2B5EF4-FFF2-40B4-BE49-F238E27FC236}">
                <a16:creationId xmlns:a16="http://schemas.microsoft.com/office/drawing/2014/main" id="{369AE9C9-58BA-B5AB-2B35-BE36D0C7D928}"/>
              </a:ext>
            </a:extLst>
          </p:cNvPr>
          <p:cNvSpPr/>
          <p:nvPr/>
        </p:nvSpPr>
        <p:spPr>
          <a:xfrm>
            <a:off x="771525" y="3381376"/>
            <a:ext cx="3971925" cy="1162050"/>
          </a:xfrm>
          <a:prstGeom prst="rect">
            <a:avLst/>
          </a:prstGeom>
          <a:solidFill>
            <a:srgbClr val="F8AED5"/>
          </a:solidFill>
          <a:ln>
            <a:extLst>
              <a:ext uri="{C807C97D-BFC1-408E-A445-0C87EB9F89A2}">
                <ask:lineSketchStyleProps xmlns:ask="http://schemas.microsoft.com/office/drawing/2018/sketchyshapes" xmlns="" sd="58289758">
                  <a:custGeom>
                    <a:avLst/>
                    <a:gdLst>
                      <a:gd name="connsiteX0" fmla="*/ 0 w 3971925"/>
                      <a:gd name="connsiteY0" fmla="*/ 0 h 1162050"/>
                      <a:gd name="connsiteX1" fmla="*/ 448260 w 3971925"/>
                      <a:gd name="connsiteY1" fmla="*/ 0 h 1162050"/>
                      <a:gd name="connsiteX2" fmla="*/ 1055397 w 3971925"/>
                      <a:gd name="connsiteY2" fmla="*/ 0 h 1162050"/>
                      <a:gd name="connsiteX3" fmla="*/ 1503657 w 3971925"/>
                      <a:gd name="connsiteY3" fmla="*/ 0 h 1162050"/>
                      <a:gd name="connsiteX4" fmla="*/ 2110794 w 3971925"/>
                      <a:gd name="connsiteY4" fmla="*/ 0 h 1162050"/>
                      <a:gd name="connsiteX5" fmla="*/ 2598774 w 3971925"/>
                      <a:gd name="connsiteY5" fmla="*/ 0 h 1162050"/>
                      <a:gd name="connsiteX6" fmla="*/ 3205911 w 3971925"/>
                      <a:gd name="connsiteY6" fmla="*/ 0 h 1162050"/>
                      <a:gd name="connsiteX7" fmla="*/ 3971925 w 3971925"/>
                      <a:gd name="connsiteY7" fmla="*/ 0 h 1162050"/>
                      <a:gd name="connsiteX8" fmla="*/ 3971925 w 3971925"/>
                      <a:gd name="connsiteY8" fmla="*/ 546164 h 1162050"/>
                      <a:gd name="connsiteX9" fmla="*/ 3971925 w 3971925"/>
                      <a:gd name="connsiteY9" fmla="*/ 1162050 h 1162050"/>
                      <a:gd name="connsiteX10" fmla="*/ 3483946 w 3971925"/>
                      <a:gd name="connsiteY10" fmla="*/ 1162050 h 1162050"/>
                      <a:gd name="connsiteX11" fmla="*/ 2876809 w 3971925"/>
                      <a:gd name="connsiteY11" fmla="*/ 1162050 h 1162050"/>
                      <a:gd name="connsiteX12" fmla="*/ 2269671 w 3971925"/>
                      <a:gd name="connsiteY12" fmla="*/ 1162050 h 1162050"/>
                      <a:gd name="connsiteX13" fmla="*/ 1821411 w 3971925"/>
                      <a:gd name="connsiteY13" fmla="*/ 1162050 h 1162050"/>
                      <a:gd name="connsiteX14" fmla="*/ 1333432 w 3971925"/>
                      <a:gd name="connsiteY14" fmla="*/ 1162050 h 1162050"/>
                      <a:gd name="connsiteX15" fmla="*/ 845453 w 3971925"/>
                      <a:gd name="connsiteY15" fmla="*/ 1162050 h 1162050"/>
                      <a:gd name="connsiteX16" fmla="*/ 0 w 3971925"/>
                      <a:gd name="connsiteY16" fmla="*/ 1162050 h 1162050"/>
                      <a:gd name="connsiteX17" fmla="*/ 0 w 3971925"/>
                      <a:gd name="connsiteY17" fmla="*/ 592646 h 1162050"/>
                      <a:gd name="connsiteX18" fmla="*/ 0 w 3971925"/>
                      <a:gd name="connsiteY18" fmla="*/ 0 h 116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71925" h="1162050" fill="none" extrusionOk="0">
                        <a:moveTo>
                          <a:pt x="0" y="0"/>
                        </a:moveTo>
                        <a:cubicBezTo>
                          <a:pt x="90250" y="-44277"/>
                          <a:pt x="267461" y="17496"/>
                          <a:pt x="448260" y="0"/>
                        </a:cubicBezTo>
                        <a:cubicBezTo>
                          <a:pt x="629059" y="-17496"/>
                          <a:pt x="834787" y="46381"/>
                          <a:pt x="1055397" y="0"/>
                        </a:cubicBezTo>
                        <a:cubicBezTo>
                          <a:pt x="1276007" y="-46381"/>
                          <a:pt x="1344263" y="8427"/>
                          <a:pt x="1503657" y="0"/>
                        </a:cubicBezTo>
                        <a:cubicBezTo>
                          <a:pt x="1663051" y="-8427"/>
                          <a:pt x="1957065" y="22878"/>
                          <a:pt x="2110794" y="0"/>
                        </a:cubicBezTo>
                        <a:cubicBezTo>
                          <a:pt x="2264523" y="-22878"/>
                          <a:pt x="2396433" y="44886"/>
                          <a:pt x="2598774" y="0"/>
                        </a:cubicBezTo>
                        <a:cubicBezTo>
                          <a:pt x="2801115" y="-44886"/>
                          <a:pt x="3033357" y="23323"/>
                          <a:pt x="3205911" y="0"/>
                        </a:cubicBezTo>
                        <a:cubicBezTo>
                          <a:pt x="3378465" y="-23323"/>
                          <a:pt x="3614634" y="61698"/>
                          <a:pt x="3971925" y="0"/>
                        </a:cubicBezTo>
                        <a:cubicBezTo>
                          <a:pt x="3983520" y="146889"/>
                          <a:pt x="3925698" y="429608"/>
                          <a:pt x="3971925" y="546164"/>
                        </a:cubicBezTo>
                        <a:cubicBezTo>
                          <a:pt x="4018152" y="662720"/>
                          <a:pt x="3936964" y="941447"/>
                          <a:pt x="3971925" y="1162050"/>
                        </a:cubicBezTo>
                        <a:cubicBezTo>
                          <a:pt x="3844077" y="1202669"/>
                          <a:pt x="3595005" y="1128360"/>
                          <a:pt x="3483946" y="1162050"/>
                        </a:cubicBezTo>
                        <a:cubicBezTo>
                          <a:pt x="3372887" y="1195740"/>
                          <a:pt x="3144258" y="1103949"/>
                          <a:pt x="2876809" y="1162050"/>
                        </a:cubicBezTo>
                        <a:cubicBezTo>
                          <a:pt x="2609360" y="1220151"/>
                          <a:pt x="2511426" y="1094920"/>
                          <a:pt x="2269671" y="1162050"/>
                        </a:cubicBezTo>
                        <a:cubicBezTo>
                          <a:pt x="2027916" y="1229180"/>
                          <a:pt x="2036598" y="1115889"/>
                          <a:pt x="1821411" y="1162050"/>
                        </a:cubicBezTo>
                        <a:cubicBezTo>
                          <a:pt x="1606224" y="1208211"/>
                          <a:pt x="1547683" y="1140295"/>
                          <a:pt x="1333432" y="1162050"/>
                        </a:cubicBezTo>
                        <a:cubicBezTo>
                          <a:pt x="1119181" y="1183805"/>
                          <a:pt x="965264" y="1141025"/>
                          <a:pt x="845453" y="1162050"/>
                        </a:cubicBezTo>
                        <a:cubicBezTo>
                          <a:pt x="725642" y="1183075"/>
                          <a:pt x="273700" y="1148795"/>
                          <a:pt x="0" y="1162050"/>
                        </a:cubicBezTo>
                        <a:cubicBezTo>
                          <a:pt x="-32352" y="1030179"/>
                          <a:pt x="39627" y="712360"/>
                          <a:pt x="0" y="592646"/>
                        </a:cubicBezTo>
                        <a:cubicBezTo>
                          <a:pt x="-39627" y="472932"/>
                          <a:pt x="22930" y="199417"/>
                          <a:pt x="0" y="0"/>
                        </a:cubicBezTo>
                        <a:close/>
                      </a:path>
                      <a:path w="3971925" h="1162050" stroke="0" extrusionOk="0">
                        <a:moveTo>
                          <a:pt x="0" y="0"/>
                        </a:moveTo>
                        <a:cubicBezTo>
                          <a:pt x="211471" y="-39133"/>
                          <a:pt x="455278" y="36780"/>
                          <a:pt x="646856" y="0"/>
                        </a:cubicBezTo>
                        <a:cubicBezTo>
                          <a:pt x="838434" y="-36780"/>
                          <a:pt x="1108170" y="23830"/>
                          <a:pt x="1293713" y="0"/>
                        </a:cubicBezTo>
                        <a:cubicBezTo>
                          <a:pt x="1479256" y="-23830"/>
                          <a:pt x="1771744" y="72082"/>
                          <a:pt x="1940569" y="0"/>
                        </a:cubicBezTo>
                        <a:cubicBezTo>
                          <a:pt x="2109394" y="-72082"/>
                          <a:pt x="2314415" y="2626"/>
                          <a:pt x="2468268" y="0"/>
                        </a:cubicBezTo>
                        <a:cubicBezTo>
                          <a:pt x="2622121" y="-2626"/>
                          <a:pt x="2802010" y="55438"/>
                          <a:pt x="2956247" y="0"/>
                        </a:cubicBezTo>
                        <a:cubicBezTo>
                          <a:pt x="3110484" y="-55438"/>
                          <a:pt x="3520109" y="31762"/>
                          <a:pt x="3971925" y="0"/>
                        </a:cubicBezTo>
                        <a:cubicBezTo>
                          <a:pt x="3984688" y="290407"/>
                          <a:pt x="3913496" y="437473"/>
                          <a:pt x="3971925" y="592646"/>
                        </a:cubicBezTo>
                        <a:cubicBezTo>
                          <a:pt x="4030354" y="747819"/>
                          <a:pt x="3941018" y="961648"/>
                          <a:pt x="3971925" y="1162050"/>
                        </a:cubicBezTo>
                        <a:cubicBezTo>
                          <a:pt x="3741402" y="1218689"/>
                          <a:pt x="3563879" y="1158729"/>
                          <a:pt x="3404507" y="1162050"/>
                        </a:cubicBezTo>
                        <a:cubicBezTo>
                          <a:pt x="3245135" y="1165371"/>
                          <a:pt x="3038283" y="1150462"/>
                          <a:pt x="2757651" y="1162050"/>
                        </a:cubicBezTo>
                        <a:cubicBezTo>
                          <a:pt x="2477019" y="1173638"/>
                          <a:pt x="2474725" y="1150400"/>
                          <a:pt x="2269671" y="1162050"/>
                        </a:cubicBezTo>
                        <a:cubicBezTo>
                          <a:pt x="2064617" y="1173700"/>
                          <a:pt x="1891438" y="1116902"/>
                          <a:pt x="1741973" y="1162050"/>
                        </a:cubicBezTo>
                        <a:cubicBezTo>
                          <a:pt x="1592508" y="1207198"/>
                          <a:pt x="1451817" y="1128828"/>
                          <a:pt x="1293713" y="1162050"/>
                        </a:cubicBezTo>
                        <a:cubicBezTo>
                          <a:pt x="1135609" y="1195272"/>
                          <a:pt x="957993" y="1159787"/>
                          <a:pt x="845453" y="1162050"/>
                        </a:cubicBezTo>
                        <a:cubicBezTo>
                          <a:pt x="732913" y="1164313"/>
                          <a:pt x="291960" y="1111944"/>
                          <a:pt x="0" y="1162050"/>
                        </a:cubicBezTo>
                        <a:cubicBezTo>
                          <a:pt x="-28358" y="981885"/>
                          <a:pt x="26762" y="874469"/>
                          <a:pt x="0" y="592646"/>
                        </a:cubicBezTo>
                        <a:cubicBezTo>
                          <a:pt x="-26762" y="310823"/>
                          <a:pt x="9646" y="120276"/>
                          <a:pt x="0" y="0"/>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rPr>
              <a:t>Thay</a:t>
            </a:r>
            <a:r>
              <a:rPr lang="en-US" sz="2800" dirty="0">
                <a:solidFill>
                  <a:srgbClr val="002060"/>
                </a:solidFill>
              </a:rPr>
              <a:t> </a:t>
            </a:r>
            <a:r>
              <a:rPr lang="en-US" sz="2800" dirty="0" err="1">
                <a:solidFill>
                  <a:srgbClr val="002060"/>
                </a:solidFill>
              </a:rPr>
              <a:t>đổi</a:t>
            </a:r>
            <a:r>
              <a:rPr lang="en-US" sz="2800" dirty="0">
                <a:solidFill>
                  <a:srgbClr val="002060"/>
                </a:solidFill>
              </a:rPr>
              <a:t> </a:t>
            </a:r>
            <a:r>
              <a:rPr lang="en-US" sz="2800" dirty="0" err="1">
                <a:solidFill>
                  <a:srgbClr val="002060"/>
                </a:solidFill>
              </a:rPr>
              <a:t>cách</a:t>
            </a:r>
            <a:r>
              <a:rPr lang="en-US" sz="2800" dirty="0">
                <a:solidFill>
                  <a:srgbClr val="002060"/>
                </a:solidFill>
              </a:rPr>
              <a:t> </a:t>
            </a:r>
            <a:r>
              <a:rPr lang="en-US" sz="2800" dirty="0" err="1">
                <a:solidFill>
                  <a:srgbClr val="002060"/>
                </a:solidFill>
              </a:rPr>
              <a:t>kết</a:t>
            </a:r>
            <a:r>
              <a:rPr lang="en-US" sz="2800" dirty="0">
                <a:solidFill>
                  <a:srgbClr val="002060"/>
                </a:solidFill>
              </a:rPr>
              <a:t> </a:t>
            </a:r>
            <a:r>
              <a:rPr lang="en-US" sz="2800" dirty="0" err="1">
                <a:solidFill>
                  <a:srgbClr val="002060"/>
                </a:solidFill>
              </a:rPr>
              <a:t>thúc</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câu</a:t>
            </a:r>
            <a:r>
              <a:rPr lang="en-US" sz="2800" dirty="0">
                <a:solidFill>
                  <a:srgbClr val="002060"/>
                </a:solidFill>
              </a:rPr>
              <a:t> </a:t>
            </a:r>
            <a:r>
              <a:rPr lang="en-US" sz="2800" dirty="0" err="1">
                <a:solidFill>
                  <a:srgbClr val="002060"/>
                </a:solidFill>
              </a:rPr>
              <a:t>chuyện</a:t>
            </a:r>
            <a:r>
              <a:rPr lang="en-US" sz="2800" dirty="0">
                <a:solidFill>
                  <a:srgbClr val="002060"/>
                </a:solidFill>
              </a:rPr>
              <a:t>.</a:t>
            </a:r>
          </a:p>
        </p:txBody>
      </p:sp>
      <p:sp>
        <p:nvSpPr>
          <p:cNvPr id="12" name="Rectangle: Rounded Corners 11">
            <a:extLst>
              <a:ext uri="{FF2B5EF4-FFF2-40B4-BE49-F238E27FC236}">
                <a16:creationId xmlns:a16="http://schemas.microsoft.com/office/drawing/2014/main" id="{A9AB4681-F3B6-8EDA-0B31-B6C0AF99E594}"/>
              </a:ext>
            </a:extLst>
          </p:cNvPr>
          <p:cNvSpPr/>
          <p:nvPr/>
        </p:nvSpPr>
        <p:spPr>
          <a:xfrm>
            <a:off x="6505575" y="1790700"/>
            <a:ext cx="5029200" cy="2457450"/>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Calibri" panose="020F0502020204030204" pitchFamily="34" charset="0"/>
                <a:ea typeface="Cambria" panose="02040503050406030204" pitchFamily="18" charset="0"/>
                <a:cs typeface="Calibri" panose="020F0502020204030204" pitchFamily="34" charset="0"/>
              </a:rPr>
              <a:t>Tưởng tượng mình đang tham gia vào câu chuyện, được “nhìn”, “nghe”, “chạm vào”,.. mọi sự vật trong câu chuyện để sáng tạo chi tiết.</a:t>
            </a:r>
            <a:endParaRPr lang="en-US" sz="280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4921385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37"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450" decel="100000" fill="hold"/>
                                        <p:tgtEl>
                                          <p:spTgt spid="5"/>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P spid="7"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8E2CFE2-4CB9-7581-5A56-A339B35433E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8747" l="0" r="93242">
                        <a14:foregroundMark x1="10326" y1="86863" x2="29613" y2="88804"/>
                        <a14:foregroundMark x1="30144" y1="74050" x2="28626" y2="86863"/>
                        <a14:foregroundMark x1="45330" y1="89612" x2="69324" y2="86015"/>
                        <a14:foregroundMark x1="70843" y1="84640" x2="68261" y2="89086"/>
                        <a14:foregroundMark x1="72969" y1="85166" x2="58314" y2="89086"/>
                        <a14:foregroundMark x1="55733" y1="86863" x2="55733" y2="86863"/>
                        <a14:foregroundMark x1="52620" y1="87672" x2="48975" y2="89086"/>
                        <a14:foregroundMark x1="55733" y1="72110" x2="63554" y2="85449"/>
                        <a14:foregroundMark x1="35915" y1="28779" x2="35383" y2="58529"/>
                        <a14:foregroundMark x1="12453" y1="86015" x2="12453" y2="86015"/>
                        <a14:foregroundMark x1="13971" y1="83508" x2="10858" y2="86297"/>
                        <a14:foregroundMark x1="54670" y1="86297" x2="43736" y2="88521"/>
                        <a14:foregroundMark x1="50494" y1="85166" x2="43736" y2="86863"/>
                        <a14:foregroundMark x1="52620" y1="89895" x2="65148" y2="89086"/>
                        <a14:foregroundMark x1="49506" y1="90744" x2="56796" y2="89895"/>
                        <a14:foregroundMark x1="10326" y1="86580" x2="19210" y2="88804"/>
                        <a14:foregroundMark x1="37434" y1="87106" x2="19742" y2="88521"/>
                        <a14:foregroundMark x1="25968" y1="89329" x2="12453" y2="87389"/>
                        <a14:foregroundMark x1="8732" y1="86863" x2="11921" y2="89086"/>
                      </a14:backgroundRemoval>
                    </a14:imgEffect>
                  </a14:imgLayer>
                </a14:imgProps>
              </a:ext>
              <a:ext uri="{28A0092B-C50C-407E-A947-70E740481C1C}">
                <a14:useLocalDpi xmlns:a14="http://schemas.microsoft.com/office/drawing/2010/main" val="0"/>
              </a:ext>
            </a:extLst>
          </a:blip>
          <a:srcRect b="6647"/>
          <a:stretch/>
        </p:blipFill>
        <p:spPr>
          <a:xfrm>
            <a:off x="752170" y="1481541"/>
            <a:ext cx="2848280" cy="4995460"/>
          </a:xfrm>
          <a:prstGeom prst="rect">
            <a:avLst/>
          </a:prstGeom>
          <a:effectLst>
            <a:outerShdw blurRad="76200" dir="18900000" sy="23000" kx="-1200000" algn="bl" rotWithShape="0">
              <a:prstClr val="black">
                <a:alpha val="20000"/>
              </a:prstClr>
            </a:outerShdw>
          </a:effectLst>
        </p:spPr>
      </p:pic>
      <p:sp>
        <p:nvSpPr>
          <p:cNvPr id="12" name="Rectangle: Rounded Corners 11">
            <a:extLst>
              <a:ext uri="{FF2B5EF4-FFF2-40B4-BE49-F238E27FC236}">
                <a16:creationId xmlns:a16="http://schemas.microsoft.com/office/drawing/2014/main" id="{A9AB4681-F3B6-8EDA-0B31-B6C0AF99E594}"/>
              </a:ext>
            </a:extLst>
          </p:cNvPr>
          <p:cNvSpPr/>
          <p:nvPr/>
        </p:nvSpPr>
        <p:spPr>
          <a:xfrm>
            <a:off x="3400424" y="685800"/>
            <a:ext cx="8439151" cy="5095875"/>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000" b="1" dirty="0">
                <a:solidFill>
                  <a:srgbClr val="002060"/>
                </a:solidFill>
                <a:latin typeface="Calibri" panose="020F0502020204030204" pitchFamily="34" charset="0"/>
                <a:ea typeface="Cambria" panose="02040503050406030204" pitchFamily="18" charset="0"/>
                <a:cs typeface="Calibri" panose="020F0502020204030204" pitchFamily="34" charset="0"/>
              </a:rPr>
              <a:t>Ví dụ: Thêm chi tiết tả ngoại hình của nhân vật:</a:t>
            </a:r>
            <a:endParaRPr lang="en-US" sz="30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just"/>
            <a:r>
              <a:rPr lang="vi-VN" sz="3000" dirty="0">
                <a:solidFill>
                  <a:srgbClr val="002060"/>
                </a:solidFill>
                <a:latin typeface="Calibri" panose="020F0502020204030204" pitchFamily="34" charset="0"/>
                <a:ea typeface="Cambria" panose="02040503050406030204" pitchFamily="18" charset="0"/>
                <a:cs typeface="Calibri" panose="020F0502020204030204" pitchFamily="34" charset="0"/>
              </a:rPr>
              <a:t>Bạn chuột có đôi mắt bé xíu, tròn xoe và đen láy như hai hạt đỗ. Lông cậu màu ghi nhạt, xù lên như một nắm bông, vì thế mọi người thường gọi cậu là chuột xù; thêm chi tiết tả hoạt động: Mèo nhép hát tướng lên. Mắt cậu nhắm tịt, đầu cậu lắc lư theo lời hát. Lúc đầu, chân cậu chỉ nhún nhảy nhè nhẹ. Rồi dần dần, đôi chân dậm càng lúc càng mạnh, cậu hứng chí nhảy nhót khắp nơi.</a:t>
            </a:r>
            <a:endPar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4636283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450" decel="100000" fill="hold"/>
                                        <p:tgtEl>
                                          <p:spTgt spid="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0220" y="645832"/>
            <a:ext cx="11747851" cy="955124"/>
          </a:xfrm>
        </p:spPr>
        <p:txBody>
          <a:bodyPr vert="horz" lIns="91440" tIns="45720" rIns="91440" bIns="45720" rtlCol="0" anchor="ctr">
            <a:noAutofit/>
          </a:bodyPr>
          <a:lstStyle/>
          <a:p>
            <a:r>
              <a:rPr lang="en-US" sz="3600" b="1" dirty="0">
                <a:ln>
                  <a:solidFill>
                    <a:schemeClr val="tx1"/>
                  </a:solidFill>
                </a:ln>
                <a:solidFill>
                  <a:srgbClr val="FF6969"/>
                </a:solidFill>
                <a:latin typeface="Arial" panose="020B0604020202020204" pitchFamily="34" charset="0"/>
                <a:cs typeface="Arial" panose="020B0604020202020204" pitchFamily="34" charset="0"/>
              </a:rPr>
              <a:t>4.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Trao</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đổi</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với</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bạn</a:t>
            </a:r>
            <a:r>
              <a:rPr lang="en-US" sz="3600" b="1" dirty="0">
                <a:ln>
                  <a:solidFill>
                    <a:schemeClr val="tx1"/>
                  </a:solidFill>
                </a:ln>
                <a:solidFill>
                  <a:srgbClr val="FF6969"/>
                </a:solidFill>
                <a:latin typeface="Arial" panose="020B0604020202020204" pitchFamily="34" charset="0"/>
                <a:cs typeface="Arial" panose="020B0604020202020204" pitchFamily="34" charset="0"/>
              </a:rPr>
              <a:t>:</a:t>
            </a:r>
          </a:p>
        </p:txBody>
      </p:sp>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F68662C3-7491-BFD5-9AB3-F46A1BA853BB}"/>
              </a:ext>
            </a:extLst>
          </p:cNvPr>
          <p:cNvGrpSpPr/>
          <p:nvPr/>
        </p:nvGrpSpPr>
        <p:grpSpPr>
          <a:xfrm>
            <a:off x="1367175" y="866775"/>
            <a:ext cx="9574851" cy="1385901"/>
            <a:chOff x="1870614" y="577786"/>
            <a:chExt cx="3756277" cy="2054852"/>
          </a:xfrm>
        </p:grpSpPr>
        <p:sp>
          <p:nvSpPr>
            <p:cNvPr id="4" name="Rounded Rectangle 11">
              <a:extLst>
                <a:ext uri="{FF2B5EF4-FFF2-40B4-BE49-F238E27FC236}">
                  <a16:creationId xmlns:a16="http://schemas.microsoft.com/office/drawing/2014/main" id="{576D5399-38B6-FB3F-B97F-C03A8A56EED7}"/>
                </a:ext>
              </a:extLst>
            </p:cNvPr>
            <p:cNvSpPr/>
            <p:nvPr/>
          </p:nvSpPr>
          <p:spPr>
            <a:xfrm>
              <a:off x="2701902" y="577786"/>
              <a:ext cx="1756258" cy="1608727"/>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chi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tiết</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sáng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tạo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itle 1">
              <a:extLst>
                <a:ext uri="{FF2B5EF4-FFF2-40B4-BE49-F238E27FC236}">
                  <a16:creationId xmlns:a16="http://schemas.microsoft.com/office/drawing/2014/main" id="{BE173CEE-52D3-DA6E-C006-5E19958BEE63}"/>
                </a:ext>
              </a:extLst>
            </p:cNvPr>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cxnSp>
        <p:nvCxnSpPr>
          <p:cNvPr id="19" name="Straight Connector 18">
            <a:extLst>
              <a:ext uri="{FF2B5EF4-FFF2-40B4-BE49-F238E27FC236}">
                <a16:creationId xmlns:a16="http://schemas.microsoft.com/office/drawing/2014/main" id="{6CB5F9E5-CC8C-E4E8-3EDF-C84E8B02E082}"/>
              </a:ext>
            </a:extLst>
          </p:cNvPr>
          <p:cNvCxnSpPr>
            <a:cxnSpLocks/>
          </p:cNvCxnSpPr>
          <p:nvPr/>
        </p:nvCxnSpPr>
        <p:spPr>
          <a:xfrm flipH="1">
            <a:off x="1752600" y="1951786"/>
            <a:ext cx="3543300" cy="84856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461005D6-F1B2-7365-E51C-8716BEA7A3E6}"/>
              </a:ext>
            </a:extLst>
          </p:cNvPr>
          <p:cNvSpPr/>
          <p:nvPr/>
        </p:nvSpPr>
        <p:spPr>
          <a:xfrm>
            <a:off x="1000126" y="2809875"/>
            <a:ext cx="1495424" cy="3105150"/>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tả</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bối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cảnh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không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gian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thời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gian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B53E6100-AE96-3C3C-FAF7-7DD3B6E9156C}"/>
              </a:ext>
            </a:extLst>
          </p:cNvPr>
          <p:cNvCxnSpPr>
            <a:cxnSpLocks/>
            <a:endCxn id="22" idx="0"/>
          </p:cNvCxnSpPr>
          <p:nvPr/>
        </p:nvCxnSpPr>
        <p:spPr>
          <a:xfrm flipH="1">
            <a:off x="3429001" y="2000250"/>
            <a:ext cx="2219324" cy="8001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65C9C03B-2FF9-2AF0-E1D4-F4632FBE2568}"/>
              </a:ext>
            </a:extLst>
          </p:cNvPr>
          <p:cNvSpPr/>
          <p:nvPr/>
        </p:nvSpPr>
        <p:spPr>
          <a:xfrm>
            <a:off x="2686051" y="2800350"/>
            <a:ext cx="1485900" cy="3305175"/>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tả</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ngoại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hình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hành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động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31" name="Straight Connector 30">
            <a:extLst>
              <a:ext uri="{FF2B5EF4-FFF2-40B4-BE49-F238E27FC236}">
                <a16:creationId xmlns:a16="http://schemas.microsoft.com/office/drawing/2014/main" id="{4CB1B98E-627F-A0C1-D29C-BF96318100E7}"/>
              </a:ext>
            </a:extLst>
          </p:cNvPr>
          <p:cNvCxnSpPr>
            <a:cxnSpLocks/>
          </p:cNvCxnSpPr>
          <p:nvPr/>
        </p:nvCxnSpPr>
        <p:spPr>
          <a:xfrm flipH="1">
            <a:off x="5010150" y="1990725"/>
            <a:ext cx="895350" cy="8286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8FA08CFD-1B2B-B9F7-6854-B23EE41CE178}"/>
              </a:ext>
            </a:extLst>
          </p:cNvPr>
          <p:cNvSpPr/>
          <p:nvPr/>
        </p:nvSpPr>
        <p:spPr>
          <a:xfrm>
            <a:off x="4381501" y="2828925"/>
            <a:ext cx="1409700" cy="3505200"/>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hoặc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thay</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đổi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kể</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tình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huống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sự</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việc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12EB3919-44EC-D960-A2A4-87A44623971E}"/>
              </a:ext>
            </a:extLst>
          </p:cNvPr>
          <p:cNvCxnSpPr>
            <a:cxnSpLocks/>
            <a:endCxn id="13" idx="0"/>
          </p:cNvCxnSpPr>
          <p:nvPr/>
        </p:nvCxnSpPr>
        <p:spPr>
          <a:xfrm>
            <a:off x="6067425" y="1990725"/>
            <a:ext cx="633413"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AE8454FC-CC6C-AD80-CBBC-88AF6620615F}"/>
              </a:ext>
            </a:extLst>
          </p:cNvPr>
          <p:cNvSpPr/>
          <p:nvPr/>
        </p:nvSpPr>
        <p:spPr>
          <a:xfrm>
            <a:off x="6010275" y="2933700"/>
            <a:ext cx="1381125"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vào</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câu</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chuyện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30" name="Straight Connector 29">
            <a:extLst>
              <a:ext uri="{FF2B5EF4-FFF2-40B4-BE49-F238E27FC236}">
                <a16:creationId xmlns:a16="http://schemas.microsoft.com/office/drawing/2014/main" id="{D9B629F6-A143-F62D-6F1C-A36590BB19C2}"/>
              </a:ext>
            </a:extLst>
          </p:cNvPr>
          <p:cNvCxnSpPr>
            <a:cxnSpLocks/>
          </p:cNvCxnSpPr>
          <p:nvPr/>
        </p:nvCxnSpPr>
        <p:spPr>
          <a:xfrm>
            <a:off x="6248400" y="2009775"/>
            <a:ext cx="1952625" cy="8953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617C1026-DBF1-6503-EEF0-047015B8FFD1}"/>
              </a:ext>
            </a:extLst>
          </p:cNvPr>
          <p:cNvSpPr/>
          <p:nvPr/>
        </p:nvSpPr>
        <p:spPr>
          <a:xfrm>
            <a:off x="7477125" y="2924175"/>
            <a:ext cx="1343025"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lời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thoại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cho</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49" name="Straight Connector 48">
            <a:extLst>
              <a:ext uri="{FF2B5EF4-FFF2-40B4-BE49-F238E27FC236}">
                <a16:creationId xmlns:a16="http://schemas.microsoft.com/office/drawing/2014/main" id="{D8933D04-5D00-FB57-0DFF-643EC739FC85}"/>
              </a:ext>
            </a:extLst>
          </p:cNvPr>
          <p:cNvCxnSpPr>
            <a:cxnSpLocks/>
          </p:cNvCxnSpPr>
          <p:nvPr/>
        </p:nvCxnSpPr>
        <p:spPr>
          <a:xfrm>
            <a:off x="6553200" y="1981200"/>
            <a:ext cx="3190875"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0" name="Rectangle: Rounded Corners 49">
            <a:extLst>
              <a:ext uri="{FF2B5EF4-FFF2-40B4-BE49-F238E27FC236}">
                <a16:creationId xmlns:a16="http://schemas.microsoft.com/office/drawing/2014/main" id="{4F9C5286-2841-DF76-D5EB-9B404A61B026}"/>
              </a:ext>
            </a:extLst>
          </p:cNvPr>
          <p:cNvSpPr/>
          <p:nvPr/>
        </p:nvSpPr>
        <p:spPr>
          <a:xfrm>
            <a:off x="9020175" y="2943225"/>
            <a:ext cx="1809750" cy="3086100"/>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Thay</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đổi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cách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thúc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câu</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chuyện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thêm</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đoạn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kết</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thay</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đổi</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đoạn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kết</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2986334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par>
                                <p:cTn id="18" presetID="22" presetClass="entr" presetSubtype="4"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22" presetClass="entr" presetSubtype="4"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down)">
                                      <p:cBhvr>
                                        <p:cTn id="33" dur="500"/>
                                        <p:tgtEl>
                                          <p:spTgt spid="33"/>
                                        </p:tgtEl>
                                      </p:cBhvr>
                                    </p:animEffect>
                                  </p:childTnLst>
                                </p:cTn>
                              </p:par>
                              <p:par>
                                <p:cTn id="34" presetID="22" presetClass="entr" presetSubtype="4"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down)">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par>
                                <p:cTn id="42" presetID="22" presetClass="entr" presetSubtype="4"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par>
                                <p:cTn id="50" presetID="22" presetClass="entr" presetSubtype="4"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wipe(down)">
                                      <p:cBhvr>
                                        <p:cTn id="57" dur="500"/>
                                        <p:tgtEl>
                                          <p:spTgt spid="50"/>
                                        </p:tgtEl>
                                      </p:cBhvr>
                                    </p:animEffect>
                                  </p:childTnLst>
                                </p:cTn>
                              </p:par>
                              <p:par>
                                <p:cTn id="58" presetID="22" presetClass="entr" presetSubtype="4"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ipe(down)">
                                      <p:cBhvr>
                                        <p:cTn id="6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P spid="22" grpId="0" animBg="1"/>
      <p:bldP spid="33" grpId="0" animBg="1"/>
      <p:bldP spid="13" grpId="0" animBg="1"/>
      <p:bldP spid="34" grpId="0" animBg="1"/>
      <p:bldP spid="5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4786637"/>
            <a:ext cx="1047293" cy="1795547"/>
            <a:chOff x="4320049" y="132321"/>
            <a:chExt cx="3786400" cy="6491678"/>
          </a:xfrm>
          <a:solidFill>
            <a:srgbClr val="000000">
              <a:alpha val="0"/>
            </a:srgbClr>
          </a:solidFill>
        </p:grpSpPr>
        <p:sp>
          <p:nvSpPr>
            <p:cNvPr id="7"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8"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9"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4786637"/>
            <a:ext cx="1047293" cy="1795547"/>
            <a:chOff x="4320049" y="132321"/>
            <a:chExt cx="3786400" cy="6491678"/>
          </a:xfrm>
          <a:solidFill>
            <a:srgbClr val="000000">
              <a:alpha val="0"/>
            </a:srgbClr>
          </a:solidFill>
        </p:grpSpPr>
        <p:sp>
          <p:nvSpPr>
            <p:cNvPr id="10"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1"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2"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4786637"/>
            <a:ext cx="1047293" cy="1795547"/>
            <a:chOff x="4320049" y="132321"/>
            <a:chExt cx="3786400" cy="6491678"/>
          </a:xfrm>
          <a:solidFill>
            <a:srgbClr val="000000">
              <a:alpha val="0"/>
            </a:srgbClr>
          </a:solidFill>
        </p:grpSpPr>
        <p:sp>
          <p:nvSpPr>
            <p:cNvPr id="13"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4"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8" name="M1 Group 29">
            <a:extLst>
              <a:ext uri="{FF2B5EF4-FFF2-40B4-BE49-F238E27FC236}">
                <a16:creationId xmlns:a16="http://schemas.microsoft.com/office/drawing/2014/main" id="{A137A359-F30D-495D-833B-D4943B38BBF5}"/>
              </a:ext>
            </a:extLst>
          </p:cNvPr>
          <p:cNvGrpSpPr>
            <a:grpSpLocks noChangeAspect="1"/>
          </p:cNvGrpSpPr>
          <p:nvPr/>
        </p:nvGrpSpPr>
        <p:grpSpPr>
          <a:xfrm>
            <a:off x="5116738" y="4786637"/>
            <a:ext cx="1047293" cy="1795547"/>
            <a:chOff x="4320049" y="132321"/>
            <a:chExt cx="3786400" cy="6491678"/>
          </a:xfrm>
          <a:solidFill>
            <a:srgbClr val="000000">
              <a:alpha val="0"/>
            </a:srgbClr>
          </a:solidFill>
        </p:grpSpPr>
        <p:sp>
          <p:nvSpPr>
            <p:cNvPr id="19" name="Freeform: Shape 30">
              <a:extLst>
                <a:ext uri="{FF2B5EF4-FFF2-40B4-BE49-F238E27FC236}">
                  <a16:creationId xmlns:a16="http://schemas.microsoft.com/office/drawing/2014/main" id="{FA75369C-F088-4B79-8708-5BFF6257140F}"/>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0" name="Freeform: Shape 31">
              <a:extLst>
                <a:ext uri="{FF2B5EF4-FFF2-40B4-BE49-F238E27FC236}">
                  <a16:creationId xmlns:a16="http://schemas.microsoft.com/office/drawing/2014/main" id="{812729BC-AD52-46AC-B4E3-0A2CBFD21FDA}"/>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CCCC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4" name="M3 Group 35">
            <a:extLst>
              <a:ext uri="{FF2B5EF4-FFF2-40B4-BE49-F238E27FC236}">
                <a16:creationId xmlns:a16="http://schemas.microsoft.com/office/drawing/2014/main" id="{31878D42-2F8C-4EB7-B838-33F4EA12379A}"/>
              </a:ext>
            </a:extLst>
          </p:cNvPr>
          <p:cNvGrpSpPr>
            <a:grpSpLocks noChangeAspect="1"/>
          </p:cNvGrpSpPr>
          <p:nvPr/>
        </p:nvGrpSpPr>
        <p:grpSpPr>
          <a:xfrm rot="15120000">
            <a:off x="5116738" y="4786637"/>
            <a:ext cx="1047293" cy="1795547"/>
            <a:chOff x="4320049" y="132321"/>
            <a:chExt cx="3786400" cy="6491678"/>
          </a:xfrm>
          <a:solidFill>
            <a:srgbClr val="000000">
              <a:alpha val="0"/>
            </a:srgbClr>
          </a:solidFill>
        </p:grpSpPr>
        <p:sp>
          <p:nvSpPr>
            <p:cNvPr id="25" name="Freeform: Shape 36">
              <a:extLst>
                <a:ext uri="{FF2B5EF4-FFF2-40B4-BE49-F238E27FC236}">
                  <a16:creationId xmlns:a16="http://schemas.microsoft.com/office/drawing/2014/main" id="{8AA3B2FE-7444-422D-82F0-DCB62039B037}"/>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6" name="Freeform: Shape 37">
              <a:extLst>
                <a:ext uri="{FF2B5EF4-FFF2-40B4-BE49-F238E27FC236}">
                  <a16:creationId xmlns:a16="http://schemas.microsoft.com/office/drawing/2014/main" id="{8930792E-BC05-46E0-AE46-450757956BC8}"/>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5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7" name="M5 Group 38">
            <a:extLst>
              <a:ext uri="{FF2B5EF4-FFF2-40B4-BE49-F238E27FC236}">
                <a16:creationId xmlns:a16="http://schemas.microsoft.com/office/drawing/2014/main" id="{15DE8010-75A1-4A3D-96E5-87D7D295F71E}"/>
              </a:ext>
            </a:extLst>
          </p:cNvPr>
          <p:cNvGrpSpPr>
            <a:grpSpLocks noChangeAspect="1"/>
          </p:cNvGrpSpPr>
          <p:nvPr/>
        </p:nvGrpSpPr>
        <p:grpSpPr>
          <a:xfrm rot="17280000">
            <a:off x="5116738" y="4786637"/>
            <a:ext cx="1047293" cy="1795547"/>
            <a:chOff x="4320049" y="132321"/>
            <a:chExt cx="3786400" cy="6491678"/>
          </a:xfrm>
          <a:solidFill>
            <a:srgbClr val="000000">
              <a:alpha val="0"/>
            </a:srgbClr>
          </a:solidFill>
        </p:grpSpPr>
        <p:sp>
          <p:nvSpPr>
            <p:cNvPr id="28" name="Freeform: Shape 39">
              <a:extLst>
                <a:ext uri="{FF2B5EF4-FFF2-40B4-BE49-F238E27FC236}">
                  <a16:creationId xmlns:a16="http://schemas.microsoft.com/office/drawing/2014/main" id="{65D15F76-8D52-4CC5-8306-BC488831A35A}"/>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9" name="Freeform: Shape 40">
              <a:extLst>
                <a:ext uri="{FF2B5EF4-FFF2-40B4-BE49-F238E27FC236}">
                  <a16:creationId xmlns:a16="http://schemas.microsoft.com/office/drawing/2014/main" id="{3B5E025D-4F56-4072-85A8-88E22DAF8B12}"/>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AFABA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0" name="M3 Group 41">
            <a:extLst>
              <a:ext uri="{FF2B5EF4-FFF2-40B4-BE49-F238E27FC236}">
                <a16:creationId xmlns:a16="http://schemas.microsoft.com/office/drawing/2014/main" id="{9C07D273-BDE3-42A4-8468-0843E799F678}"/>
              </a:ext>
            </a:extLst>
          </p:cNvPr>
          <p:cNvGrpSpPr>
            <a:grpSpLocks noChangeAspect="1"/>
          </p:cNvGrpSpPr>
          <p:nvPr/>
        </p:nvGrpSpPr>
        <p:grpSpPr>
          <a:xfrm rot="19440000">
            <a:off x="5116738" y="4786637"/>
            <a:ext cx="1047293" cy="1795547"/>
            <a:chOff x="4320049" y="132321"/>
            <a:chExt cx="3786400" cy="6491678"/>
          </a:xfrm>
          <a:solidFill>
            <a:srgbClr val="000000">
              <a:alpha val="0"/>
            </a:srgbClr>
          </a:solidFill>
        </p:grpSpPr>
        <p:sp>
          <p:nvSpPr>
            <p:cNvPr id="31" name="Freeform: Shape 42">
              <a:extLst>
                <a:ext uri="{FF2B5EF4-FFF2-40B4-BE49-F238E27FC236}">
                  <a16:creationId xmlns:a16="http://schemas.microsoft.com/office/drawing/2014/main" id="{6D8922CC-BB8D-430C-A3DE-8375108433FE}"/>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43">
              <a:extLst>
                <a:ext uri="{FF2B5EF4-FFF2-40B4-BE49-F238E27FC236}">
                  <a16:creationId xmlns:a16="http://schemas.microsoft.com/office/drawing/2014/main" id="{6E739947-6892-4DBA-B17D-551735DE90FB}"/>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497B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pic>
        <p:nvPicPr>
          <p:cNvPr id="16" name="Picture 15">
            <a:extLst>
              <a:ext uri="{FF2B5EF4-FFF2-40B4-BE49-F238E27FC236}">
                <a16:creationId xmlns:a16="http://schemas.microsoft.com/office/drawing/2014/main" id="{0A3C8F23-C13D-73EE-9346-0A5F8EB7AD31}"/>
              </a:ext>
            </a:extLst>
          </p:cNvPr>
          <p:cNvPicPr>
            <a:picLocks noChangeAspect="1"/>
          </p:cNvPicPr>
          <p:nvPr/>
        </p:nvPicPr>
        <p:blipFill>
          <a:blip r:embed="rId3"/>
          <a:stretch>
            <a:fillRect/>
          </a:stretch>
        </p:blipFill>
        <p:spPr>
          <a:xfrm>
            <a:off x="3293163" y="129785"/>
            <a:ext cx="6017274" cy="2444708"/>
          </a:xfrm>
          <a:prstGeom prst="rect">
            <a:avLst/>
          </a:prstGeom>
        </p:spPr>
      </p:pic>
      <p:pic>
        <p:nvPicPr>
          <p:cNvPr id="21" name="Picture 20">
            <a:extLst>
              <a:ext uri="{FF2B5EF4-FFF2-40B4-BE49-F238E27FC236}">
                <a16:creationId xmlns:a16="http://schemas.microsoft.com/office/drawing/2014/main" id="{C92B182C-8ECE-7E33-B39C-F65BFFDA3033}"/>
              </a:ext>
            </a:extLst>
          </p:cNvPr>
          <p:cNvPicPr>
            <a:picLocks noChangeAspect="1"/>
          </p:cNvPicPr>
          <p:nvPr/>
        </p:nvPicPr>
        <p:blipFill>
          <a:blip r:embed="rId4"/>
          <a:stretch>
            <a:fillRect/>
          </a:stretch>
        </p:blipFill>
        <p:spPr>
          <a:xfrm>
            <a:off x="7477125" y="2770398"/>
            <a:ext cx="4508726" cy="4508726"/>
          </a:xfrm>
          <a:prstGeom prst="rect">
            <a:avLst/>
          </a:prstGeom>
        </p:spPr>
      </p:pic>
      <p:pic>
        <p:nvPicPr>
          <p:cNvPr id="3" name="Picture 2">
            <a:extLst>
              <a:ext uri="{FF2B5EF4-FFF2-40B4-BE49-F238E27FC236}">
                <a16:creationId xmlns:a16="http://schemas.microsoft.com/office/drawing/2014/main" id="{867A9CCF-40B2-C05B-7BE1-E28CF2DE16FE}"/>
              </a:ext>
            </a:extLst>
          </p:cNvPr>
          <p:cNvPicPr>
            <a:picLocks noChangeAspect="1"/>
          </p:cNvPicPr>
          <p:nvPr/>
        </p:nvPicPr>
        <p:blipFill>
          <a:blip r:embed="rId5"/>
          <a:stretch>
            <a:fillRect/>
          </a:stretch>
        </p:blipFill>
        <p:spPr>
          <a:xfrm>
            <a:off x="206151" y="2029792"/>
            <a:ext cx="2802953" cy="4828208"/>
          </a:xfrm>
          <a:prstGeom prst="rect">
            <a:avLst/>
          </a:prstGeom>
        </p:spPr>
      </p:pic>
    </p:spTree>
    <p:extLst>
      <p:ext uri="{BB962C8B-B14F-4D97-AF65-F5344CB8AC3E}">
        <p14:creationId xmlns:p14="http://schemas.microsoft.com/office/powerpoint/2010/main" val="2450646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8" name="Group 7"/>
          <p:cNvGrpSpPr/>
          <p:nvPr/>
        </p:nvGrpSpPr>
        <p:grpSpPr>
          <a:xfrm>
            <a:off x="1367175" y="1083717"/>
            <a:ext cx="9574851" cy="1054659"/>
            <a:chOff x="1870614" y="1068913"/>
            <a:chExt cx="3756277" cy="1563725"/>
          </a:xfrm>
        </p:grpSpPr>
        <p:sp>
          <p:nvSpPr>
            <p:cNvPr id="12" name="Rounded Rectangle 11"/>
            <p:cNvSpPr/>
            <p:nvPr/>
          </p:nvSpPr>
          <p:spPr>
            <a:xfrm>
              <a:off x="2982155" y="1068913"/>
              <a:ext cx="1326339" cy="1117600"/>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Ghi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itle 1"/>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grpSp>
        <p:nvGrpSpPr>
          <p:cNvPr id="13" name="Group 12"/>
          <p:cNvGrpSpPr/>
          <p:nvPr/>
        </p:nvGrpSpPr>
        <p:grpSpPr>
          <a:xfrm>
            <a:off x="1323322" y="2170861"/>
            <a:ext cx="9444311" cy="241066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just" defTabSz="914400" rtl="0" eaLnBrk="1" fontAlgn="auto" latinLnBrk="0" hangingPunct="1">
                <a:lnSpc>
                  <a:spcPct val="100000"/>
                </a:lnSpc>
                <a:spcBef>
                  <a:spcPct val="0"/>
                </a:spcBef>
                <a:spcAft>
                  <a:spcPts val="600"/>
                </a:spcAft>
                <a:buClrTx/>
                <a:buSzTx/>
                <a:tabLst/>
                <a:defRPr/>
              </a:pPr>
              <a:r>
                <a:rPr lang="en-US" sz="3200" b="0" i="0" dirty="0">
                  <a:solidFill>
                    <a:srgbClr val="000000"/>
                  </a:solidFill>
                  <a:effectLst/>
                  <a:latin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cs typeface="Calibri" panose="020F0502020204030204" pitchFamily="34" charset="0"/>
                </a:rPr>
                <a:t>Trong bài văn kể chuyện sáng tạo, người viết có thể th</a:t>
              </a:r>
              <a:r>
                <a:rPr lang="en-US" sz="3200" dirty="0">
                  <a:solidFill>
                    <a:srgbClr val="000000"/>
                  </a:solidFill>
                  <a:latin typeface="Calibri" panose="020F0502020204030204" pitchFamily="34" charset="0"/>
                  <a:cs typeface="Calibri" panose="020F0502020204030204" pitchFamily="34" charset="0"/>
                </a:rPr>
                <a:t>ê</a:t>
              </a:r>
              <a:r>
                <a:rPr lang="vi-VN" sz="3200" b="0" i="0" dirty="0">
                  <a:solidFill>
                    <a:srgbClr val="000000"/>
                  </a:solidFill>
                  <a:effectLst/>
                  <a:latin typeface="Calibri" panose="020F0502020204030204" pitchFamily="34" charset="0"/>
                  <a:cs typeface="Calibri" panose="020F0502020204030204" pitchFamily="34" charset="0"/>
                </a:rPr>
                <a:t>m chi tiết (thêm lời thoại, thêm lời kể, lời tả,...) hoặc thay đổi cách kết thúc mà không làm thay đổi nội dung chính và ý nghĩa của câu chuyện.</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0674255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F68662C3-7491-BFD5-9AB3-F46A1BA853BB}"/>
              </a:ext>
            </a:extLst>
          </p:cNvPr>
          <p:cNvGrpSpPr/>
          <p:nvPr/>
        </p:nvGrpSpPr>
        <p:grpSpPr>
          <a:xfrm>
            <a:off x="1290975" y="1198017"/>
            <a:ext cx="9574851" cy="1054659"/>
            <a:chOff x="1870614" y="1068913"/>
            <a:chExt cx="3756277" cy="1563725"/>
          </a:xfrm>
        </p:grpSpPr>
        <p:sp>
          <p:nvSpPr>
            <p:cNvPr id="4" name="Rounded Rectangle 11">
              <a:extLst>
                <a:ext uri="{FF2B5EF4-FFF2-40B4-BE49-F238E27FC236}">
                  <a16:creationId xmlns:a16="http://schemas.microsoft.com/office/drawing/2014/main" id="{576D5399-38B6-FB3F-B97F-C03A8A56EED7}"/>
                </a:ext>
              </a:extLst>
            </p:cNvPr>
            <p:cNvSpPr/>
            <p:nvPr/>
          </p:nvSpPr>
          <p:spPr>
            <a:xfrm>
              <a:off x="2701902" y="1068913"/>
              <a:ext cx="1756258" cy="1117601"/>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phần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BE173CEE-52D3-DA6E-C006-5E19958BEE63}"/>
                </a:ext>
              </a:extLst>
            </p:cNvPr>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cxnSp>
        <p:nvCxnSpPr>
          <p:cNvPr id="19" name="Straight Connector 18">
            <a:extLst>
              <a:ext uri="{FF2B5EF4-FFF2-40B4-BE49-F238E27FC236}">
                <a16:creationId xmlns:a16="http://schemas.microsoft.com/office/drawing/2014/main" id="{6CB5F9E5-CC8C-E4E8-3EDF-C84E8B02E082}"/>
              </a:ext>
            </a:extLst>
          </p:cNvPr>
          <p:cNvCxnSpPr>
            <a:stCxn id="4" idx="2"/>
          </p:cNvCxnSpPr>
          <p:nvPr/>
        </p:nvCxnSpPr>
        <p:spPr>
          <a:xfrm flipH="1">
            <a:off x="2867025" y="1951786"/>
            <a:ext cx="2781300" cy="81998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461005D6-F1B2-7365-E51C-8716BEA7A3E6}"/>
              </a:ext>
            </a:extLst>
          </p:cNvPr>
          <p:cNvSpPr/>
          <p:nvPr/>
        </p:nvSpPr>
        <p:spPr>
          <a:xfrm>
            <a:off x="1162051" y="2809875"/>
            <a:ext cx="26860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Calibri" panose="020F0502020204030204" pitchFamily="34" charset="0"/>
                <a:ea typeface="Cambria" panose="02040503050406030204" pitchFamily="18" charset="0"/>
                <a:cs typeface="Calibri" panose="020F0502020204030204" pitchFamily="34" charset="0"/>
              </a:rPr>
              <a:t>Mở bài: Giới thiệu câu chuyện.</a:t>
            </a:r>
            <a:endParaRPr lang="en-US" sz="36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B53E6100-AE96-3C3C-FAF7-7DD3B6E9156C}"/>
              </a:ext>
            </a:extLst>
          </p:cNvPr>
          <p:cNvCxnSpPr>
            <a:cxnSpLocks/>
          </p:cNvCxnSpPr>
          <p:nvPr/>
        </p:nvCxnSpPr>
        <p:spPr>
          <a:xfrm>
            <a:off x="5972175" y="1962150"/>
            <a:ext cx="66675" cy="923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65C9C03B-2FF9-2AF0-E1D4-F4632FBE2568}"/>
              </a:ext>
            </a:extLst>
          </p:cNvPr>
          <p:cNvSpPr/>
          <p:nvPr/>
        </p:nvSpPr>
        <p:spPr>
          <a:xfrm>
            <a:off x="4448175" y="2895600"/>
            <a:ext cx="29527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solidFill>
                  <a:srgbClr val="FF0000"/>
                </a:solidFill>
                <a:latin typeface="Calibri" panose="020F0502020204030204" pitchFamily="34" charset="0"/>
                <a:ea typeface="Cambria" panose="02040503050406030204" pitchFamily="18" charset="0"/>
                <a:cs typeface="Calibri" panose="020F0502020204030204" pitchFamily="34" charset="0"/>
              </a:rPr>
              <a:t>Thân bài: Kể lại câu chuyện với những chi tiết sáng tạo.</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31" name="Straight Connector 30">
            <a:extLst>
              <a:ext uri="{FF2B5EF4-FFF2-40B4-BE49-F238E27FC236}">
                <a16:creationId xmlns:a16="http://schemas.microsoft.com/office/drawing/2014/main" id="{4CB1B98E-627F-A0C1-D29C-BF96318100E7}"/>
              </a:ext>
            </a:extLst>
          </p:cNvPr>
          <p:cNvCxnSpPr>
            <a:cxnSpLocks/>
          </p:cNvCxnSpPr>
          <p:nvPr/>
        </p:nvCxnSpPr>
        <p:spPr>
          <a:xfrm>
            <a:off x="6096000" y="1943100"/>
            <a:ext cx="3600450"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8FA08CFD-1B2B-B9F7-6854-B23EE41CE178}"/>
              </a:ext>
            </a:extLst>
          </p:cNvPr>
          <p:cNvSpPr/>
          <p:nvPr/>
        </p:nvSpPr>
        <p:spPr>
          <a:xfrm>
            <a:off x="8105775" y="2895600"/>
            <a:ext cx="29527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Kết bài: Nếu suy nghĩ, cảm xúc về câu chuyện.</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528723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par>
                                <p:cTn id="21" presetID="2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00"/>
                                        <p:tgtEl>
                                          <p:spTgt spid="33"/>
                                        </p:tgtEl>
                                      </p:cBhvr>
                                    </p:animEffect>
                                  </p:childTnLst>
                                </p:cTn>
                              </p:par>
                              <p:par>
                                <p:cTn id="29" presetID="2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3" name="Picture 2">
            <a:extLst>
              <a:ext uri="{FF2B5EF4-FFF2-40B4-BE49-F238E27FC236}">
                <a16:creationId xmlns:a16="http://schemas.microsoft.com/office/drawing/2014/main" id="{23C30019-436F-B7C6-CB7F-997E178278A0}"/>
              </a:ext>
            </a:extLst>
          </p:cNvPr>
          <p:cNvPicPr>
            <a:picLocks noChangeAspect="1"/>
          </p:cNvPicPr>
          <p:nvPr/>
        </p:nvPicPr>
        <p:blipFill>
          <a:blip r:embed="rId3"/>
          <a:stretch>
            <a:fillRect/>
          </a:stretch>
        </p:blipFill>
        <p:spPr>
          <a:xfrm>
            <a:off x="2136285" y="2061870"/>
            <a:ext cx="8376630" cy="2353260"/>
          </a:xfrm>
          <a:prstGeom prst="rect">
            <a:avLst/>
          </a:prstGeom>
        </p:spPr>
      </p:pic>
    </p:spTree>
    <p:extLst>
      <p:ext uri="{BB962C8B-B14F-4D97-AF65-F5344CB8AC3E}">
        <p14:creationId xmlns:p14="http://schemas.microsoft.com/office/powerpoint/2010/main" val="290370968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8" name="Group 7"/>
          <p:cNvGrpSpPr/>
          <p:nvPr/>
        </p:nvGrpSpPr>
        <p:grpSpPr>
          <a:xfrm>
            <a:off x="1452900" y="207417"/>
            <a:ext cx="9574851" cy="1054659"/>
            <a:chOff x="1870614" y="1068913"/>
            <a:chExt cx="3756277" cy="1563725"/>
          </a:xfrm>
        </p:grpSpPr>
        <p:sp>
          <p:nvSpPr>
            <p:cNvPr id="12" name="Rounded Rectangle 11"/>
            <p:cNvSpPr/>
            <p:nvPr/>
          </p:nvSpPr>
          <p:spPr>
            <a:xfrm>
              <a:off x="2982155" y="1068913"/>
              <a:ext cx="1326339" cy="1117600"/>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nhà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0" name="Title 1"/>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grpSp>
        <p:nvGrpSpPr>
          <p:cNvPr id="13" name="Group 12"/>
          <p:cNvGrpSpPr/>
          <p:nvPr/>
        </p:nvGrpSpPr>
        <p:grpSpPr>
          <a:xfrm>
            <a:off x="1409047" y="1294561"/>
            <a:ext cx="9444311" cy="130576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1.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Kể cho người thân nghe câu chuyện Một chuyến phiêu lưu với chi tiết em sáng tạo thêm.</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grpSp>
      <p:sp>
        <p:nvSpPr>
          <p:cNvPr id="3" name="Rectangle: Rounded Corners 2">
            <a:extLst>
              <a:ext uri="{FF2B5EF4-FFF2-40B4-BE49-F238E27FC236}">
                <a16:creationId xmlns:a16="http://schemas.microsoft.com/office/drawing/2014/main" id="{AB6ABA45-763F-CAD2-09B7-6758BB909409}"/>
              </a:ext>
            </a:extLst>
          </p:cNvPr>
          <p:cNvSpPr/>
          <p:nvPr/>
        </p:nvSpPr>
        <p:spPr>
          <a:xfrm>
            <a:off x="1590674" y="3038474"/>
            <a:ext cx="9124951" cy="3171825"/>
          </a:xfrm>
          <a:prstGeom prst="roundRect">
            <a:avLst/>
          </a:prstGeom>
          <a:solidFill>
            <a:schemeClr val="accent4">
              <a:lumMod val="40000"/>
              <a:lumOff val="60000"/>
            </a:schemeClr>
          </a:solidFill>
          <a:ln>
            <a:extLst>
              <a:ext uri="{C807C97D-BFC1-408E-A445-0C87EB9F89A2}">
                <ask:lineSketchStyleProps xmlns:ask="http://schemas.microsoft.com/office/drawing/2018/sketchyshapes" xmlns="" sd="1959150775">
                  <a:custGeom>
                    <a:avLst/>
                    <a:gdLst>
                      <a:gd name="connsiteX0" fmla="*/ 0 w 9124951"/>
                      <a:gd name="connsiteY0" fmla="*/ 528648 h 3171825"/>
                      <a:gd name="connsiteX1" fmla="*/ 528648 w 9124951"/>
                      <a:gd name="connsiteY1" fmla="*/ 0 h 3171825"/>
                      <a:gd name="connsiteX2" fmla="*/ 8596303 w 9124951"/>
                      <a:gd name="connsiteY2" fmla="*/ 0 h 3171825"/>
                      <a:gd name="connsiteX3" fmla="*/ 9124951 w 9124951"/>
                      <a:gd name="connsiteY3" fmla="*/ 528648 h 3171825"/>
                      <a:gd name="connsiteX4" fmla="*/ 9124951 w 9124951"/>
                      <a:gd name="connsiteY4" fmla="*/ 2643177 h 3171825"/>
                      <a:gd name="connsiteX5" fmla="*/ 8596303 w 9124951"/>
                      <a:gd name="connsiteY5" fmla="*/ 3171825 h 3171825"/>
                      <a:gd name="connsiteX6" fmla="*/ 528648 w 9124951"/>
                      <a:gd name="connsiteY6" fmla="*/ 3171825 h 3171825"/>
                      <a:gd name="connsiteX7" fmla="*/ 0 w 9124951"/>
                      <a:gd name="connsiteY7" fmla="*/ 2643177 h 3171825"/>
                      <a:gd name="connsiteX8" fmla="*/ 0 w 9124951"/>
                      <a:gd name="connsiteY8" fmla="*/ 528648 h 317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4951" h="3171825" fill="none" extrusionOk="0">
                        <a:moveTo>
                          <a:pt x="0" y="528648"/>
                        </a:moveTo>
                        <a:cubicBezTo>
                          <a:pt x="2137" y="241580"/>
                          <a:pt x="258633" y="4542"/>
                          <a:pt x="528648" y="0"/>
                        </a:cubicBezTo>
                        <a:cubicBezTo>
                          <a:pt x="2682466" y="-47972"/>
                          <a:pt x="6989786" y="-135018"/>
                          <a:pt x="8596303" y="0"/>
                        </a:cubicBezTo>
                        <a:cubicBezTo>
                          <a:pt x="8879369" y="-39415"/>
                          <a:pt x="9119106" y="248659"/>
                          <a:pt x="9124951" y="528648"/>
                        </a:cubicBezTo>
                        <a:cubicBezTo>
                          <a:pt x="9269242" y="1241577"/>
                          <a:pt x="9267031" y="2129020"/>
                          <a:pt x="9124951" y="2643177"/>
                        </a:cubicBezTo>
                        <a:cubicBezTo>
                          <a:pt x="9087372" y="2912391"/>
                          <a:pt x="8893725" y="3165523"/>
                          <a:pt x="8596303" y="3171825"/>
                        </a:cubicBezTo>
                        <a:cubicBezTo>
                          <a:pt x="5698571" y="3252311"/>
                          <a:pt x="2761142" y="3078705"/>
                          <a:pt x="528648" y="3171825"/>
                        </a:cubicBezTo>
                        <a:cubicBezTo>
                          <a:pt x="273920" y="3181394"/>
                          <a:pt x="-16166" y="2919901"/>
                          <a:pt x="0" y="2643177"/>
                        </a:cubicBezTo>
                        <a:cubicBezTo>
                          <a:pt x="76170" y="2346392"/>
                          <a:pt x="163780" y="868134"/>
                          <a:pt x="0" y="528648"/>
                        </a:cubicBezTo>
                        <a:close/>
                      </a:path>
                      <a:path w="9124951" h="3171825" stroke="0" extrusionOk="0">
                        <a:moveTo>
                          <a:pt x="0" y="528648"/>
                        </a:moveTo>
                        <a:cubicBezTo>
                          <a:pt x="12947" y="218084"/>
                          <a:pt x="231695" y="37151"/>
                          <a:pt x="528648" y="0"/>
                        </a:cubicBezTo>
                        <a:cubicBezTo>
                          <a:pt x="2579172" y="-167747"/>
                          <a:pt x="6067400" y="44969"/>
                          <a:pt x="8596303" y="0"/>
                        </a:cubicBezTo>
                        <a:cubicBezTo>
                          <a:pt x="8897173" y="-222"/>
                          <a:pt x="9135239" y="221487"/>
                          <a:pt x="9124951" y="528648"/>
                        </a:cubicBezTo>
                        <a:cubicBezTo>
                          <a:pt x="9249318" y="1246638"/>
                          <a:pt x="9136671" y="1954456"/>
                          <a:pt x="9124951" y="2643177"/>
                        </a:cubicBezTo>
                        <a:cubicBezTo>
                          <a:pt x="9141400" y="2901193"/>
                          <a:pt x="8894777" y="3150005"/>
                          <a:pt x="8596303" y="3171825"/>
                        </a:cubicBezTo>
                        <a:cubicBezTo>
                          <a:pt x="7577211" y="3295922"/>
                          <a:pt x="2640765" y="3124030"/>
                          <a:pt x="528648" y="3171825"/>
                        </a:cubicBezTo>
                        <a:cubicBezTo>
                          <a:pt x="228735" y="3169786"/>
                          <a:pt x="-24759" y="2916786"/>
                          <a:pt x="0" y="2643177"/>
                        </a:cubicBezTo>
                        <a:cubicBezTo>
                          <a:pt x="-2833" y="1991538"/>
                          <a:pt x="-158223" y="1476221"/>
                          <a:pt x="0" y="528648"/>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b="1" dirty="0" err="1">
                <a:solidFill>
                  <a:srgbClr val="FF0000"/>
                </a:solidFill>
                <a:latin typeface="Cambria" panose="02040503050406030204" pitchFamily="18" charset="0"/>
                <a:ea typeface="Cambria" panose="02040503050406030204" pitchFamily="18" charset="0"/>
              </a:rPr>
              <a:t>Ví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dụ</a:t>
            </a:r>
            <a:r>
              <a:rPr lang="en-US" sz="3200" b="1" dirty="0">
                <a:solidFill>
                  <a:srgbClr val="FF0000"/>
                </a:solidFill>
                <a:latin typeface="Cambria" panose="02040503050406030204" pitchFamily="18" charset="0"/>
                <a:ea typeface="Cambria" panose="02040503050406030204" pitchFamily="18" charset="0"/>
              </a:rPr>
              <a:t>: Em </a:t>
            </a:r>
            <a:r>
              <a:rPr lang="en-US" sz="3200" b="1" dirty="0" err="1">
                <a:solidFill>
                  <a:srgbClr val="FF0000"/>
                </a:solidFill>
                <a:latin typeface="Cambria" panose="02040503050406030204" pitchFamily="18" charset="0"/>
                <a:ea typeface="Cambria" panose="02040503050406030204" pitchFamily="18" charset="0"/>
              </a:rPr>
              <a:t>sáng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tạo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thêm</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sau câu “Mèo không để ý, miệng chuột đang mím lại do cố nén cười.”: Sau đó chuột không thể nhịn nữa mà cười phá lên. Bác ngựa thấy thế cũng cười theo chuột. Mèo nhép thấy thế vừa xấu hổ vừa tức giận vì chuột đã lừa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mình</a:t>
            </a:r>
            <a:r>
              <a:rPr lang="en-US" sz="3200" b="1" dirty="0">
                <a:solidFill>
                  <a:srgbClr val="FF0000"/>
                </a:solidFill>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2640584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13" name="Group 12"/>
          <p:cNvGrpSpPr/>
          <p:nvPr/>
        </p:nvGrpSpPr>
        <p:grpSpPr>
          <a:xfrm>
            <a:off x="1437622" y="399211"/>
            <a:ext cx="9444311" cy="86761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Tìm đọc một câu chuyện về thế giới tuổi thơ.</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grpSp>
      <p:pic>
        <p:nvPicPr>
          <p:cNvPr id="1026" name="Picture 2" descr="Sở Giáo Dục Và Đào Tạo Vĩnh Phúc">
            <a:extLst>
              <a:ext uri="{FF2B5EF4-FFF2-40B4-BE49-F238E27FC236}">
                <a16:creationId xmlns:a16="http://schemas.microsoft.com/office/drawing/2014/main" id="{5CE18552-0E3D-169B-6A4F-2FED737307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695450"/>
            <a:ext cx="4172028" cy="41052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ế Mèn Phiêu Lưu Ký">
            <a:extLst>
              <a:ext uri="{FF2B5EF4-FFF2-40B4-BE49-F238E27FC236}">
                <a16:creationId xmlns:a16="http://schemas.microsoft.com/office/drawing/2014/main" id="{EEB3AD63-08D9-7EC2-0BBC-77E036AE31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40" y="1666875"/>
            <a:ext cx="350516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69236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324" y="171121"/>
            <a:ext cx="8485047" cy="6858000"/>
          </a:xfrm>
          <a:prstGeom prst="rect">
            <a:avLst/>
          </a:prstGeom>
        </p:spPr>
      </p:pic>
      <p:pic>
        <p:nvPicPr>
          <p:cNvPr id="16" name="Picture 16">
            <a:extLst>
              <a:ext uri="{FF2B5EF4-FFF2-40B4-BE49-F238E27FC236}">
                <a16:creationId xmlns:a16="http://schemas.microsoft.com/office/drawing/2014/main" id="{E92716C0-4B23-713C-0609-1E6C48C0F998}"/>
              </a:ext>
            </a:extLst>
          </p:cNvPr>
          <p:cNvPicPr>
            <a:picLocks noChangeAspect="1"/>
          </p:cNvPicPr>
          <p:nvPr/>
        </p:nvPicPr>
        <p:blipFill>
          <a:blip r:embed="rId4"/>
          <a:srcRect/>
          <a:stretch>
            <a:fillRect/>
          </a:stretch>
        </p:blipFill>
        <p:spPr>
          <a:xfrm>
            <a:off x="1948866" y="5686836"/>
            <a:ext cx="2473991" cy="1419453"/>
          </a:xfrm>
          <a:prstGeom prst="rect">
            <a:avLst/>
          </a:prstGeom>
        </p:spPr>
      </p:pic>
      <p:pic>
        <p:nvPicPr>
          <p:cNvPr id="17" name="Picture 16">
            <a:extLst>
              <a:ext uri="{FF2B5EF4-FFF2-40B4-BE49-F238E27FC236}">
                <a16:creationId xmlns:a16="http://schemas.microsoft.com/office/drawing/2014/main" id="{2DDA5AE7-100C-A337-43DE-20C0C2117DCC}"/>
              </a:ext>
            </a:extLst>
          </p:cNvPr>
          <p:cNvPicPr>
            <a:picLocks noChangeAspect="1"/>
          </p:cNvPicPr>
          <p:nvPr/>
        </p:nvPicPr>
        <p:blipFill>
          <a:blip r:embed="rId4"/>
          <a:srcRect/>
          <a:stretch>
            <a:fillRect/>
          </a:stretch>
        </p:blipFill>
        <p:spPr>
          <a:xfrm>
            <a:off x="-658695" y="5660985"/>
            <a:ext cx="3647787" cy="2092919"/>
          </a:xfrm>
          <a:prstGeom prst="rect">
            <a:avLst/>
          </a:prstGeom>
        </p:spPr>
      </p:pic>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a:off x="-211117" y="171121"/>
            <a:ext cx="3751531" cy="2801257"/>
          </a:xfrm>
          <a:prstGeom prst="rect">
            <a:avLst/>
          </a:prstGeom>
        </p:spPr>
      </p:pic>
      <p:sp>
        <p:nvSpPr>
          <p:cNvPr id="19" name="Title 1"/>
          <p:cNvSpPr txBox="1">
            <a:spLocks/>
          </p:cNvSpPr>
          <p:nvPr/>
        </p:nvSpPr>
        <p:spPr>
          <a:xfrm>
            <a:off x="325134" y="1889293"/>
            <a:ext cx="2860727" cy="101019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err="1">
                <a:ln>
                  <a:solidFill>
                    <a:prstClr val="black"/>
                  </a:solidFill>
                </a:ln>
                <a:solidFill>
                  <a:srgbClr val="FFC000"/>
                </a:solidFill>
                <a:effectLst/>
                <a:uLnTx/>
                <a:uFillTx/>
                <a:latin typeface="#9Slide05 Phobia" panose="02000506000000020003" pitchFamily="2" charset="0"/>
                <a:ea typeface="LNTH-LuoLuoNotangYuanTi 1" pitchFamily="2" charset="-128"/>
                <a:cs typeface="LNTH-LuoLuoNotangYuanTi 1" pitchFamily="2" charset="-128"/>
              </a:rPr>
              <a:t>Dặn</a:t>
            </a:r>
            <a:r>
              <a:rPr kumimoji="0" lang="en-US" sz="8000" b="1" i="0" u="none" strike="noStrike" kern="1200" cap="none" spc="0" normalizeH="0" baseline="0" noProof="0" dirty="0">
                <a:ln>
                  <a:solidFill>
                    <a:prstClr val="black"/>
                  </a:solidFill>
                </a:ln>
                <a:solidFill>
                  <a:srgbClr val="FFC000"/>
                </a:solidFill>
                <a:effectLst/>
                <a:uLnTx/>
                <a:uFillTx/>
                <a:latin typeface="#9Slide05 Phobia" panose="02000506000000020003" pitchFamily="2" charset="0"/>
                <a:ea typeface="LNTH-LuoLuoNotangYuanTi 1" pitchFamily="2" charset="-128"/>
                <a:cs typeface="LNTH-LuoLuoNotangYuanTi 1" pitchFamily="2" charset="-128"/>
              </a:rPr>
              <a:t> </a:t>
            </a:r>
            <a:r>
              <a:rPr kumimoji="0" lang="en-US" sz="8000" b="1" i="0" u="none" strike="noStrike" kern="1200" cap="none" spc="0" normalizeH="0" baseline="0" noProof="0" dirty="0" err="1">
                <a:ln>
                  <a:solidFill>
                    <a:prstClr val="black"/>
                  </a:solidFill>
                </a:ln>
                <a:solidFill>
                  <a:srgbClr val="FFC000"/>
                </a:solidFill>
                <a:effectLst/>
                <a:uLnTx/>
                <a:uFillTx/>
                <a:latin typeface="#9Slide05 Phobia" panose="02000506000000020003" pitchFamily="2" charset="0"/>
                <a:ea typeface="LNTH-LuoLuoNotangYuanTi 1" pitchFamily="2" charset="-128"/>
                <a:cs typeface="LNTH-LuoLuoNotangYuanTi 1" pitchFamily="2" charset="-128"/>
              </a:rPr>
              <a:t>dò</a:t>
            </a:r>
            <a:endParaRPr kumimoji="0" lang="en-US" sz="8000" b="1" i="0" u="none" strike="noStrike" kern="1200" cap="none" spc="0" normalizeH="0" baseline="0" noProof="0" dirty="0">
              <a:ln>
                <a:solidFill>
                  <a:prstClr val="black"/>
                </a:solidFill>
              </a:ln>
              <a:solidFill>
                <a:srgbClr val="FFC000"/>
              </a:solidFill>
              <a:effectLst/>
              <a:uLnTx/>
              <a:uFillTx/>
              <a:latin typeface="#9Slide05 Phobia" panose="02000506000000020003" pitchFamily="2" charset="0"/>
              <a:ea typeface="LNTH-LuoLuoNotangYuanTi 1" pitchFamily="2" charset="-128"/>
              <a:cs typeface="LNTH-LuoLuoNotangYuanTi 1" pitchFamily="2" charset="-128"/>
            </a:endParaRPr>
          </a:p>
        </p:txBody>
      </p:sp>
      <p:sp>
        <p:nvSpPr>
          <p:cNvPr id="20" name="TextBox 19"/>
          <p:cNvSpPr txBox="1"/>
          <p:nvPr/>
        </p:nvSpPr>
        <p:spPr>
          <a:xfrm>
            <a:off x="4520505" y="1596906"/>
            <a:ext cx="6342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Light" panose="020F0302020204030204"/>
                <a:ea typeface="+mn-ea"/>
                <a:cs typeface="+mn-cs"/>
              </a:rPr>
              <a:t>GV </a:t>
            </a:r>
            <a:r>
              <a:rPr kumimoji="0" lang="en-US" sz="3200" b="1" i="0" u="none" strike="noStrike" kern="1200" cap="none" spc="0" normalizeH="0" baseline="0" noProof="0" dirty="0" err="1">
                <a:ln>
                  <a:noFill/>
                </a:ln>
                <a:solidFill>
                  <a:srgbClr val="C00000"/>
                </a:solidFill>
                <a:effectLst/>
                <a:uLnTx/>
                <a:uFillTx/>
                <a:latin typeface="Calibri Light" panose="020F0302020204030204"/>
                <a:ea typeface="+mn-ea"/>
                <a:cs typeface="+mn-cs"/>
              </a:rPr>
              <a:t>điền</a:t>
            </a:r>
            <a:r>
              <a:rPr kumimoji="0" lang="en-US" sz="3200" b="1" i="0" u="none" strike="noStrike" kern="1200" cap="none" spc="0" normalizeH="0" baseline="0" noProof="0" dirty="0">
                <a:ln>
                  <a:noFill/>
                </a:ln>
                <a:solidFill>
                  <a:srgbClr val="C00000"/>
                </a:solidFill>
                <a:effectLst/>
                <a:uLnTx/>
                <a:uFillTx/>
                <a:latin typeface="Calibri Light" panose="020F03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Light" panose="020F0302020204030204"/>
                <a:ea typeface="+mn-ea"/>
                <a:cs typeface="+mn-cs"/>
              </a:rPr>
              <a:t>vào</a:t>
            </a:r>
            <a:r>
              <a:rPr kumimoji="0" lang="en-US" sz="3200" b="1" i="0" u="none" strike="noStrike" kern="1200" cap="none" spc="0" normalizeH="0" baseline="0" noProof="0" dirty="0">
                <a:ln>
                  <a:noFill/>
                </a:ln>
                <a:solidFill>
                  <a:srgbClr val="C00000"/>
                </a:solidFill>
                <a:effectLst/>
                <a:uLnTx/>
                <a:uFillTx/>
                <a:latin typeface="Calibri Light" panose="020F03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Light" panose="020F0302020204030204"/>
                <a:ea typeface="+mn-ea"/>
                <a:cs typeface="+mn-cs"/>
              </a:rPr>
              <a:t>đây</a:t>
            </a:r>
            <a:endParaRPr kumimoji="0" lang="en-US" sz="3200" b="1"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sp>
        <p:nvSpPr>
          <p:cNvPr id="21" name="TextBox 20"/>
          <p:cNvSpPr txBox="1"/>
          <p:nvPr/>
        </p:nvSpPr>
        <p:spPr>
          <a:xfrm>
            <a:off x="4520505" y="2621853"/>
            <a:ext cx="6342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Calibri Light" panose="020F0302020204030204"/>
                <a:ea typeface="+mn-ea"/>
                <a:cs typeface="+mn-cs"/>
              </a:rPr>
              <a:t>GV điền vào đây</a:t>
            </a:r>
          </a:p>
        </p:txBody>
      </p:sp>
      <p:sp>
        <p:nvSpPr>
          <p:cNvPr id="22" name="TextBox 21"/>
          <p:cNvSpPr txBox="1"/>
          <p:nvPr/>
        </p:nvSpPr>
        <p:spPr>
          <a:xfrm>
            <a:off x="4534583" y="3655916"/>
            <a:ext cx="6342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Calibri Light" panose="020F0302020204030204"/>
                <a:ea typeface="+mn-ea"/>
                <a:cs typeface="+mn-cs"/>
              </a:rPr>
              <a:t>GV điền vào đây</a:t>
            </a: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1186180"/>
            <a:ext cx="910537" cy="910537"/>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2251548"/>
            <a:ext cx="910537" cy="910537"/>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3282297"/>
            <a:ext cx="910537" cy="910537"/>
          </a:xfrm>
          <a:prstGeom prst="rect">
            <a:avLst/>
          </a:prstGeom>
        </p:spPr>
      </p:pic>
      <p:sp>
        <p:nvSpPr>
          <p:cNvPr id="26" name="TextBox 25"/>
          <p:cNvSpPr txBox="1"/>
          <p:nvPr/>
        </p:nvSpPr>
        <p:spPr>
          <a:xfrm>
            <a:off x="4560642" y="4752811"/>
            <a:ext cx="6342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Calibri Light" panose="020F0302020204030204"/>
                <a:ea typeface="+mn-ea"/>
                <a:cs typeface="+mn-cs"/>
              </a:rPr>
              <a:t>GV điền vào đây</a:t>
            </a:r>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9406" y="4379192"/>
            <a:ext cx="910537" cy="910537"/>
          </a:xfrm>
          <a:prstGeom prst="rect">
            <a:avLst/>
          </a:prstGeom>
        </p:spPr>
      </p:pic>
      <p:pic>
        <p:nvPicPr>
          <p:cNvPr id="29" name="Picture 28"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9327" y="5069751"/>
            <a:ext cx="12125852" cy="1925401"/>
          </a:xfrm>
          <a:prstGeom prst="rect">
            <a:avLst/>
          </a:prstGeom>
        </p:spPr>
      </p:pic>
    </p:spTree>
    <p:extLst>
      <p:ext uri="{BB962C8B-B14F-4D97-AF65-F5344CB8AC3E}">
        <p14:creationId xmlns:p14="http://schemas.microsoft.com/office/powerpoint/2010/main" val="245894923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50"/>
                                        <p:tgtEl>
                                          <p:spTgt spid="23"/>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2" presetClass="entr" presetSubtype="4"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250"/>
                                        <p:tgtEl>
                                          <p:spTgt spid="24"/>
                                        </p:tgtEl>
                                      </p:cBhvr>
                                    </p:animEffect>
                                  </p:childTnLst>
                                </p:cTn>
                              </p:par>
                            </p:childTnLst>
                          </p:cTn>
                        </p:par>
                        <p:par>
                          <p:cTn id="17" fill="hold">
                            <p:stCondLst>
                              <p:cond delay="1000"/>
                            </p:stCondLst>
                            <p:childTnLst>
                              <p:par>
                                <p:cTn id="18" presetID="2" presetClass="entr" presetSubtype="2"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1+#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250"/>
                                        <p:tgtEl>
                                          <p:spTgt spid="25"/>
                                        </p:tgtEl>
                                      </p:cBhvr>
                                    </p:animEffect>
                                  </p:childTnLst>
                                </p:cTn>
                              </p:par>
                            </p:childTnLst>
                          </p:cTn>
                        </p:par>
                        <p:par>
                          <p:cTn id="26" fill="hold">
                            <p:stCondLst>
                              <p:cond delay="1750"/>
                            </p:stCondLst>
                            <p:childTnLst>
                              <p:par>
                                <p:cTn id="27" presetID="2" presetClass="entr" presetSubtype="2"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1+#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childTnLst>
                          </p:cTn>
                        </p:par>
                        <p:par>
                          <p:cTn id="31" fill="hold">
                            <p:stCondLst>
                              <p:cond delay="225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250"/>
                                        <p:tgtEl>
                                          <p:spTgt spid="27"/>
                                        </p:tgtEl>
                                      </p:cBhvr>
                                    </p:animEffect>
                                  </p:childTnLst>
                                </p:cTn>
                              </p:par>
                            </p:childTnLst>
                          </p:cTn>
                        </p:par>
                        <p:par>
                          <p:cTn id="35" fill="hold">
                            <p:stCondLst>
                              <p:cond delay="2500"/>
                            </p:stCondLst>
                            <p:childTnLst>
                              <p:par>
                                <p:cTn id="36" presetID="2" presetClass="entr" presetSubtype="2"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1+#ppt_w/2"/>
                                          </p:val>
                                        </p:tav>
                                        <p:tav tm="100000">
                                          <p:val>
                                            <p:strVal val="#ppt_x"/>
                                          </p:val>
                                        </p:tav>
                                      </p:tavLst>
                                    </p:anim>
                                    <p:anim calcmode="lin" valueType="num">
                                      <p:cBhvr additive="base">
                                        <p:cTn id="39"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B0BD722-B4AA-A9E0-EE94-E64387A76A76}"/>
              </a:ext>
            </a:extLst>
          </p:cNvPr>
          <p:cNvPicPr>
            <a:picLocks noChangeAspect="1"/>
          </p:cNvPicPr>
          <p:nvPr/>
        </p:nvPicPr>
        <p:blipFill>
          <a:blip r:embed="rId3"/>
          <a:stretch>
            <a:fillRect/>
          </a:stretch>
        </p:blipFill>
        <p:spPr>
          <a:xfrm>
            <a:off x="2694058" y="1660864"/>
            <a:ext cx="8632684" cy="1072989"/>
          </a:xfrm>
          <a:prstGeom prst="rect">
            <a:avLst/>
          </a:prstGeom>
        </p:spPr>
      </p:pic>
    </p:spTree>
    <p:extLst>
      <p:ext uri="{BB962C8B-B14F-4D97-AF65-F5344CB8AC3E}">
        <p14:creationId xmlns:p14="http://schemas.microsoft.com/office/powerpoint/2010/main" val="191465808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2589935"/>
            <a:ext cx="1047293" cy="1795547"/>
            <a:chOff x="4320049" y="132321"/>
            <a:chExt cx="3786400" cy="6491678"/>
          </a:xfrm>
          <a:solidFill>
            <a:srgbClr val="000000">
              <a:alpha val="0"/>
            </a:srgbClr>
          </a:solidFill>
        </p:grpSpPr>
        <p:sp>
          <p:nvSpPr>
            <p:cNvPr id="31"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3"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2589935"/>
            <a:ext cx="1047293" cy="1795547"/>
            <a:chOff x="4320049" y="132321"/>
            <a:chExt cx="3786400" cy="6491678"/>
          </a:xfrm>
          <a:solidFill>
            <a:srgbClr val="000000">
              <a:alpha val="0"/>
            </a:srgbClr>
          </a:solidFill>
        </p:grpSpPr>
        <p:sp>
          <p:nvSpPr>
            <p:cNvPr id="34"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5"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6"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2589935"/>
            <a:ext cx="1047293" cy="1795547"/>
            <a:chOff x="4320049" y="132321"/>
            <a:chExt cx="3786400" cy="6491678"/>
          </a:xfrm>
          <a:solidFill>
            <a:srgbClr val="000000">
              <a:alpha val="0"/>
            </a:srgbClr>
          </a:solidFill>
        </p:grpSpPr>
        <p:sp>
          <p:nvSpPr>
            <p:cNvPr id="37"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8"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45" name="M 10 Group 32">
            <a:extLst>
              <a:ext uri="{FF2B5EF4-FFF2-40B4-BE49-F238E27FC236}">
                <a16:creationId xmlns:a16="http://schemas.microsoft.com/office/drawing/2014/main" id="{807F6A65-4B82-4A16-9059-374D3FF0D6C5}"/>
              </a:ext>
            </a:extLst>
          </p:cNvPr>
          <p:cNvGrpSpPr>
            <a:grpSpLocks noChangeAspect="1"/>
          </p:cNvGrpSpPr>
          <p:nvPr/>
        </p:nvGrpSpPr>
        <p:grpSpPr>
          <a:xfrm rot="12960000">
            <a:off x="5116738" y="2589935"/>
            <a:ext cx="1047293" cy="1795547"/>
            <a:chOff x="4320049" y="132321"/>
            <a:chExt cx="3786400" cy="6491678"/>
          </a:xfrm>
          <a:solidFill>
            <a:srgbClr val="000000">
              <a:alpha val="0"/>
            </a:srgbClr>
          </a:solidFill>
        </p:grpSpPr>
        <p:sp>
          <p:nvSpPr>
            <p:cNvPr id="46" name="Freeform: Shape 33">
              <a:extLst>
                <a:ext uri="{FF2B5EF4-FFF2-40B4-BE49-F238E27FC236}">
                  <a16:creationId xmlns:a16="http://schemas.microsoft.com/office/drawing/2014/main" id="{E393ECD8-6C97-40E2-955B-5C6B6F129D01}"/>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47" name="Freeform: Shape 34">
              <a:extLst>
                <a:ext uri="{FF2B5EF4-FFF2-40B4-BE49-F238E27FC236}">
                  <a16:creationId xmlns:a16="http://schemas.microsoft.com/office/drawing/2014/main" id="{7627D025-3563-42EA-9B9C-4FC21B2632D0}"/>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00CC9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2" name="Cloud Callout 1"/>
          <p:cNvSpPr/>
          <p:nvPr/>
        </p:nvSpPr>
        <p:spPr>
          <a:xfrm>
            <a:off x="399557" y="482507"/>
            <a:ext cx="11498836" cy="1824276"/>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vi-VN" sz="2800" kern="0" dirty="0">
                <a:solidFill>
                  <a:srgbClr val="78302E"/>
                </a:solidFill>
                <a:latin typeface="Arial"/>
                <a:ea typeface="Arial-Rounded" pitchFamily="34" charset="0"/>
                <a:cs typeface="Arial-Rounded" pitchFamily="34" charset="0"/>
                <a:sym typeface="Arial"/>
              </a:rPr>
              <a:t>Con gì hai mắt trong veo</a:t>
            </a:r>
          </a:p>
          <a:p>
            <a:pPr algn="ctr" defTabSz="912114">
              <a:buClr>
                <a:srgbClr val="000000"/>
              </a:buClr>
              <a:defRPr/>
            </a:pPr>
            <a:r>
              <a:rPr lang="vi-VN" sz="2800" kern="0" dirty="0">
                <a:solidFill>
                  <a:srgbClr val="78302E"/>
                </a:solidFill>
                <a:latin typeface="Arial"/>
                <a:ea typeface="Arial-Rounded" pitchFamily="34" charset="0"/>
                <a:cs typeface="Arial-Rounded" pitchFamily="34" charset="0"/>
                <a:sym typeface="Arial"/>
              </a:rPr>
              <a:t>Thích nằm sưởi nắng, thích trèo cây cau?</a:t>
            </a:r>
            <a:endParaRPr lang="en-US" sz="2800" kern="0" dirty="0">
              <a:solidFill>
                <a:srgbClr val="78302E"/>
              </a:solidFill>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19428" y="7555728"/>
            <a:ext cx="722338" cy="541754"/>
          </a:xfrm>
          <a:prstGeom prst="rect">
            <a:avLst/>
          </a:prstGeom>
        </p:spPr>
      </p:pic>
      <p:pic>
        <p:nvPicPr>
          <p:cNvPr id="6" name="Picture 5">
            <a:extLst>
              <a:ext uri="{FF2B5EF4-FFF2-40B4-BE49-F238E27FC236}">
                <a16:creationId xmlns:a16="http://schemas.microsoft.com/office/drawing/2014/main" id="{76C1F54E-7F79-F491-A741-9DC73087CE1C}"/>
              </a:ext>
            </a:extLst>
          </p:cNvPr>
          <p:cNvPicPr>
            <a:picLocks noChangeAspect="1"/>
          </p:cNvPicPr>
          <p:nvPr/>
        </p:nvPicPr>
        <p:blipFill>
          <a:blip r:embed="rId10"/>
          <a:stretch>
            <a:fillRect/>
          </a:stretch>
        </p:blipFill>
        <p:spPr>
          <a:xfrm>
            <a:off x="32633" y="3487209"/>
            <a:ext cx="2109399" cy="3633531"/>
          </a:xfrm>
          <a:prstGeom prst="rect">
            <a:avLst/>
          </a:prstGeom>
        </p:spPr>
      </p:pic>
      <p:pic>
        <p:nvPicPr>
          <p:cNvPr id="8" name="Google Shape;8010;p32">
            <a:extLst>
              <a:ext uri="{FF2B5EF4-FFF2-40B4-BE49-F238E27FC236}">
                <a16:creationId xmlns:a16="http://schemas.microsoft.com/office/drawing/2014/main" id="{807952F2-7FD8-B4C0-98A7-068404ED1F4C}"/>
              </a:ext>
            </a:extLst>
          </p:cNvPr>
          <p:cNvPicPr preferRelativeResize="0"/>
          <p:nvPr/>
        </p:nvPicPr>
        <p:blipFill>
          <a:blip r:embed="rId11">
            <a:alphaModFix/>
          </a:blip>
          <a:stretch>
            <a:fillRect/>
          </a:stretch>
        </p:blipFill>
        <p:spPr>
          <a:xfrm rot="2228913">
            <a:off x="2804422" y="3650324"/>
            <a:ext cx="2551401" cy="1320992"/>
          </a:xfrm>
          <a:prstGeom prst="rect">
            <a:avLst/>
          </a:prstGeom>
          <a:noFill/>
          <a:ln>
            <a:noFill/>
          </a:ln>
        </p:spPr>
      </p:pic>
      <p:sp>
        <p:nvSpPr>
          <p:cNvPr id="25" name="Cube 24">
            <a:extLst>
              <a:ext uri="{FF2B5EF4-FFF2-40B4-BE49-F238E27FC236}">
                <a16:creationId xmlns:a16="http://schemas.microsoft.com/office/drawing/2014/main" id="{66665046-C4D2-4000-9CAC-EDB94B7453EE}"/>
              </a:ext>
            </a:extLst>
          </p:cNvPr>
          <p:cNvSpPr>
            <a:spLocks noChangeAspect="1"/>
          </p:cNvSpPr>
          <p:nvPr/>
        </p:nvSpPr>
        <p:spPr>
          <a:xfrm>
            <a:off x="3018535" y="2728102"/>
            <a:ext cx="2974028" cy="2782927"/>
          </a:xfrm>
          <a:prstGeom prst="cube">
            <a:avLst/>
          </a:prstGeom>
          <a:solidFill>
            <a:srgbClr val="0070C0"/>
          </a:solidFill>
          <a:ln>
            <a:solidFill>
              <a:srgbClr val="0070C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mèo</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26" name="Cube 25">
            <a:extLst>
              <a:ext uri="{FF2B5EF4-FFF2-40B4-BE49-F238E27FC236}">
                <a16:creationId xmlns:a16="http://schemas.microsoft.com/office/drawing/2014/main" id="{0C247FC9-1394-4FBF-908E-76F184A9CE54}"/>
              </a:ext>
            </a:extLst>
          </p:cNvPr>
          <p:cNvSpPr>
            <a:spLocks noChangeAspect="1"/>
          </p:cNvSpPr>
          <p:nvPr/>
        </p:nvSpPr>
        <p:spPr>
          <a:xfrm>
            <a:off x="5489124" y="2697538"/>
            <a:ext cx="2933788" cy="2797179"/>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chuột</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id="{0C247FC9-1394-4FBF-908E-76F184A9CE54}"/>
              </a:ext>
            </a:extLst>
          </p:cNvPr>
          <p:cNvSpPr>
            <a:spLocks noChangeAspect="1"/>
          </p:cNvSpPr>
          <p:nvPr/>
        </p:nvSpPr>
        <p:spPr>
          <a:xfrm>
            <a:off x="7979226" y="2709195"/>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chó</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270996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1.25E-6 -4.44444E-6 L 0.00104 -0.38333 " pathEditMode="relative" rAng="0" ptsTypes="AA">
                                      <p:cBhvr>
                                        <p:cTn id="11" dur="2000" fill="hold"/>
                                        <p:tgtEl>
                                          <p:spTgt spid="25"/>
                                        </p:tgtEl>
                                        <p:attrNameLst>
                                          <p:attrName>ppt_x</p:attrName>
                                          <p:attrName>ppt_y</p:attrName>
                                        </p:attrNameLst>
                                      </p:cBhvr>
                                      <p:rCtr x="52" y="-19167"/>
                                    </p:animMotion>
                                  </p:childTnLst>
                                  <p:subTnLst>
                                    <p:audio>
                                      <p:cMediaNode>
                                        <p:cTn display="0" masterRel="sameClick">
                                          <p:stCondLst>
                                            <p:cond evt="begin" delay="0">
                                              <p:tn val="10"/>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2.91667E-6 -2.22222E-6 L 0.00365 -0.37523 " pathEditMode="relative" rAng="0" ptsTypes="AA">
                                      <p:cBhvr>
                                        <p:cTn id="16" dur="2000" fill="hold"/>
                                        <p:tgtEl>
                                          <p:spTgt spid="26"/>
                                        </p:tgtEl>
                                        <p:attrNameLst>
                                          <p:attrName>ppt_x</p:attrName>
                                          <p:attrName>ppt_y</p:attrName>
                                        </p:attrNameLst>
                                      </p:cBhvr>
                                      <p:rCtr x="182" y="-18773"/>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indefinite"/>
                      </p:stCondLst>
                      <p:childTnLst>
                        <p:par>
                          <p:cTn id="19" fill="hold">
                            <p:stCondLst>
                              <p:cond delay="0"/>
                            </p:stCondLst>
                            <p:childTnLst>
                              <p:par>
                                <p:cTn id="20" presetID="64" presetClass="path" presetSubtype="0" accel="50000" decel="50000" autoRev="1" fill="hold" grpId="0" nodeType="clickEffect">
                                  <p:stCondLst>
                                    <p:cond delay="0"/>
                                  </p:stCondLst>
                                  <p:childTnLst>
                                    <p:animMotion origin="layout" path="M 4.16667E-7 1.11111E-6 L -0.00247 -0.32408 " pathEditMode="relative" rAng="0" ptsTypes="AA">
                                      <p:cBhvr>
                                        <p:cTn id="21" dur="2000" fill="hold"/>
                                        <p:tgtEl>
                                          <p:spTgt spid="61"/>
                                        </p:tgtEl>
                                        <p:attrNameLst>
                                          <p:attrName>ppt_x</p:attrName>
                                          <p:attrName>ppt_y</p:attrName>
                                        </p:attrNameLst>
                                      </p:cBhvr>
                                      <p:rCtr x="-130" y="-16204"/>
                                    </p:animMotion>
                                  </p:childTnLst>
                                  <p:subTnLst>
                                    <p:audio>
                                      <p:cMediaNode vol="9000">
                                        <p:cTn display="0" masterRel="sameClick">
                                          <p:stCondLst>
                                            <p:cond evt="begin" delay="0">
                                              <p:tn val="2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22" fill="hold" display="0">
                  <p:stCondLst>
                    <p:cond delay="indefinite"/>
                  </p:stCondLst>
                  <p:endCondLst>
                    <p:cond evt="onStopAudio" delay="0">
                      <p:tgtEl>
                        <p:sldTgt/>
                      </p:tgtEl>
                    </p:cond>
                  </p:endCondLst>
                </p:cTn>
                <p:tgtEl>
                  <p:spTgt spid="65"/>
                </p:tgtEl>
              </p:cMediaNode>
            </p:audio>
          </p:childTnLst>
        </p:cTn>
      </p:par>
    </p:tnLst>
    <p:bldLst>
      <p:bldP spid="25" grpId="0" animBg="1"/>
      <p:bldP spid="26" grpId="0" animBg="1"/>
      <p:bldP spid="6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2589935"/>
            <a:ext cx="1047293" cy="1795547"/>
            <a:chOff x="4320049" y="132321"/>
            <a:chExt cx="3786400" cy="6491678"/>
          </a:xfrm>
          <a:solidFill>
            <a:srgbClr val="000000">
              <a:alpha val="0"/>
            </a:srgbClr>
          </a:solidFill>
        </p:grpSpPr>
        <p:sp>
          <p:nvSpPr>
            <p:cNvPr id="31"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3"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2589935"/>
            <a:ext cx="1047293" cy="1795547"/>
            <a:chOff x="4320049" y="132321"/>
            <a:chExt cx="3786400" cy="6491678"/>
          </a:xfrm>
          <a:solidFill>
            <a:srgbClr val="000000">
              <a:alpha val="0"/>
            </a:srgbClr>
          </a:solidFill>
        </p:grpSpPr>
        <p:sp>
          <p:nvSpPr>
            <p:cNvPr id="34"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5"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6"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2589935"/>
            <a:ext cx="1047293" cy="1795547"/>
            <a:chOff x="4320049" y="132321"/>
            <a:chExt cx="3786400" cy="6491678"/>
          </a:xfrm>
          <a:solidFill>
            <a:srgbClr val="000000">
              <a:alpha val="0"/>
            </a:srgbClr>
          </a:solidFill>
        </p:grpSpPr>
        <p:sp>
          <p:nvSpPr>
            <p:cNvPr id="37"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8"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45" name="M 10 Group 32">
            <a:extLst>
              <a:ext uri="{FF2B5EF4-FFF2-40B4-BE49-F238E27FC236}">
                <a16:creationId xmlns:a16="http://schemas.microsoft.com/office/drawing/2014/main" id="{807F6A65-4B82-4A16-9059-374D3FF0D6C5}"/>
              </a:ext>
            </a:extLst>
          </p:cNvPr>
          <p:cNvGrpSpPr>
            <a:grpSpLocks noChangeAspect="1"/>
          </p:cNvGrpSpPr>
          <p:nvPr/>
        </p:nvGrpSpPr>
        <p:grpSpPr>
          <a:xfrm rot="12960000">
            <a:off x="5116738" y="2589935"/>
            <a:ext cx="1047293" cy="1795547"/>
            <a:chOff x="4320049" y="132321"/>
            <a:chExt cx="3786400" cy="6491678"/>
          </a:xfrm>
          <a:solidFill>
            <a:srgbClr val="000000">
              <a:alpha val="0"/>
            </a:srgbClr>
          </a:solidFill>
        </p:grpSpPr>
        <p:sp>
          <p:nvSpPr>
            <p:cNvPr id="46" name="Freeform: Shape 33">
              <a:extLst>
                <a:ext uri="{FF2B5EF4-FFF2-40B4-BE49-F238E27FC236}">
                  <a16:creationId xmlns:a16="http://schemas.microsoft.com/office/drawing/2014/main" id="{E393ECD8-6C97-40E2-955B-5C6B6F129D01}"/>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47" name="Freeform: Shape 34">
              <a:extLst>
                <a:ext uri="{FF2B5EF4-FFF2-40B4-BE49-F238E27FC236}">
                  <a16:creationId xmlns:a16="http://schemas.microsoft.com/office/drawing/2014/main" id="{7627D025-3563-42EA-9B9C-4FC21B2632D0}"/>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00CC9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2" name="Cloud Callout 1"/>
          <p:cNvSpPr/>
          <p:nvPr/>
        </p:nvSpPr>
        <p:spPr>
          <a:xfrm>
            <a:off x="399557" y="180591"/>
            <a:ext cx="11498836" cy="2919145"/>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Con gì bốn vó</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Ngực nở bụng thon</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Rung rinh chiếc bờm</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Phi nhanh như gió?</a:t>
            </a:r>
            <a:endParaRPr lang="en-US" sz="3600" kern="0" dirty="0">
              <a:solidFill>
                <a:srgbClr val="78302E"/>
              </a:solidFill>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19428" y="7555728"/>
            <a:ext cx="722338" cy="541754"/>
          </a:xfrm>
          <a:prstGeom prst="rect">
            <a:avLst/>
          </a:prstGeom>
        </p:spPr>
      </p:pic>
      <p:pic>
        <p:nvPicPr>
          <p:cNvPr id="6" name="Picture 5">
            <a:extLst>
              <a:ext uri="{FF2B5EF4-FFF2-40B4-BE49-F238E27FC236}">
                <a16:creationId xmlns:a16="http://schemas.microsoft.com/office/drawing/2014/main" id="{76C1F54E-7F79-F491-A741-9DC73087CE1C}"/>
              </a:ext>
            </a:extLst>
          </p:cNvPr>
          <p:cNvPicPr>
            <a:picLocks noChangeAspect="1"/>
          </p:cNvPicPr>
          <p:nvPr/>
        </p:nvPicPr>
        <p:blipFill>
          <a:blip r:embed="rId10"/>
          <a:stretch>
            <a:fillRect/>
          </a:stretch>
        </p:blipFill>
        <p:spPr>
          <a:xfrm>
            <a:off x="32633" y="3487209"/>
            <a:ext cx="2109399" cy="3633531"/>
          </a:xfrm>
          <a:prstGeom prst="rect">
            <a:avLst/>
          </a:prstGeom>
        </p:spPr>
      </p:pic>
      <p:sp>
        <p:nvSpPr>
          <p:cNvPr id="26" name="Cube 25">
            <a:extLst>
              <a:ext uri="{FF2B5EF4-FFF2-40B4-BE49-F238E27FC236}">
                <a16:creationId xmlns:a16="http://schemas.microsoft.com/office/drawing/2014/main" id="{0C247FC9-1394-4FBF-908E-76F184A9CE54}"/>
              </a:ext>
            </a:extLst>
          </p:cNvPr>
          <p:cNvSpPr>
            <a:spLocks noChangeAspect="1"/>
          </p:cNvSpPr>
          <p:nvPr/>
        </p:nvSpPr>
        <p:spPr>
          <a:xfrm>
            <a:off x="2316562" y="3465388"/>
            <a:ext cx="2933788" cy="2797179"/>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hổ</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id="{0C247FC9-1394-4FBF-908E-76F184A9CE54}"/>
              </a:ext>
            </a:extLst>
          </p:cNvPr>
          <p:cNvSpPr>
            <a:spLocks noChangeAspect="1"/>
          </p:cNvSpPr>
          <p:nvPr/>
        </p:nvSpPr>
        <p:spPr>
          <a:xfrm>
            <a:off x="4911018" y="3451132"/>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dê</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pic>
        <p:nvPicPr>
          <p:cNvPr id="1026" name="Picture 2">
            <a:extLst>
              <a:ext uri="{FF2B5EF4-FFF2-40B4-BE49-F238E27FC236}">
                <a16:creationId xmlns:a16="http://schemas.microsoft.com/office/drawing/2014/main" id="{1301E9D1-86DD-4BBD-A1B5-29415690DF6D}"/>
              </a:ext>
            </a:extLst>
          </p:cNvPr>
          <p:cNvPicPr>
            <a:picLocks noChangeAspect="1" noChangeArrowheads="1"/>
          </p:cNvPicPr>
          <p:nvPr/>
        </p:nvPicPr>
        <p:blipFill>
          <a:blip r:embed="rId11"/>
          <a:srcRect/>
          <a:stretch/>
        </p:blipFill>
        <p:spPr bwMode="auto">
          <a:xfrm>
            <a:off x="8444353" y="3875680"/>
            <a:ext cx="1522461" cy="1681051"/>
          </a:xfrm>
          <a:prstGeom prst="rect">
            <a:avLst/>
          </a:prstGeom>
          <a:noFill/>
          <a:extLst>
            <a:ext uri="{909E8E84-426E-40DD-AFC4-6F175D3DCCD1}">
              <a14:hiddenFill xmlns:a14="http://schemas.microsoft.com/office/drawing/2010/main">
                <a:solidFill>
                  <a:srgbClr val="FFFFFF"/>
                </a:solidFill>
              </a14:hiddenFill>
            </a:ext>
          </a:extLst>
        </p:spPr>
      </p:pic>
      <p:sp>
        <p:nvSpPr>
          <p:cNvPr id="25" name="Cube 24">
            <a:extLst>
              <a:ext uri="{FF2B5EF4-FFF2-40B4-BE49-F238E27FC236}">
                <a16:creationId xmlns:a16="http://schemas.microsoft.com/office/drawing/2014/main" id="{66665046-C4D2-4000-9CAC-EDB94B7453EE}"/>
              </a:ext>
            </a:extLst>
          </p:cNvPr>
          <p:cNvSpPr>
            <a:spLocks noChangeAspect="1"/>
          </p:cNvSpPr>
          <p:nvPr/>
        </p:nvSpPr>
        <p:spPr>
          <a:xfrm>
            <a:off x="7549685" y="3377663"/>
            <a:ext cx="2974028" cy="2782927"/>
          </a:xfrm>
          <a:prstGeom prst="cube">
            <a:avLst/>
          </a:prstGeom>
          <a:solidFill>
            <a:srgbClr val="7030A0"/>
          </a:solidFill>
          <a:ln>
            <a:solidFill>
              <a:srgbClr val="7030A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ngựa</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347257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4.60253E-6 -2.59259E-6 L 0.00105 -0.38333 " pathEditMode="relative" rAng="0" ptsTypes="AA">
                                      <p:cBhvr>
                                        <p:cTn id="11" dur="2000" fill="hold"/>
                                        <p:tgtEl>
                                          <p:spTgt spid="25"/>
                                        </p:tgtEl>
                                        <p:attrNameLst>
                                          <p:attrName>ppt_x</p:attrName>
                                          <p:attrName>ppt_y</p:attrName>
                                        </p:attrNameLst>
                                      </p:cBhvr>
                                      <p:rCtr x="52" y="-19167"/>
                                    </p:animMotion>
                                  </p:childTnLst>
                                  <p:subTnLst>
                                    <p:audio>
                                      <p:cMediaNode>
                                        <p:cTn display="0" masterRel="sameClick">
                                          <p:stCondLst>
                                            <p:cond evt="begin" delay="0">
                                              <p:tn val="10"/>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8.33333E-7 3.7037E-6 L 0.00365 -0.37531 " pathEditMode="relative" rAng="0" ptsTypes="AA">
                                      <p:cBhvr>
                                        <p:cTn id="16" dur="2000" fill="hold"/>
                                        <p:tgtEl>
                                          <p:spTgt spid="26"/>
                                        </p:tgtEl>
                                        <p:attrNameLst>
                                          <p:attrName>ppt_x</p:attrName>
                                          <p:attrName>ppt_y</p:attrName>
                                        </p:attrNameLst>
                                      </p:cBhvr>
                                      <p:rCtr x="174" y="-18765"/>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indefinite"/>
                      </p:stCondLst>
                      <p:childTnLst>
                        <p:par>
                          <p:cTn id="19" fill="hold">
                            <p:stCondLst>
                              <p:cond delay="0"/>
                            </p:stCondLst>
                            <p:childTnLst>
                              <p:par>
                                <p:cTn id="20" presetID="64" presetClass="path" presetSubtype="0" accel="50000" decel="50000" autoRev="1" fill="hold" grpId="0" nodeType="clickEffect">
                                  <p:stCondLst>
                                    <p:cond delay="0"/>
                                  </p:stCondLst>
                                  <p:childTnLst>
                                    <p:animMotion origin="layout" path="M 3.33333E-6 -4.44444E-6 L -0.00243 -0.32407 " pathEditMode="relative" rAng="0" ptsTypes="AA">
                                      <p:cBhvr>
                                        <p:cTn id="21" dur="2000" fill="hold"/>
                                        <p:tgtEl>
                                          <p:spTgt spid="61"/>
                                        </p:tgtEl>
                                        <p:attrNameLst>
                                          <p:attrName>ppt_x</p:attrName>
                                          <p:attrName>ppt_y</p:attrName>
                                        </p:attrNameLst>
                                      </p:cBhvr>
                                      <p:rCtr x="-122" y="-16204"/>
                                    </p:animMotion>
                                  </p:childTnLst>
                                  <p:subTnLst>
                                    <p:audio>
                                      <p:cMediaNode vol="9000">
                                        <p:cTn display="0" masterRel="sameClick">
                                          <p:stCondLst>
                                            <p:cond evt="begin" delay="0">
                                              <p:tn val="2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22" fill="hold" display="0">
                  <p:stCondLst>
                    <p:cond delay="indefinite"/>
                  </p:stCondLst>
                  <p:endCondLst>
                    <p:cond evt="onStopAudio" delay="0">
                      <p:tgtEl>
                        <p:sldTgt/>
                      </p:tgtEl>
                    </p:cond>
                  </p:endCondLst>
                </p:cTn>
                <p:tgtEl>
                  <p:spTgt spid="65"/>
                </p:tgtEl>
              </p:cMediaNode>
            </p:audio>
          </p:childTnLst>
        </p:cTn>
      </p:par>
    </p:tnLst>
    <p:bldLst>
      <p:bldP spid="26" grpId="0" animBg="1"/>
      <p:bldP spid="61"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be 25">
            <a:extLst>
              <a:ext uri="{FF2B5EF4-FFF2-40B4-BE49-F238E27FC236}">
                <a16:creationId xmlns:a16="http://schemas.microsoft.com/office/drawing/2014/main" id="{0C247FC9-1394-4FBF-908E-76F184A9CE54}"/>
              </a:ext>
            </a:extLst>
          </p:cNvPr>
          <p:cNvSpPr>
            <a:spLocks noChangeAspect="1"/>
          </p:cNvSpPr>
          <p:nvPr/>
        </p:nvSpPr>
        <p:spPr>
          <a:xfrm>
            <a:off x="2482558" y="3265218"/>
            <a:ext cx="2933788" cy="2797179"/>
          </a:xfrm>
          <a:prstGeom prst="cube">
            <a:avLst/>
          </a:prstGeom>
          <a:solidFill>
            <a:srgbClr val="0070C0"/>
          </a:solidFill>
          <a:ln>
            <a:solidFill>
              <a:srgbClr val="0070C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gà</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050595" y="7555728"/>
            <a:ext cx="722338" cy="541754"/>
          </a:xfrm>
          <a:prstGeom prst="rect">
            <a:avLst/>
          </a:prstGeom>
        </p:spPr>
      </p:pic>
      <p:sp>
        <p:nvSpPr>
          <p:cNvPr id="7" name="Cloud Callout 1">
            <a:extLst>
              <a:ext uri="{FF2B5EF4-FFF2-40B4-BE49-F238E27FC236}">
                <a16:creationId xmlns:a16="http://schemas.microsoft.com/office/drawing/2014/main" id="{EF0ABF80-6A29-A855-F849-842373844D57}"/>
              </a:ext>
            </a:extLst>
          </p:cNvPr>
          <p:cNvSpPr/>
          <p:nvPr/>
        </p:nvSpPr>
        <p:spPr>
          <a:xfrm>
            <a:off x="-175385" y="-74362"/>
            <a:ext cx="12648720" cy="2938014"/>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US" sz="3600" kern="0" dirty="0">
                <a:solidFill>
                  <a:srgbClr val="78302E"/>
                </a:solidFill>
                <a:latin typeface="Arial"/>
                <a:ea typeface="Arial-Rounded" pitchFamily="34" charset="0"/>
                <a:cs typeface="Arial-Rounded" pitchFamily="34" charset="0"/>
                <a:sym typeface="Arial"/>
              </a:rPr>
              <a:t>Con </a:t>
            </a:r>
            <a:r>
              <a:rPr lang="en-US" sz="3600" kern="0" dirty="0" err="1">
                <a:solidFill>
                  <a:srgbClr val="78302E"/>
                </a:solidFill>
                <a:latin typeface="Arial"/>
                <a:ea typeface="Arial-Rounded" pitchFamily="34" charset="0"/>
                <a:cs typeface="Arial-Rounded" pitchFamily="34" charset="0"/>
                <a:sym typeface="Arial"/>
              </a:rPr>
              <a:t>gì</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nhọn</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hoắt</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cái</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đuôi</a:t>
            </a:r>
            <a:endParaRPr lang="en-US" sz="3600" kern="0" dirty="0">
              <a:solidFill>
                <a:srgbClr val="78302E"/>
              </a:solidFill>
              <a:latin typeface="Arial"/>
              <a:ea typeface="Arial-Rounded" pitchFamily="34" charset="0"/>
              <a:cs typeface="Arial-Rounded" pitchFamily="34" charset="0"/>
              <a:sym typeface="Arial"/>
            </a:endParaRPr>
          </a:p>
          <a:p>
            <a:pPr algn="ctr" defTabSz="912114">
              <a:buClr>
                <a:srgbClr val="000000"/>
              </a:buClr>
              <a:defRPr/>
            </a:pPr>
            <a:r>
              <a:rPr lang="en-US" sz="3600" kern="0" dirty="0" err="1">
                <a:solidFill>
                  <a:srgbClr val="78302E"/>
                </a:solidFill>
                <a:latin typeface="Arial"/>
                <a:ea typeface="Arial-Rounded" pitchFamily="34" charset="0"/>
                <a:cs typeface="Arial-Rounded" pitchFamily="34" charset="0"/>
                <a:sym typeface="Arial"/>
              </a:rPr>
              <a:t>Thấy</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bóng</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mèo</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rồi</a:t>
            </a:r>
            <a:r>
              <a:rPr lang="en-US" sz="3600" kern="0" dirty="0">
                <a:solidFill>
                  <a:srgbClr val="78302E"/>
                </a:solidFill>
                <a:latin typeface="Arial"/>
                <a:ea typeface="Arial-Rounded" pitchFamily="34" charset="0"/>
                <a:cs typeface="Arial-Rounded" pitchFamily="34" charset="0"/>
                <a:sym typeface="Arial"/>
              </a:rPr>
              <a:t> co </a:t>
            </a:r>
            <a:r>
              <a:rPr lang="en-US" sz="3600" kern="0" dirty="0" err="1">
                <a:solidFill>
                  <a:srgbClr val="78302E"/>
                </a:solidFill>
                <a:latin typeface="Arial"/>
                <a:ea typeface="Arial-Rounded" pitchFamily="34" charset="0"/>
                <a:cs typeface="Arial-Rounded" pitchFamily="34" charset="0"/>
                <a:sym typeface="Arial"/>
              </a:rPr>
              <a:t>cẳng</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chạy</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mau</a:t>
            </a:r>
            <a:r>
              <a:rPr lang="en-US" sz="3600" kern="0" dirty="0">
                <a:solidFill>
                  <a:srgbClr val="78302E"/>
                </a:solidFill>
                <a:latin typeface="Arial"/>
                <a:ea typeface="Arial-Rounded" pitchFamily="34" charset="0"/>
                <a:cs typeface="Arial-Rounded" pitchFamily="34" charset="0"/>
                <a:sym typeface="Arial"/>
              </a:rPr>
              <a:t>.</a:t>
            </a:r>
          </a:p>
        </p:txBody>
      </p:sp>
      <p:pic>
        <p:nvPicPr>
          <p:cNvPr id="9" name="Picture 8">
            <a:extLst>
              <a:ext uri="{FF2B5EF4-FFF2-40B4-BE49-F238E27FC236}">
                <a16:creationId xmlns:a16="http://schemas.microsoft.com/office/drawing/2014/main" id="{7DB1770C-758F-740F-5ABA-C007049830B4}"/>
              </a:ext>
            </a:extLst>
          </p:cNvPr>
          <p:cNvPicPr>
            <a:picLocks noChangeAspect="1"/>
          </p:cNvPicPr>
          <p:nvPr/>
        </p:nvPicPr>
        <p:blipFill>
          <a:blip r:embed="rId10"/>
          <a:stretch>
            <a:fillRect/>
          </a:stretch>
        </p:blipFill>
        <p:spPr>
          <a:xfrm>
            <a:off x="32633" y="3487209"/>
            <a:ext cx="2109399" cy="3633531"/>
          </a:xfrm>
          <a:prstGeom prst="rect">
            <a:avLst/>
          </a:prstGeom>
        </p:spPr>
      </p:pic>
      <p:pic>
        <p:nvPicPr>
          <p:cNvPr id="11" name="Google Shape;7888;p32">
            <a:extLst>
              <a:ext uri="{FF2B5EF4-FFF2-40B4-BE49-F238E27FC236}">
                <a16:creationId xmlns:a16="http://schemas.microsoft.com/office/drawing/2014/main" id="{805AB23C-E432-FF99-093A-0B8969FBC84D}"/>
              </a:ext>
            </a:extLst>
          </p:cNvPr>
          <p:cNvPicPr preferRelativeResize="0"/>
          <p:nvPr/>
        </p:nvPicPr>
        <p:blipFill>
          <a:blip r:embed="rId11">
            <a:alphaModFix/>
          </a:blip>
          <a:stretch>
            <a:fillRect/>
          </a:stretch>
        </p:blipFill>
        <p:spPr>
          <a:xfrm rot="18900002">
            <a:off x="5108250" y="3933270"/>
            <a:ext cx="3109435" cy="1151001"/>
          </a:xfrm>
          <a:prstGeom prst="rect">
            <a:avLst/>
          </a:prstGeom>
          <a:noFill/>
          <a:ln>
            <a:noFill/>
          </a:ln>
        </p:spPr>
      </p:pic>
      <p:sp>
        <p:nvSpPr>
          <p:cNvPr id="25" name="Cube 24">
            <a:extLst>
              <a:ext uri="{FF2B5EF4-FFF2-40B4-BE49-F238E27FC236}">
                <a16:creationId xmlns:a16="http://schemas.microsoft.com/office/drawing/2014/main" id="{66665046-C4D2-4000-9CAC-EDB94B7453EE}"/>
              </a:ext>
            </a:extLst>
          </p:cNvPr>
          <p:cNvSpPr>
            <a:spLocks noChangeAspect="1"/>
          </p:cNvSpPr>
          <p:nvPr/>
        </p:nvSpPr>
        <p:spPr>
          <a:xfrm>
            <a:off x="5227078" y="3221094"/>
            <a:ext cx="2974028" cy="2782927"/>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chuột</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id="{0C247FC9-1394-4FBF-908E-76F184A9CE54}"/>
              </a:ext>
            </a:extLst>
          </p:cNvPr>
          <p:cNvSpPr>
            <a:spLocks noChangeAspect="1"/>
          </p:cNvSpPr>
          <p:nvPr/>
        </p:nvSpPr>
        <p:spPr>
          <a:xfrm>
            <a:off x="8002220" y="3221348"/>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cá</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38466131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autoRev="1" fill="hold" grpId="0" nodeType="clickEffect">
                                  <p:stCondLst>
                                    <p:cond delay="0"/>
                                  </p:stCondLst>
                                  <p:childTnLst>
                                    <p:animMotion origin="layout" path="M -1.92664E-6 -3.7037E-6 L 0.00105 -0.38333 " pathEditMode="relative" rAng="0" ptsTypes="AA">
                                      <p:cBhvr>
                                        <p:cTn id="6" dur="2000" fill="hold"/>
                                        <p:tgtEl>
                                          <p:spTgt spid="25"/>
                                        </p:tgtEl>
                                        <p:attrNameLst>
                                          <p:attrName>ppt_x</p:attrName>
                                          <p:attrName>ppt_y</p:attrName>
                                        </p:attrNameLst>
                                      </p:cBhvr>
                                      <p:rCtr x="52" y="-19167"/>
                                    </p:animMotion>
                                  </p:childTnLst>
                                  <p:subTnLst>
                                    <p:audio>
                                      <p:cMediaNode>
                                        <p:cTn display="0" masterRel="sameClick">
                                          <p:stCondLst>
                                            <p:cond evt="begin" delay="0">
                                              <p:tn val="5"/>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indefinite"/>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1.94444E-6 -9.87654E-7 L 0.00364 -0.37531 " pathEditMode="relative" rAng="0" ptsTypes="AA">
                                      <p:cBhvr>
                                        <p:cTn id="11" dur="2000" fill="hold"/>
                                        <p:tgtEl>
                                          <p:spTgt spid="26"/>
                                        </p:tgtEl>
                                        <p:attrNameLst>
                                          <p:attrName>ppt_x</p:attrName>
                                          <p:attrName>ppt_y</p:attrName>
                                        </p:attrNameLst>
                                      </p:cBhvr>
                                      <p:rCtr x="174" y="-18765"/>
                                    </p:animMotion>
                                  </p:childTnLst>
                                  <p:subTnLst>
                                    <p:audio>
                                      <p:cMediaNode vol="9000">
                                        <p:cTn display="0" masterRel="sameClick">
                                          <p:stCondLst>
                                            <p:cond evt="begin" delay="0">
                                              <p:tn val="1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2" restart="whenNotActive" fill="hold" evtFilter="cancelBubble" nodeType="interactiveSeq">
                <p:stCondLst>
                  <p:cond evt="onClick" delay="0">
                    <p:tgtEl>
                      <p:spTgt spid="61"/>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1.11111E-6 -4.44444E-6 L -0.00243 -0.32407 " pathEditMode="relative" rAng="0" ptsTypes="AA">
                                      <p:cBhvr>
                                        <p:cTn id="16" dur="2000" fill="hold"/>
                                        <p:tgtEl>
                                          <p:spTgt spid="61"/>
                                        </p:tgtEl>
                                        <p:attrNameLst>
                                          <p:attrName>ppt_x</p:attrName>
                                          <p:attrName>ppt_y</p:attrName>
                                        </p:attrNameLst>
                                      </p:cBhvr>
                                      <p:rCtr x="-122" y="-16204"/>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17" fill="hold" display="0">
                  <p:stCondLst>
                    <p:cond delay="indefinite"/>
                  </p:stCondLst>
                  <p:endCondLst>
                    <p:cond evt="onStopAudio" delay="0">
                      <p:tgtEl>
                        <p:sldTgt/>
                      </p:tgtEl>
                    </p:cond>
                  </p:endCondLst>
                </p:cTn>
                <p:tgtEl>
                  <p:spTgt spid="65"/>
                </p:tgtEl>
              </p:cMediaNode>
            </p:audio>
          </p:childTnLst>
        </p:cTn>
      </p:par>
    </p:tnLst>
    <p:bldLst>
      <p:bldP spid="26" grpId="0" animBg="1"/>
      <p:bldP spid="25" grpId="0" animBg="1"/>
      <p:bldP spid="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1" y="8483"/>
            <a:ext cx="12161838" cy="6841034"/>
          </a:xfrm>
          <a:prstGeom prst="rect">
            <a:avLst/>
          </a:prstGeom>
        </p:spPr>
      </p:pic>
      <p:grpSp>
        <p:nvGrpSpPr>
          <p:cNvPr id="6"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4786637"/>
            <a:ext cx="1047293" cy="1795547"/>
            <a:chOff x="4320049" y="132321"/>
            <a:chExt cx="3786400" cy="6491678"/>
          </a:xfrm>
          <a:solidFill>
            <a:srgbClr val="000000">
              <a:alpha val="0"/>
            </a:srgbClr>
          </a:solidFill>
        </p:grpSpPr>
        <p:sp>
          <p:nvSpPr>
            <p:cNvPr id="7"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8"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9"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4786637"/>
            <a:ext cx="1047293" cy="1795547"/>
            <a:chOff x="4320049" y="132321"/>
            <a:chExt cx="3786400" cy="6491678"/>
          </a:xfrm>
          <a:solidFill>
            <a:srgbClr val="000000">
              <a:alpha val="0"/>
            </a:srgbClr>
          </a:solidFill>
        </p:grpSpPr>
        <p:sp>
          <p:nvSpPr>
            <p:cNvPr id="10"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1"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2"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4786637"/>
            <a:ext cx="1047293" cy="1795547"/>
            <a:chOff x="4320049" y="132321"/>
            <a:chExt cx="3786400" cy="6491678"/>
          </a:xfrm>
          <a:solidFill>
            <a:srgbClr val="000000">
              <a:alpha val="0"/>
            </a:srgbClr>
          </a:solidFill>
        </p:grpSpPr>
        <p:sp>
          <p:nvSpPr>
            <p:cNvPr id="13"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4"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8" name="M1 Group 29">
            <a:extLst>
              <a:ext uri="{FF2B5EF4-FFF2-40B4-BE49-F238E27FC236}">
                <a16:creationId xmlns:a16="http://schemas.microsoft.com/office/drawing/2014/main" id="{A137A359-F30D-495D-833B-D4943B38BBF5}"/>
              </a:ext>
            </a:extLst>
          </p:cNvPr>
          <p:cNvGrpSpPr>
            <a:grpSpLocks noChangeAspect="1"/>
          </p:cNvGrpSpPr>
          <p:nvPr/>
        </p:nvGrpSpPr>
        <p:grpSpPr>
          <a:xfrm>
            <a:off x="5116738" y="4786637"/>
            <a:ext cx="1047293" cy="1795547"/>
            <a:chOff x="4320049" y="132321"/>
            <a:chExt cx="3786400" cy="6491678"/>
          </a:xfrm>
          <a:solidFill>
            <a:srgbClr val="000000">
              <a:alpha val="0"/>
            </a:srgbClr>
          </a:solidFill>
        </p:grpSpPr>
        <p:sp>
          <p:nvSpPr>
            <p:cNvPr id="19" name="Freeform: Shape 30">
              <a:extLst>
                <a:ext uri="{FF2B5EF4-FFF2-40B4-BE49-F238E27FC236}">
                  <a16:creationId xmlns:a16="http://schemas.microsoft.com/office/drawing/2014/main" id="{FA75369C-F088-4B79-8708-5BFF6257140F}"/>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0" name="Freeform: Shape 31">
              <a:extLst>
                <a:ext uri="{FF2B5EF4-FFF2-40B4-BE49-F238E27FC236}">
                  <a16:creationId xmlns:a16="http://schemas.microsoft.com/office/drawing/2014/main" id="{812729BC-AD52-46AC-B4E3-0A2CBFD21FDA}"/>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CCCC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4" name="M3 Group 35">
            <a:extLst>
              <a:ext uri="{FF2B5EF4-FFF2-40B4-BE49-F238E27FC236}">
                <a16:creationId xmlns:a16="http://schemas.microsoft.com/office/drawing/2014/main" id="{31878D42-2F8C-4EB7-B838-33F4EA12379A}"/>
              </a:ext>
            </a:extLst>
          </p:cNvPr>
          <p:cNvGrpSpPr>
            <a:grpSpLocks noChangeAspect="1"/>
          </p:cNvGrpSpPr>
          <p:nvPr/>
        </p:nvGrpSpPr>
        <p:grpSpPr>
          <a:xfrm rot="15120000">
            <a:off x="5116738" y="4786637"/>
            <a:ext cx="1047293" cy="1795547"/>
            <a:chOff x="4320049" y="132321"/>
            <a:chExt cx="3786400" cy="6491678"/>
          </a:xfrm>
          <a:solidFill>
            <a:srgbClr val="000000">
              <a:alpha val="0"/>
            </a:srgbClr>
          </a:solidFill>
        </p:grpSpPr>
        <p:sp>
          <p:nvSpPr>
            <p:cNvPr id="25" name="Freeform: Shape 36">
              <a:extLst>
                <a:ext uri="{FF2B5EF4-FFF2-40B4-BE49-F238E27FC236}">
                  <a16:creationId xmlns:a16="http://schemas.microsoft.com/office/drawing/2014/main" id="{8AA3B2FE-7444-422D-82F0-DCB62039B037}"/>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6" name="Freeform: Shape 37">
              <a:extLst>
                <a:ext uri="{FF2B5EF4-FFF2-40B4-BE49-F238E27FC236}">
                  <a16:creationId xmlns:a16="http://schemas.microsoft.com/office/drawing/2014/main" id="{8930792E-BC05-46E0-AE46-450757956BC8}"/>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5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7" name="M5 Group 38">
            <a:extLst>
              <a:ext uri="{FF2B5EF4-FFF2-40B4-BE49-F238E27FC236}">
                <a16:creationId xmlns:a16="http://schemas.microsoft.com/office/drawing/2014/main" id="{15DE8010-75A1-4A3D-96E5-87D7D295F71E}"/>
              </a:ext>
            </a:extLst>
          </p:cNvPr>
          <p:cNvGrpSpPr>
            <a:grpSpLocks noChangeAspect="1"/>
          </p:cNvGrpSpPr>
          <p:nvPr/>
        </p:nvGrpSpPr>
        <p:grpSpPr>
          <a:xfrm rot="17280000">
            <a:off x="5116738" y="4786637"/>
            <a:ext cx="1047293" cy="1795547"/>
            <a:chOff x="4320049" y="132321"/>
            <a:chExt cx="3786400" cy="6491678"/>
          </a:xfrm>
          <a:solidFill>
            <a:srgbClr val="000000">
              <a:alpha val="0"/>
            </a:srgbClr>
          </a:solidFill>
        </p:grpSpPr>
        <p:sp>
          <p:nvSpPr>
            <p:cNvPr id="28" name="Freeform: Shape 39">
              <a:extLst>
                <a:ext uri="{FF2B5EF4-FFF2-40B4-BE49-F238E27FC236}">
                  <a16:creationId xmlns:a16="http://schemas.microsoft.com/office/drawing/2014/main" id="{65D15F76-8D52-4CC5-8306-BC488831A35A}"/>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9" name="Freeform: Shape 40">
              <a:extLst>
                <a:ext uri="{FF2B5EF4-FFF2-40B4-BE49-F238E27FC236}">
                  <a16:creationId xmlns:a16="http://schemas.microsoft.com/office/drawing/2014/main" id="{3B5E025D-4F56-4072-85A8-88E22DAF8B12}"/>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AFABA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0" name="M3 Group 41">
            <a:extLst>
              <a:ext uri="{FF2B5EF4-FFF2-40B4-BE49-F238E27FC236}">
                <a16:creationId xmlns:a16="http://schemas.microsoft.com/office/drawing/2014/main" id="{9C07D273-BDE3-42A4-8468-0843E799F678}"/>
              </a:ext>
            </a:extLst>
          </p:cNvPr>
          <p:cNvGrpSpPr>
            <a:grpSpLocks noChangeAspect="1"/>
          </p:cNvGrpSpPr>
          <p:nvPr/>
        </p:nvGrpSpPr>
        <p:grpSpPr>
          <a:xfrm rot="19440000">
            <a:off x="5116738" y="4786637"/>
            <a:ext cx="1047293" cy="1795547"/>
            <a:chOff x="4320049" y="132321"/>
            <a:chExt cx="3786400" cy="6491678"/>
          </a:xfrm>
          <a:solidFill>
            <a:srgbClr val="000000">
              <a:alpha val="0"/>
            </a:srgbClr>
          </a:solidFill>
        </p:grpSpPr>
        <p:sp>
          <p:nvSpPr>
            <p:cNvPr id="31" name="Freeform: Shape 42">
              <a:extLst>
                <a:ext uri="{FF2B5EF4-FFF2-40B4-BE49-F238E27FC236}">
                  <a16:creationId xmlns:a16="http://schemas.microsoft.com/office/drawing/2014/main" id="{6D8922CC-BB8D-430C-A3DE-8375108433FE}"/>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43">
              <a:extLst>
                <a:ext uri="{FF2B5EF4-FFF2-40B4-BE49-F238E27FC236}">
                  <a16:creationId xmlns:a16="http://schemas.microsoft.com/office/drawing/2014/main" id="{6E739947-6892-4DBA-B17D-551735DE90FB}"/>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497B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38" name="Cloud Callout 37"/>
          <p:cNvSpPr/>
          <p:nvPr/>
        </p:nvSpPr>
        <p:spPr>
          <a:xfrm>
            <a:off x="1356612" y="116806"/>
            <a:ext cx="9261094" cy="2399742"/>
          </a:xfrm>
          <a:prstGeom prst="cloudCallout">
            <a:avLst>
              <a:gd name="adj1" fmla="val -29175"/>
              <a:gd name="adj2" fmla="val 68855"/>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US" sz="5320" kern="0">
                <a:solidFill>
                  <a:srgbClr val="78302E"/>
                </a:solidFill>
                <a:latin typeface="Arial"/>
                <a:ea typeface="Arial-Rounded" panose="020B0500000000000000" pitchFamily="34" charset="0"/>
                <a:cs typeface="Arial-Rounded" panose="020B0500000000000000" pitchFamily="34" charset="0"/>
                <a:sym typeface="Arial"/>
              </a:rPr>
              <a:t>Chúc mừng </a:t>
            </a:r>
          </a:p>
          <a:p>
            <a:pPr algn="ctr" defTabSz="912114">
              <a:buClr>
                <a:srgbClr val="000000"/>
              </a:buClr>
              <a:defRPr/>
            </a:pPr>
            <a:r>
              <a:rPr lang="en-US" sz="5320" kern="0">
                <a:solidFill>
                  <a:srgbClr val="78302E"/>
                </a:solidFill>
                <a:latin typeface="Arial"/>
                <a:ea typeface="Arial-Rounded" panose="020B0500000000000000" pitchFamily="34" charset="0"/>
                <a:cs typeface="Arial-Rounded" panose="020B0500000000000000" pitchFamily="34" charset="0"/>
                <a:sym typeface="Arial"/>
              </a:rPr>
              <a:t>các bạn!</a:t>
            </a:r>
            <a:endParaRPr lang="en-US" sz="5320" kern="0" dirty="0">
              <a:solidFill>
                <a:srgbClr val="78302E"/>
              </a:solidFill>
              <a:latin typeface="Arial"/>
              <a:ea typeface="Arial-Rounded" panose="020B0500000000000000" pitchFamily="34" charset="0"/>
              <a:cs typeface="Arial-Rounded" panose="020B0500000000000000" pitchFamily="34" charset="0"/>
              <a:sym typeface="Arial"/>
            </a:endParaRPr>
          </a:p>
        </p:txBody>
      </p:sp>
      <p:sp>
        <p:nvSpPr>
          <p:cNvPr id="4" name="TextBox 3">
            <a:extLst>
              <a:ext uri="{FF2B5EF4-FFF2-40B4-BE49-F238E27FC236}">
                <a16:creationId xmlns:a16="http://schemas.microsoft.com/office/drawing/2014/main" id="{79F54F78-0F66-77D3-9CF3-FB2A1811D873}"/>
              </a:ext>
            </a:extLst>
          </p:cNvPr>
          <p:cNvSpPr txBox="1"/>
          <p:nvPr/>
        </p:nvSpPr>
        <p:spPr>
          <a:xfrm>
            <a:off x="8645251" y="6505647"/>
            <a:ext cx="3531668" cy="338554"/>
          </a:xfrm>
          <a:prstGeom prst="rect">
            <a:avLst/>
          </a:prstGeom>
          <a:noFill/>
        </p:spPr>
        <p:txBody>
          <a:bodyPr wrap="square" rtlCol="0">
            <a:spAutoFit/>
          </a:bodyPr>
          <a:lstStyle/>
          <a:p>
            <a:pPr>
              <a:buClr>
                <a:srgbClr val="000000"/>
              </a:buClr>
              <a:defRPr/>
            </a:pPr>
            <a:r>
              <a:rPr lang="en-US" sz="1600" kern="0">
                <a:solidFill>
                  <a:srgbClr val="CCE7AF"/>
                </a:solidFill>
                <a:latin typeface="Amazone" panose="03020702060507090A04" pitchFamily="66" charset="0"/>
                <a:cs typeface="Arial"/>
                <a:sym typeface="Arial"/>
              </a:rPr>
              <a:t>Kho game Linh Phan_0916.604.268</a:t>
            </a:r>
          </a:p>
        </p:txBody>
      </p:sp>
      <p:pic>
        <p:nvPicPr>
          <p:cNvPr id="5" name="Picture 4">
            <a:extLst>
              <a:ext uri="{FF2B5EF4-FFF2-40B4-BE49-F238E27FC236}">
                <a16:creationId xmlns:a16="http://schemas.microsoft.com/office/drawing/2014/main" id="{DB3AB4E9-6F45-B020-B447-87E39EDE4CC4}"/>
              </a:ext>
            </a:extLst>
          </p:cNvPr>
          <p:cNvPicPr>
            <a:picLocks noChangeAspect="1"/>
          </p:cNvPicPr>
          <p:nvPr/>
        </p:nvPicPr>
        <p:blipFill>
          <a:blip r:embed="rId4"/>
          <a:stretch>
            <a:fillRect/>
          </a:stretch>
        </p:blipFill>
        <p:spPr>
          <a:xfrm>
            <a:off x="5823335" y="1830983"/>
            <a:ext cx="5638641" cy="5638641"/>
          </a:xfrm>
          <a:prstGeom prst="rect">
            <a:avLst/>
          </a:prstGeom>
        </p:spPr>
      </p:pic>
      <p:pic>
        <p:nvPicPr>
          <p:cNvPr id="16" name="Picture 15">
            <a:extLst>
              <a:ext uri="{FF2B5EF4-FFF2-40B4-BE49-F238E27FC236}">
                <a16:creationId xmlns:a16="http://schemas.microsoft.com/office/drawing/2014/main" id="{E76F5A89-114A-1ADD-5236-6808BB53CD4C}"/>
              </a:ext>
            </a:extLst>
          </p:cNvPr>
          <p:cNvPicPr>
            <a:picLocks noChangeAspect="1"/>
          </p:cNvPicPr>
          <p:nvPr/>
        </p:nvPicPr>
        <p:blipFill>
          <a:blip r:embed="rId5"/>
          <a:stretch>
            <a:fillRect/>
          </a:stretch>
        </p:blipFill>
        <p:spPr>
          <a:xfrm>
            <a:off x="730026" y="2574493"/>
            <a:ext cx="2802953" cy="4828208"/>
          </a:xfrm>
          <a:prstGeom prst="rect">
            <a:avLst/>
          </a:prstGeom>
        </p:spPr>
      </p:pic>
    </p:spTree>
    <p:extLst>
      <p:ext uri="{BB962C8B-B14F-4D97-AF65-F5344CB8AC3E}">
        <p14:creationId xmlns:p14="http://schemas.microsoft.com/office/powerpoint/2010/main" val="3019331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Rectangle: Rounded Corners 1">
            <a:extLst>
              <a:ext uri="{FF2B5EF4-FFF2-40B4-BE49-F238E27FC236}">
                <a16:creationId xmlns:a16="http://schemas.microsoft.com/office/drawing/2014/main" id="{2353690A-608C-377F-9BA0-33526956E41D}"/>
              </a:ext>
            </a:extLst>
          </p:cNvPr>
          <p:cNvSpPr/>
          <p:nvPr/>
        </p:nvSpPr>
        <p:spPr>
          <a:xfrm>
            <a:off x="2171700" y="1114425"/>
            <a:ext cx="8229600" cy="4705350"/>
          </a:xfrm>
          <a:prstGeom prst="roundRect">
            <a:avLst/>
          </a:prstGeom>
          <a:solidFill>
            <a:schemeClr val="lt1">
              <a:alpha val="70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E77AA758-8667-FDC3-D110-884F7B0D68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132" b="97939" l="826" r="95738"/>
                    </a14:imgEffect>
                  </a14:imgLayer>
                </a14:imgProps>
              </a:ext>
              <a:ext uri="{28A0092B-C50C-407E-A947-70E740481C1C}">
                <a14:useLocalDpi xmlns:a14="http://schemas.microsoft.com/office/drawing/2010/main" val="0"/>
              </a:ext>
            </a:extLst>
          </a:blip>
          <a:stretch>
            <a:fillRect/>
          </a:stretch>
        </p:blipFill>
        <p:spPr>
          <a:xfrm>
            <a:off x="0" y="3922479"/>
            <a:ext cx="4655681" cy="3068664"/>
          </a:xfrm>
          <a:prstGeom prst="rect">
            <a:avLst/>
          </a:prstGeom>
        </p:spPr>
      </p:pic>
      <p:pic>
        <p:nvPicPr>
          <p:cNvPr id="8" name="Picture 7">
            <a:extLst>
              <a:ext uri="{FF2B5EF4-FFF2-40B4-BE49-F238E27FC236}">
                <a16:creationId xmlns:a16="http://schemas.microsoft.com/office/drawing/2014/main" id="{1027A07C-FD8F-0F1F-5D2E-63A0C97DA0C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9435" l="0" r="98241">
                        <a14:foregroundMark x1="46727" y1="78877" x2="46727" y2="78877"/>
                        <a14:foregroundMark x1="48568" y1="75929" x2="47627" y2="79766"/>
                        <a14:foregroundMark x1="55078" y1="77001" x2="55078" y2="80356"/>
                      </a14:backgroundRemoval>
                    </a14:imgEffect>
                  </a14:imgLayer>
                </a14:imgProps>
              </a:ext>
              <a:ext uri="{28A0092B-C50C-407E-A947-70E740481C1C}">
                <a14:useLocalDpi xmlns:a14="http://schemas.microsoft.com/office/drawing/2010/main" val="0"/>
              </a:ext>
            </a:extLst>
          </a:blip>
          <a:stretch>
            <a:fillRect/>
          </a:stretch>
        </p:blipFill>
        <p:spPr>
          <a:xfrm>
            <a:off x="8934450" y="3557943"/>
            <a:ext cx="3257550" cy="3300057"/>
          </a:xfrm>
          <a:prstGeom prst="rect">
            <a:avLst/>
          </a:prstGeom>
        </p:spPr>
      </p:pic>
      <p:pic>
        <p:nvPicPr>
          <p:cNvPr id="17" name="Picture 16">
            <a:extLst>
              <a:ext uri="{FF2B5EF4-FFF2-40B4-BE49-F238E27FC236}">
                <a16:creationId xmlns:a16="http://schemas.microsoft.com/office/drawing/2014/main" id="{84284FE2-1CE2-E3F9-A74D-8467657FEC8E}"/>
              </a:ext>
            </a:extLst>
          </p:cNvPr>
          <p:cNvPicPr>
            <a:picLocks noChangeAspect="1"/>
          </p:cNvPicPr>
          <p:nvPr/>
        </p:nvPicPr>
        <p:blipFill>
          <a:blip r:embed="rId7"/>
          <a:stretch>
            <a:fillRect/>
          </a:stretch>
        </p:blipFill>
        <p:spPr>
          <a:xfrm>
            <a:off x="4126801" y="1278585"/>
            <a:ext cx="4395597" cy="1176630"/>
          </a:xfrm>
          <a:prstGeom prst="rect">
            <a:avLst/>
          </a:prstGeom>
        </p:spPr>
      </p:pic>
      <p:pic>
        <p:nvPicPr>
          <p:cNvPr id="24" name="图片 1" descr="588ku_d86e2212d3e726cc7abb62f88b3a8de2_12503752">
            <a:extLst>
              <a:ext uri="{FF2B5EF4-FFF2-40B4-BE49-F238E27FC236}">
                <a16:creationId xmlns:a16="http://schemas.microsoft.com/office/drawing/2014/main" id="{8C0C8B1B-57BC-E83D-0582-FBF0B91C6CFB}"/>
              </a:ext>
            </a:extLst>
          </p:cNvPr>
          <p:cNvPicPr>
            <a:picLocks noChangeAspect="1"/>
          </p:cNvPicPr>
          <p:nvPr/>
        </p:nvPicPr>
        <p:blipFill>
          <a:blip r:embed="rId8"/>
          <a:srcRect l="11471" t="26223" r="12879" b="20562"/>
          <a:stretch>
            <a:fillRect/>
          </a:stretch>
        </p:blipFill>
        <p:spPr>
          <a:xfrm>
            <a:off x="0" y="73691"/>
            <a:ext cx="2085975" cy="1316959"/>
          </a:xfrm>
          <a:prstGeom prst="rect">
            <a:avLst/>
          </a:prstGeom>
        </p:spPr>
      </p:pic>
      <p:pic>
        <p:nvPicPr>
          <p:cNvPr id="26" name="Picture 25">
            <a:extLst>
              <a:ext uri="{FF2B5EF4-FFF2-40B4-BE49-F238E27FC236}">
                <a16:creationId xmlns:a16="http://schemas.microsoft.com/office/drawing/2014/main" id="{E8D01651-2E48-8A65-AE71-5A5EA0FADB5E}"/>
              </a:ext>
            </a:extLst>
          </p:cNvPr>
          <p:cNvPicPr>
            <a:picLocks noChangeAspect="1"/>
          </p:cNvPicPr>
          <p:nvPr/>
        </p:nvPicPr>
        <p:blipFill>
          <a:blip r:embed="rId9"/>
          <a:stretch>
            <a:fillRect/>
          </a:stretch>
        </p:blipFill>
        <p:spPr>
          <a:xfrm>
            <a:off x="124893" y="339805"/>
            <a:ext cx="1731414" cy="1072989"/>
          </a:xfrm>
          <a:prstGeom prst="rect">
            <a:avLst/>
          </a:prstGeom>
        </p:spPr>
      </p:pic>
      <p:pic>
        <p:nvPicPr>
          <p:cNvPr id="29" name="Picture 28">
            <a:extLst>
              <a:ext uri="{FF2B5EF4-FFF2-40B4-BE49-F238E27FC236}">
                <a16:creationId xmlns:a16="http://schemas.microsoft.com/office/drawing/2014/main" id="{5E0AAC93-EB2B-D84B-FFD2-FC9AF86376FD}"/>
              </a:ext>
            </a:extLst>
          </p:cNvPr>
          <p:cNvPicPr>
            <a:picLocks noChangeAspect="1"/>
          </p:cNvPicPr>
          <p:nvPr/>
        </p:nvPicPr>
        <p:blipFill>
          <a:blip r:embed="rId10"/>
          <a:stretch>
            <a:fillRect/>
          </a:stretch>
        </p:blipFill>
        <p:spPr>
          <a:xfrm>
            <a:off x="2718143" y="2248928"/>
            <a:ext cx="6736664" cy="2645893"/>
          </a:xfrm>
          <a:prstGeom prst="rect">
            <a:avLst/>
          </a:prstGeom>
        </p:spPr>
      </p:pic>
    </p:spTree>
    <p:extLst>
      <p:ext uri="{BB962C8B-B14F-4D97-AF65-F5344CB8AC3E}">
        <p14:creationId xmlns:p14="http://schemas.microsoft.com/office/powerpoint/2010/main" val="179647006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a:extLst>
              <a:ext uri="{FF2B5EF4-FFF2-40B4-BE49-F238E27FC236}">
                <a16:creationId xmlns:a16="http://schemas.microsoft.com/office/drawing/2014/main" id="{137D10A9-A115-95C2-106D-FC9328FE337F}"/>
              </a:ext>
            </a:extLst>
          </p:cNvPr>
          <p:cNvPicPr>
            <a:picLocks noChangeAspect="1"/>
          </p:cNvPicPr>
          <p:nvPr/>
        </p:nvPicPr>
        <p:blipFill>
          <a:blip r:embed="rId3"/>
          <a:stretch>
            <a:fillRect/>
          </a:stretch>
        </p:blipFill>
        <p:spPr>
          <a:xfrm>
            <a:off x="1939295" y="2185695"/>
            <a:ext cx="8675360" cy="2353260"/>
          </a:xfrm>
          <a:prstGeom prst="rect">
            <a:avLst/>
          </a:prstGeom>
        </p:spPr>
      </p:pic>
    </p:spTree>
    <p:extLst>
      <p:ext uri="{BB962C8B-B14F-4D97-AF65-F5344CB8AC3E}">
        <p14:creationId xmlns:p14="http://schemas.microsoft.com/office/powerpoint/2010/main" val="156388492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rPr>
              <a:t>1</a:t>
            </a:r>
          </a:p>
        </p:txBody>
      </p:sp>
      <p:sp>
        <p:nvSpPr>
          <p:cNvPr id="3" name="TextBox 2">
            <a:extLst>
              <a:ext uri="{FF2B5EF4-FFF2-40B4-BE49-F238E27FC236}">
                <a16:creationId xmlns:a16="http://schemas.microsoft.com/office/drawing/2014/main" id="{27D6D558-AC2E-E0AC-4FA1-B8E4C6CE2E13}"/>
              </a:ext>
            </a:extLst>
          </p:cNvPr>
          <p:cNvSpPr txBox="1"/>
          <p:nvPr/>
        </p:nvSpPr>
        <p:spPr>
          <a:xfrm>
            <a:off x="1438275" y="219075"/>
            <a:ext cx="9458325" cy="954107"/>
          </a:xfrm>
          <a:prstGeom prst="rect">
            <a:avLst/>
          </a:prstGeom>
          <a:noFill/>
        </p:spPr>
        <p:txBody>
          <a:bodyPr wrap="square" rtlCol="0">
            <a:spAutoFit/>
          </a:bodyPr>
          <a:lstStyle/>
          <a:p>
            <a:pPr algn="just"/>
            <a:r>
              <a:rPr lang="vi-VN" sz="2800" b="1" i="0" dirty="0">
                <a:solidFill>
                  <a:srgbClr val="000000"/>
                </a:solidFill>
                <a:effectLst/>
                <a:latin typeface="Calibri" panose="020F0502020204030204" pitchFamily="34" charset="0"/>
                <a:cs typeface="Calibri" panose="020F0502020204030204" pitchFamily="34" charset="0"/>
              </a:rPr>
              <a:t>Đọc bài văn kể lại câu chuyện và các chi tiết kể sáng tạo (A, B) dưới đây, sau đó thực hiện yêu cầu.</a:t>
            </a:r>
            <a:endParaRPr lang="en-US" sz="2800" b="1"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FDAF4795-0DA9-F496-3FD3-4E6E749B62DA}"/>
              </a:ext>
            </a:extLst>
          </p:cNvPr>
          <p:cNvSpPr/>
          <p:nvPr/>
        </p:nvSpPr>
        <p:spPr>
          <a:xfrm>
            <a:off x="400050" y="1285875"/>
            <a:ext cx="6972300"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Nếu hay đọc truyện phiêu lưu, có lẽ bạn sẽ thích câu chuyện </a:t>
            </a:r>
            <a:r>
              <a:rPr lang="vi-VN" b="0" i="1" dirty="0">
                <a:solidFill>
                  <a:srgbClr val="000000"/>
                </a:solidFill>
                <a:effectLst/>
                <a:latin typeface="Calibri" panose="020F0502020204030204" pitchFamily="34" charset="0"/>
                <a:cs typeface="Calibri" panose="020F0502020204030204" pitchFamily="34" charset="0"/>
              </a:rPr>
              <a:t>Một chuy</a:t>
            </a:r>
            <a:r>
              <a:rPr lang="en-US" i="1" dirty="0">
                <a:solidFill>
                  <a:srgbClr val="000000"/>
                </a:solidFill>
                <a:latin typeface="Calibri" panose="020F0502020204030204" pitchFamily="34" charset="0"/>
                <a:cs typeface="Calibri" panose="020F0502020204030204" pitchFamily="34" charset="0"/>
              </a:rPr>
              <a:t>ế</a:t>
            </a:r>
            <a:r>
              <a:rPr lang="vi-VN" b="0" i="1" dirty="0">
                <a:solidFill>
                  <a:srgbClr val="000000"/>
                </a:solidFill>
                <a:effectLst/>
                <a:latin typeface="Calibri" panose="020F0502020204030204" pitchFamily="34" charset="0"/>
                <a:cs typeface="Calibri" panose="020F0502020204030204" pitchFamily="34" charset="0"/>
              </a:rPr>
              <a:t>n phiêu lưu</a:t>
            </a:r>
            <a:r>
              <a:rPr lang="vi-VN" b="0" i="0" dirty="0">
                <a:solidFill>
                  <a:srgbClr val="000000"/>
                </a:solidFill>
                <a:effectLst/>
                <a:latin typeface="Calibri" panose="020F0502020204030204" pitchFamily="34" charset="0"/>
                <a:cs typeface="Calibri" panose="020F0502020204030204" pitchFamily="34" charset="0"/>
              </a:rPr>
              <a:t> của tác giả Nguyễn Thị Kim Hoà.</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Chuyện kể rằng, một hôm, mèo nhép rủ chuột xù sang sông chơi, nhưng chuột xù từ chối. (</a:t>
            </a:r>
            <a:r>
              <a:rPr lang="vi-VN" b="1" i="0" dirty="0">
                <a:solidFill>
                  <a:srgbClr val="000000"/>
                </a:solidFill>
                <a:effectLst/>
                <a:latin typeface="Calibri" panose="020F0502020204030204" pitchFamily="34" charset="0"/>
                <a:cs typeface="Calibri" panose="020F0502020204030204" pitchFamily="34" charset="0"/>
              </a:rPr>
              <a:t>A)</a:t>
            </a:r>
            <a:r>
              <a:rPr lang="vi-VN" b="0" i="0" dirty="0">
                <a:solidFill>
                  <a:srgbClr val="000000"/>
                </a:solidFill>
                <a:effectLst/>
                <a:latin typeface="Calibri" panose="020F0502020204030204" pitchFamily="34" charset="0"/>
                <a:cs typeface="Calibri" panose="020F0502020204030204" pitchFamily="34" charset="0"/>
              </a:rPr>
              <a:t> Mèo nhép khăng khăng muốn đi nên chuột đành đồng ý vì không nỡ để bạn mạo hiểm một mình. Hai bạn nhờ bác ngựa đưa sang sông.</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Đồng cỏ bên kia sông quả là một thế giới xanh tuyệt đẹp! </a:t>
            </a:r>
            <a:r>
              <a:rPr lang="vi-VN" b="1" i="0" dirty="0">
                <a:solidFill>
                  <a:srgbClr val="000000"/>
                </a:solidFill>
                <a:effectLst/>
                <a:latin typeface="Calibri" panose="020F0502020204030204" pitchFamily="34" charset="0"/>
                <a:cs typeface="Calibri" panose="020F0502020204030204" pitchFamily="34" charset="0"/>
              </a:rPr>
              <a:t>(B)</a:t>
            </a:r>
            <a:r>
              <a:rPr lang="vi-VN" b="0" i="0" dirty="0">
                <a:solidFill>
                  <a:srgbClr val="000000"/>
                </a:solidFill>
                <a:effectLst/>
                <a:latin typeface="Calibri" panose="020F0502020204030204" pitchFamily="34" charset="0"/>
                <a:cs typeface="Calibri" panose="020F0502020204030204" pitchFamily="34" charset="0"/>
              </a:rPr>
              <a:t> Thích chí, mèo nhép nhảy nhót khắp nơi, mặc dù chuột xù đã cảnh báo rằng trong bụi cỏ có hang rắn.</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algn="ctr"/>
            <a:endParaRPr lang="en-US" dirty="0">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26D1BCB4-47B6-81BF-5825-AD9578EF2029}"/>
              </a:ext>
            </a:extLst>
          </p:cNvPr>
          <p:cNvSpPr/>
          <p:nvPr/>
        </p:nvSpPr>
        <p:spPr>
          <a:xfrm>
            <a:off x="7943850" y="981075"/>
            <a:ext cx="3448050" cy="2524125"/>
          </a:xfrm>
          <a:prstGeom prst="roundRect">
            <a:avLst/>
          </a:prstGeom>
          <a:solidFill>
            <a:schemeClr val="accent4">
              <a:lumMod val="40000"/>
              <a:lumOff val="60000"/>
            </a:schemeClr>
          </a:solidFill>
          <a:ln>
            <a:extLst>
              <a:ext uri="{C807C97D-BFC1-408E-A445-0C87EB9F89A2}">
                <ask:lineSketchStyleProps xmlns:ask="http://schemas.microsoft.com/office/drawing/2018/sketchyshapes" xmlns="" sd="1959150775">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i="0" dirty="0">
                <a:solidFill>
                  <a:srgbClr val="000000"/>
                </a:solidFill>
                <a:effectLst/>
              </a:rPr>
              <a:t>(A)</a:t>
            </a:r>
            <a:endParaRPr lang="en-US" sz="2000" b="0" i="0" dirty="0">
              <a:solidFill>
                <a:srgbClr val="000000"/>
              </a:solidFill>
              <a:effectLst/>
            </a:endParaRPr>
          </a:p>
          <a:p>
            <a:pPr algn="just"/>
            <a:r>
              <a:rPr lang="en-US" sz="2000" b="0" i="0" dirty="0">
                <a:solidFill>
                  <a:srgbClr val="000000"/>
                </a:solidFill>
                <a:effectLst/>
              </a:rPr>
              <a:t>   </a:t>
            </a:r>
            <a:r>
              <a:rPr lang="en-US" sz="2000" b="0" i="0" dirty="0" err="1">
                <a:solidFill>
                  <a:srgbClr val="000000"/>
                </a:solidFill>
                <a:effectLst/>
              </a:rPr>
              <a:t>Chuột</a:t>
            </a:r>
            <a:r>
              <a:rPr lang="en-US" sz="2000" b="0" i="0" dirty="0">
                <a:solidFill>
                  <a:srgbClr val="000000"/>
                </a:solidFill>
                <a:effectLst/>
              </a:rPr>
              <a:t> </a:t>
            </a:r>
            <a:r>
              <a:rPr lang="en-US" sz="2000" b="0" i="0" dirty="0" err="1">
                <a:solidFill>
                  <a:srgbClr val="000000"/>
                </a:solidFill>
                <a:effectLst/>
              </a:rPr>
              <a:t>xù</a:t>
            </a:r>
            <a:r>
              <a:rPr lang="en-US" sz="2000" b="0" i="0" dirty="0">
                <a:solidFill>
                  <a:srgbClr val="000000"/>
                </a:solidFill>
                <a:effectLst/>
              </a:rPr>
              <a:t> </a:t>
            </a:r>
            <a:r>
              <a:rPr lang="en-US" sz="2000" b="0" i="0" dirty="0" err="1">
                <a:solidFill>
                  <a:srgbClr val="000000"/>
                </a:solidFill>
                <a:effectLst/>
              </a:rPr>
              <a:t>nói</a:t>
            </a:r>
            <a:r>
              <a:rPr lang="en-US" sz="2000" b="0" i="0" dirty="0">
                <a:solidFill>
                  <a:srgbClr val="000000"/>
                </a:solidFill>
                <a:effectLst/>
              </a:rPr>
              <a:t>:</a:t>
            </a:r>
          </a:p>
          <a:p>
            <a:pPr algn="just"/>
            <a:r>
              <a:rPr lang="en-US" sz="2000" b="0" i="0" dirty="0">
                <a:solidFill>
                  <a:srgbClr val="000000"/>
                </a:solidFill>
                <a:effectLst/>
              </a:rPr>
              <a:t>   – </a:t>
            </a:r>
            <a:r>
              <a:rPr lang="en-US" sz="2000" b="0" i="0" dirty="0" err="1">
                <a:solidFill>
                  <a:srgbClr val="000000"/>
                </a:solidFill>
                <a:effectLst/>
              </a:rPr>
              <a:t>Bác</a:t>
            </a:r>
            <a:r>
              <a:rPr lang="en-US" sz="2000" b="0" i="0" dirty="0">
                <a:solidFill>
                  <a:srgbClr val="000000"/>
                </a:solidFill>
                <a:effectLst/>
              </a:rPr>
              <a:t> </a:t>
            </a:r>
            <a:r>
              <a:rPr lang="en-US" sz="2000" b="0" i="0" dirty="0" err="1">
                <a:solidFill>
                  <a:srgbClr val="000000"/>
                </a:solidFill>
                <a:effectLst/>
              </a:rPr>
              <a:t>ngựa</a:t>
            </a:r>
            <a:r>
              <a:rPr lang="en-US" sz="2000" b="0" i="0" dirty="0">
                <a:solidFill>
                  <a:srgbClr val="000000"/>
                </a:solidFill>
                <a:effectLst/>
              </a:rPr>
              <a:t> </a:t>
            </a:r>
            <a:r>
              <a:rPr lang="en-US" sz="2000" b="0" i="0" dirty="0" err="1">
                <a:solidFill>
                  <a:srgbClr val="000000"/>
                </a:solidFill>
                <a:effectLst/>
              </a:rPr>
              <a:t>bảo</a:t>
            </a:r>
            <a:r>
              <a:rPr lang="en-US" sz="2000" b="0" i="0" dirty="0">
                <a:solidFill>
                  <a:srgbClr val="000000"/>
                </a:solidFill>
                <a:effectLst/>
              </a:rPr>
              <a:t> </a:t>
            </a:r>
            <a:r>
              <a:rPr lang="en-US" sz="2000" b="0" i="0" dirty="0" err="1">
                <a:solidFill>
                  <a:srgbClr val="000000"/>
                </a:solidFill>
                <a:effectLst/>
              </a:rPr>
              <a:t>nguy</a:t>
            </a:r>
            <a:r>
              <a:rPr lang="en-US" sz="2000" b="0" i="0" dirty="0">
                <a:solidFill>
                  <a:srgbClr val="000000"/>
                </a:solidFill>
                <a:effectLst/>
              </a:rPr>
              <a:t> </a:t>
            </a:r>
            <a:r>
              <a:rPr lang="en-US" sz="2000" b="0" i="0" dirty="0" err="1">
                <a:solidFill>
                  <a:srgbClr val="000000"/>
                </a:solidFill>
                <a:effectLst/>
              </a:rPr>
              <a:t>hiểm</a:t>
            </a:r>
            <a:r>
              <a:rPr lang="en-US" sz="2000" b="0" i="0" dirty="0">
                <a:solidFill>
                  <a:srgbClr val="000000"/>
                </a:solidFill>
                <a:effectLst/>
              </a:rPr>
              <a:t> </a:t>
            </a:r>
            <a:r>
              <a:rPr lang="en-US" sz="2000" b="0" i="0" dirty="0" err="1">
                <a:solidFill>
                  <a:srgbClr val="000000"/>
                </a:solidFill>
                <a:effectLst/>
              </a:rPr>
              <a:t>lắm</a:t>
            </a:r>
            <a:r>
              <a:rPr lang="en-US" sz="2000" b="0" i="0" dirty="0">
                <a:solidFill>
                  <a:srgbClr val="000000"/>
                </a:solidFill>
                <a:effectLst/>
              </a:rPr>
              <a:t>.</a:t>
            </a:r>
          </a:p>
          <a:p>
            <a:pPr algn="just"/>
            <a:r>
              <a:rPr lang="en-US" sz="2000" b="0" i="0" dirty="0">
                <a:solidFill>
                  <a:srgbClr val="000000"/>
                </a:solidFill>
                <a:effectLst/>
              </a:rPr>
              <a:t>   </a:t>
            </a:r>
            <a:r>
              <a:rPr lang="en-US" sz="2000" b="0" i="0" dirty="0" err="1">
                <a:solidFill>
                  <a:srgbClr val="000000"/>
                </a:solidFill>
                <a:effectLst/>
              </a:rPr>
              <a:t>Mèo</a:t>
            </a:r>
            <a:r>
              <a:rPr lang="en-US" sz="2000" b="0" i="0" dirty="0">
                <a:solidFill>
                  <a:srgbClr val="000000"/>
                </a:solidFill>
                <a:effectLst/>
              </a:rPr>
              <a:t> </a:t>
            </a:r>
            <a:r>
              <a:rPr lang="en-US" sz="2000" b="0" i="0" dirty="0" err="1">
                <a:solidFill>
                  <a:srgbClr val="000000"/>
                </a:solidFill>
                <a:effectLst/>
              </a:rPr>
              <a:t>nhép</a:t>
            </a:r>
            <a:r>
              <a:rPr lang="en-US" sz="2000" b="0" i="0" dirty="0">
                <a:solidFill>
                  <a:srgbClr val="000000"/>
                </a:solidFill>
                <a:effectLst/>
              </a:rPr>
              <a:t> </a:t>
            </a:r>
            <a:r>
              <a:rPr lang="en-US" sz="2000" b="0" i="0" dirty="0" err="1">
                <a:solidFill>
                  <a:srgbClr val="000000"/>
                </a:solidFill>
                <a:effectLst/>
              </a:rPr>
              <a:t>hứ</a:t>
            </a:r>
            <a:r>
              <a:rPr lang="en-US" sz="2000" b="0" i="0" dirty="0">
                <a:solidFill>
                  <a:srgbClr val="000000"/>
                </a:solidFill>
                <a:effectLst/>
              </a:rPr>
              <a:t> </a:t>
            </a:r>
            <a:r>
              <a:rPr lang="en-US" sz="2000" b="0" i="0" dirty="0" err="1">
                <a:solidFill>
                  <a:srgbClr val="000000"/>
                </a:solidFill>
                <a:effectLst/>
              </a:rPr>
              <a:t>một</a:t>
            </a:r>
            <a:r>
              <a:rPr lang="en-US" sz="2000" b="0" i="0" dirty="0">
                <a:solidFill>
                  <a:srgbClr val="000000"/>
                </a:solidFill>
                <a:effectLst/>
              </a:rPr>
              <a:t> </a:t>
            </a:r>
            <a:r>
              <a:rPr lang="en-US" sz="2000" b="0" i="0" dirty="0" err="1">
                <a:solidFill>
                  <a:srgbClr val="000000"/>
                </a:solidFill>
                <a:effectLst/>
              </a:rPr>
              <a:t>cái</a:t>
            </a:r>
            <a:r>
              <a:rPr lang="en-US" sz="2000" b="0" i="0" dirty="0">
                <a:solidFill>
                  <a:srgbClr val="000000"/>
                </a:solidFill>
                <a:effectLst/>
              </a:rPr>
              <a:t>:</a:t>
            </a:r>
          </a:p>
          <a:p>
            <a:pPr algn="just"/>
            <a:r>
              <a:rPr lang="en-US" sz="2000" b="0" i="0" dirty="0">
                <a:solidFill>
                  <a:srgbClr val="000000"/>
                </a:solidFill>
                <a:effectLst/>
              </a:rPr>
              <a:t>   – </a:t>
            </a:r>
            <a:r>
              <a:rPr lang="en-US" sz="2000" b="0" i="0" dirty="0" err="1">
                <a:solidFill>
                  <a:srgbClr val="000000"/>
                </a:solidFill>
                <a:effectLst/>
              </a:rPr>
              <a:t>Cậu</a:t>
            </a:r>
            <a:r>
              <a:rPr lang="en-US" sz="2000" b="0" i="0" dirty="0">
                <a:solidFill>
                  <a:srgbClr val="000000"/>
                </a:solidFill>
                <a:effectLst/>
              </a:rPr>
              <a:t> </a:t>
            </a:r>
            <a:r>
              <a:rPr lang="en-US" sz="2000" b="0" i="0" dirty="0" err="1">
                <a:solidFill>
                  <a:srgbClr val="000000"/>
                </a:solidFill>
                <a:effectLst/>
              </a:rPr>
              <a:t>không</a:t>
            </a:r>
            <a:r>
              <a:rPr lang="en-US" sz="2000" b="0" i="0" dirty="0">
                <a:solidFill>
                  <a:srgbClr val="000000"/>
                </a:solidFill>
                <a:effectLst/>
              </a:rPr>
              <a:t> </a:t>
            </a:r>
            <a:r>
              <a:rPr lang="en-US" sz="2000" b="0" i="0" dirty="0" err="1">
                <a:solidFill>
                  <a:srgbClr val="000000"/>
                </a:solidFill>
                <a:effectLst/>
              </a:rPr>
              <a:t>đi</a:t>
            </a:r>
            <a:r>
              <a:rPr lang="en-US" sz="2000" b="0" i="0" dirty="0">
                <a:solidFill>
                  <a:srgbClr val="000000"/>
                </a:solidFill>
                <a:effectLst/>
              </a:rPr>
              <a:t> </a:t>
            </a:r>
            <a:r>
              <a:rPr lang="en-US" sz="2000" b="0" i="0" dirty="0" err="1">
                <a:solidFill>
                  <a:srgbClr val="000000"/>
                </a:solidFill>
                <a:effectLst/>
              </a:rPr>
              <a:t>thì</a:t>
            </a:r>
            <a:r>
              <a:rPr lang="en-US" sz="2000" b="0" i="0" dirty="0">
                <a:solidFill>
                  <a:srgbClr val="000000"/>
                </a:solidFill>
                <a:effectLst/>
              </a:rPr>
              <a:t> </a:t>
            </a:r>
            <a:r>
              <a:rPr lang="en-US" sz="2000" b="0" i="0" dirty="0" err="1">
                <a:solidFill>
                  <a:srgbClr val="000000"/>
                </a:solidFill>
                <a:effectLst/>
              </a:rPr>
              <a:t>thôi</a:t>
            </a:r>
            <a:r>
              <a:rPr lang="en-US" sz="2000" b="0" i="0" dirty="0">
                <a:solidFill>
                  <a:srgbClr val="000000"/>
                </a:solidFill>
                <a:effectLst/>
              </a:rPr>
              <a:t>, </a:t>
            </a:r>
            <a:r>
              <a:rPr lang="en-US" sz="2000" b="0" i="0" dirty="0" err="1">
                <a:solidFill>
                  <a:srgbClr val="000000"/>
                </a:solidFill>
                <a:effectLst/>
              </a:rPr>
              <a:t>tớ</a:t>
            </a:r>
            <a:r>
              <a:rPr lang="en-US" sz="2000" b="0" i="0" dirty="0">
                <a:solidFill>
                  <a:srgbClr val="000000"/>
                </a:solidFill>
                <a:effectLst/>
              </a:rPr>
              <a:t> </a:t>
            </a:r>
            <a:r>
              <a:rPr lang="en-US" sz="2000" b="0" i="0" dirty="0" err="1">
                <a:solidFill>
                  <a:srgbClr val="000000"/>
                </a:solidFill>
                <a:effectLst/>
              </a:rPr>
              <a:t>đi</a:t>
            </a:r>
            <a:r>
              <a:rPr lang="en-US" sz="2000" b="0" i="0" dirty="0">
                <a:solidFill>
                  <a:srgbClr val="000000"/>
                </a:solidFill>
                <a:effectLst/>
              </a:rPr>
              <a:t> </a:t>
            </a:r>
            <a:r>
              <a:rPr lang="en-US" sz="2000" b="0" i="0" dirty="0" err="1">
                <a:solidFill>
                  <a:srgbClr val="000000"/>
                </a:solidFill>
                <a:effectLst/>
              </a:rPr>
              <a:t>một</a:t>
            </a:r>
            <a:r>
              <a:rPr lang="en-US" sz="2000" b="0" i="0" dirty="0">
                <a:solidFill>
                  <a:srgbClr val="000000"/>
                </a:solidFill>
                <a:effectLst/>
              </a:rPr>
              <a:t> </a:t>
            </a:r>
            <a:r>
              <a:rPr lang="en-US" sz="2000" b="0" i="0" dirty="0" err="1">
                <a:solidFill>
                  <a:srgbClr val="000000"/>
                </a:solidFill>
                <a:effectLst/>
              </a:rPr>
              <a:t>mình</a:t>
            </a:r>
            <a:r>
              <a:rPr lang="en-US" sz="2000" b="0" i="0" dirty="0">
                <a:solidFill>
                  <a:srgbClr val="000000"/>
                </a:solidFill>
                <a:effectLst/>
              </a:rPr>
              <a:t>.</a:t>
            </a:r>
          </a:p>
        </p:txBody>
      </p:sp>
      <p:sp>
        <p:nvSpPr>
          <p:cNvPr id="7" name="Rectangle: Rounded Corners 6">
            <a:extLst>
              <a:ext uri="{FF2B5EF4-FFF2-40B4-BE49-F238E27FC236}">
                <a16:creationId xmlns:a16="http://schemas.microsoft.com/office/drawing/2014/main" id="{CDCBDBFB-56F9-D11F-69AE-ADEF3417B523}"/>
              </a:ext>
            </a:extLst>
          </p:cNvPr>
          <p:cNvSpPr/>
          <p:nvPr/>
        </p:nvSpPr>
        <p:spPr>
          <a:xfrm>
            <a:off x="7877175" y="3876675"/>
            <a:ext cx="3448050" cy="2524125"/>
          </a:xfrm>
          <a:prstGeom prst="roundRect">
            <a:avLst/>
          </a:prstGeom>
          <a:solidFill>
            <a:schemeClr val="accent6">
              <a:lumMod val="40000"/>
              <a:lumOff val="60000"/>
            </a:schemeClr>
          </a:solidFill>
          <a:ln>
            <a:extLst>
              <a:ext uri="{C807C97D-BFC1-408E-A445-0C87EB9F89A2}">
                <ask:lineSketchStyleProps xmlns:ask="http://schemas.microsoft.com/office/drawing/2018/sketchyshapes" xmlns="" sd="1959150775">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i="0" dirty="0">
                <a:solidFill>
                  <a:srgbClr val="000000"/>
                </a:solidFill>
                <a:effectLst/>
                <a:latin typeface="Calibri" panose="020F0502020204030204" pitchFamily="34" charset="0"/>
                <a:cs typeface="Calibri" panose="020F0502020204030204" pitchFamily="34" charset="0"/>
              </a:rPr>
              <a:t>(B)</a:t>
            </a:r>
          </a:p>
          <a:p>
            <a:pPr algn="just"/>
            <a:r>
              <a:rPr lang="en-US" sz="2000" i="0" dirty="0">
                <a:solidFill>
                  <a:srgbClr val="000000"/>
                </a:solidFill>
                <a:effectLst/>
                <a:latin typeface="Calibri" panose="020F0502020204030204" pitchFamily="34" charset="0"/>
                <a:cs typeface="Calibri" panose="020F0502020204030204" pitchFamily="34" charset="0"/>
              </a:rPr>
              <a:t>   </a:t>
            </a:r>
            <a:r>
              <a:rPr lang="vi-VN" sz="2000" i="0" dirty="0">
                <a:solidFill>
                  <a:srgbClr val="000000"/>
                </a:solidFill>
                <a:effectLst/>
                <a:latin typeface="Calibri" panose="020F0502020204030204" pitchFamily="34" charset="0"/>
                <a:cs typeface="Calibri" panose="020F0502020204030204" pitchFamily="34" charset="0"/>
              </a:rPr>
              <a:t>Cỏ phủ kín cánh đồng như một tấm thảm xanh mát. Cây cối cũng xanh mướt như ngày nào cũng được gội rửa. Không gian ngai ngái mùi cỏ thơm, thật dễ chịu!</a:t>
            </a:r>
            <a:endParaRPr lang="en-US" sz="200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258353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appy Indian Independence Day! by Slidesgo">
  <a:themeElements>
    <a:clrScheme name="Simple Light">
      <a:dk1>
        <a:srgbClr val="232228"/>
      </a:dk1>
      <a:lt1>
        <a:srgbClr val="FFFFFF"/>
      </a:lt1>
      <a:dk2>
        <a:srgbClr val="663717"/>
      </a:dk2>
      <a:lt2>
        <a:srgbClr val="CC7646"/>
      </a:lt2>
      <a:accent1>
        <a:srgbClr val="F49019"/>
      </a:accent1>
      <a:accent2>
        <a:srgbClr val="548E11"/>
      </a:accent2>
      <a:accent3>
        <a:srgbClr val="FFEBCF"/>
      </a:accent3>
      <a:accent4>
        <a:srgbClr val="D63827"/>
      </a:accent4>
      <a:accent5>
        <a:srgbClr val="BBB533"/>
      </a:accent5>
      <a:accent6>
        <a:srgbClr val="FFD9A8"/>
      </a:accent6>
      <a:hlink>
        <a:srgbClr val="2322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TotalTime>
  <Words>2124</Words>
  <Application>Microsoft Office PowerPoint</Application>
  <PresentationFormat>Widescreen</PresentationFormat>
  <Paragraphs>121</Paragraphs>
  <Slides>26</Slides>
  <Notes>5</Notes>
  <HiddenSlides>0</HiddenSlides>
  <MMClips>3</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26</vt:i4>
      </vt:variant>
    </vt:vector>
  </HeadingPairs>
  <TitlesOfParts>
    <vt:vector size="45" baseType="lpstr">
      <vt:lpstr>#9Slide05 Phobia</vt:lpstr>
      <vt:lpstr>Amazone</vt:lpstr>
      <vt:lpstr>Arial</vt:lpstr>
      <vt:lpstr>Arial-Rounded</vt:lpstr>
      <vt:lpstr>Calibri</vt:lpstr>
      <vt:lpstr>Calibri Light</vt:lpstr>
      <vt:lpstr>Cambria</vt:lpstr>
      <vt:lpstr>Chau Philomene One</vt:lpstr>
      <vt:lpstr>Hind</vt:lpstr>
      <vt:lpstr>iCiel Pony</vt:lpstr>
      <vt:lpstr>Karla</vt:lpstr>
      <vt:lpstr>Laila</vt:lpstr>
      <vt:lpstr>LNTH-LuoLuoNotangYuanTi 1</vt:lpstr>
      <vt:lpstr>Open Sans</vt:lpstr>
      <vt:lpstr>Times New Roman</vt:lpstr>
      <vt:lpstr>Varela Round</vt:lpstr>
      <vt:lpstr>Custom Design</vt:lpstr>
      <vt:lpstr>1_Custom Design</vt:lpstr>
      <vt:lpstr>Happy Indian Independence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Nghe kể chuyện:</vt:lpstr>
      <vt:lpstr>1. Nghe kể chuyện: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Trao đổi với bạn: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39</cp:revision>
  <dcterms:created xsi:type="dcterms:W3CDTF">2024-05-14T07:25:39Z</dcterms:created>
  <dcterms:modified xsi:type="dcterms:W3CDTF">2025-01-01T03:10:45Z</dcterms:modified>
</cp:coreProperties>
</file>