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notesMasterIdLst>
    <p:notesMasterId r:id="rId7"/>
  </p:notesMasterIdLst>
  <p:sldIdLst>
    <p:sldId id="427" r:id="rId2"/>
    <p:sldId id="428" r:id="rId3"/>
    <p:sldId id="442" r:id="rId4"/>
    <p:sldId id="443" r:id="rId5"/>
    <p:sldId id="444" r:id="rId6"/>
  </p:sldIdLst>
  <p:sldSz cx="12192000" cy="6858000"/>
  <p:notesSz cx="7104063" cy="10234613"/>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FF"/>
    <a:srgbClr val="CCCCFF"/>
    <a:srgbClr val="CC99FF"/>
    <a:srgbClr val="CCECFF"/>
    <a:srgbClr val="FFCC66"/>
    <a:srgbClr val="660033"/>
    <a:srgbClr val="0066FF"/>
    <a:srgbClr val="FF0066"/>
    <a:srgbClr val="FF66CC"/>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86381" autoAdjust="0"/>
  </p:normalViewPr>
  <p:slideViewPr>
    <p:cSldViewPr snapToGrid="0">
      <p:cViewPr varScale="1">
        <p:scale>
          <a:sx n="71" d="100"/>
          <a:sy n="71" d="100"/>
        </p:scale>
        <p:origin x="306" y="5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49A27DA0-A3FD-409A-8DF0-74563133B55C}" type="datetimeFigureOut">
              <a:rPr lang="zh-CN" altLang="en-US" smtClean="0"/>
              <a:t>2025/1/9</a:t>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A3AC6D98-046A-405E-9FCB-494EC8D89F4D}" type="slidenum">
              <a:rPr lang="zh-CN" altLang="en-US" smtClean="0"/>
              <a:t>‹#›</a:t>
            </a:fld>
            <a:endParaRPr lang="zh-CN" altLang="en-US"/>
          </a:p>
        </p:txBody>
      </p:sp>
    </p:spTree>
    <p:extLst>
      <p:ext uri="{BB962C8B-B14F-4D97-AF65-F5344CB8AC3E}">
        <p14:creationId xmlns:p14="http://schemas.microsoft.com/office/powerpoint/2010/main" val="18100912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B07773-9457-4DE6-9DEB-5C74E654A077}"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1148158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B07773-9457-4DE6-9DEB-5C74E654A077}"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35273067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B07773-9457-4DE6-9DEB-5C74E654A077}"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1492550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B07773-9457-4DE6-9DEB-5C74E654A077}"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3060070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B07773-9457-4DE6-9DEB-5C74E654A077}"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4012865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3261F-4AD8-47CC-97D7-820EFF0B6D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37253C1-CB52-4E44-B92D-9822AD98F6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0E6F851-08CB-4B8C-99A6-0712FB8705F5}"/>
              </a:ext>
            </a:extLst>
          </p:cNvPr>
          <p:cNvSpPr>
            <a:spLocks noGrp="1"/>
          </p:cNvSpPr>
          <p:nvPr>
            <p:ph type="dt" sz="half" idx="10"/>
          </p:nvPr>
        </p:nvSpPr>
        <p:spPr/>
        <p:txBody>
          <a:bodyPr/>
          <a:lstStyle/>
          <a:p>
            <a:fld id="{7D38ED8F-B2B8-48B3-B3E6-D568348FB7A4}" type="datetimeFigureOut">
              <a:rPr lang="en-US" smtClean="0"/>
              <a:t>1/9/2025</a:t>
            </a:fld>
            <a:endParaRPr lang="en-US"/>
          </a:p>
        </p:txBody>
      </p:sp>
      <p:sp>
        <p:nvSpPr>
          <p:cNvPr id="5" name="Footer Placeholder 4">
            <a:extLst>
              <a:ext uri="{FF2B5EF4-FFF2-40B4-BE49-F238E27FC236}">
                <a16:creationId xmlns:a16="http://schemas.microsoft.com/office/drawing/2014/main" id="{F132B6E7-8D5F-4DC2-8B6C-ED48D4F41F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D7537E-3393-4ACB-A6BE-8A1570584D61}"/>
              </a:ext>
            </a:extLst>
          </p:cNvPr>
          <p:cNvSpPr>
            <a:spLocks noGrp="1"/>
          </p:cNvSpPr>
          <p:nvPr>
            <p:ph type="sldNum" sz="quarter" idx="12"/>
          </p:nvPr>
        </p:nvSpPr>
        <p:spPr/>
        <p:txBody>
          <a:bodyPr/>
          <a:lstStyle/>
          <a:p>
            <a:fld id="{DD9BBF43-8A8D-4065-BA2F-5B510425053B}" type="slidenum">
              <a:rPr lang="en-US" smtClean="0"/>
              <a:t>‹#›</a:t>
            </a:fld>
            <a:endParaRPr lang="en-US"/>
          </a:p>
        </p:txBody>
      </p:sp>
    </p:spTree>
    <p:extLst>
      <p:ext uri="{BB962C8B-B14F-4D97-AF65-F5344CB8AC3E}">
        <p14:creationId xmlns:p14="http://schemas.microsoft.com/office/powerpoint/2010/main" val="838997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24B99-2163-454B-82FD-F038A154FE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31274F-8D64-4AAD-90A9-84664A23588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CCEB60-ACA6-4CFF-AF67-88D83411972E}"/>
              </a:ext>
            </a:extLst>
          </p:cNvPr>
          <p:cNvSpPr>
            <a:spLocks noGrp="1"/>
          </p:cNvSpPr>
          <p:nvPr>
            <p:ph type="dt" sz="half" idx="10"/>
          </p:nvPr>
        </p:nvSpPr>
        <p:spPr/>
        <p:txBody>
          <a:bodyPr/>
          <a:lstStyle/>
          <a:p>
            <a:fld id="{7D38ED8F-B2B8-48B3-B3E6-D568348FB7A4}" type="datetimeFigureOut">
              <a:rPr lang="en-US" smtClean="0"/>
              <a:t>1/9/2025</a:t>
            </a:fld>
            <a:endParaRPr lang="en-US"/>
          </a:p>
        </p:txBody>
      </p:sp>
      <p:sp>
        <p:nvSpPr>
          <p:cNvPr id="5" name="Footer Placeholder 4">
            <a:extLst>
              <a:ext uri="{FF2B5EF4-FFF2-40B4-BE49-F238E27FC236}">
                <a16:creationId xmlns:a16="http://schemas.microsoft.com/office/drawing/2014/main" id="{9DCFB562-118D-4494-B54F-2471711F89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613238-17CF-44CA-8CFB-231FEAFC4CC6}"/>
              </a:ext>
            </a:extLst>
          </p:cNvPr>
          <p:cNvSpPr>
            <a:spLocks noGrp="1"/>
          </p:cNvSpPr>
          <p:nvPr>
            <p:ph type="sldNum" sz="quarter" idx="12"/>
          </p:nvPr>
        </p:nvSpPr>
        <p:spPr/>
        <p:txBody>
          <a:bodyPr/>
          <a:lstStyle/>
          <a:p>
            <a:fld id="{DD9BBF43-8A8D-4065-BA2F-5B510425053B}" type="slidenum">
              <a:rPr lang="en-US" smtClean="0"/>
              <a:t>‹#›</a:t>
            </a:fld>
            <a:endParaRPr lang="en-US"/>
          </a:p>
        </p:txBody>
      </p:sp>
    </p:spTree>
    <p:extLst>
      <p:ext uri="{BB962C8B-B14F-4D97-AF65-F5344CB8AC3E}">
        <p14:creationId xmlns:p14="http://schemas.microsoft.com/office/powerpoint/2010/main" val="3554483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632B82-0C26-4A3B-AE7E-5096CEDA3B2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043000B-C851-4496-9904-EBE1470BE14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381560-1B2B-463E-A247-EF20733D9C36}"/>
              </a:ext>
            </a:extLst>
          </p:cNvPr>
          <p:cNvSpPr>
            <a:spLocks noGrp="1"/>
          </p:cNvSpPr>
          <p:nvPr>
            <p:ph type="dt" sz="half" idx="10"/>
          </p:nvPr>
        </p:nvSpPr>
        <p:spPr/>
        <p:txBody>
          <a:bodyPr/>
          <a:lstStyle/>
          <a:p>
            <a:fld id="{7D38ED8F-B2B8-48B3-B3E6-D568348FB7A4}" type="datetimeFigureOut">
              <a:rPr lang="en-US" smtClean="0"/>
              <a:t>1/9/2025</a:t>
            </a:fld>
            <a:endParaRPr lang="en-US"/>
          </a:p>
        </p:txBody>
      </p:sp>
      <p:sp>
        <p:nvSpPr>
          <p:cNvPr id="5" name="Footer Placeholder 4">
            <a:extLst>
              <a:ext uri="{FF2B5EF4-FFF2-40B4-BE49-F238E27FC236}">
                <a16:creationId xmlns:a16="http://schemas.microsoft.com/office/drawing/2014/main" id="{198FFB48-A011-42D8-BF19-86F58BFDE9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6514B7-5939-464E-8404-3B36989D7DD9}"/>
              </a:ext>
            </a:extLst>
          </p:cNvPr>
          <p:cNvSpPr>
            <a:spLocks noGrp="1"/>
          </p:cNvSpPr>
          <p:nvPr>
            <p:ph type="sldNum" sz="quarter" idx="12"/>
          </p:nvPr>
        </p:nvSpPr>
        <p:spPr/>
        <p:txBody>
          <a:bodyPr/>
          <a:lstStyle/>
          <a:p>
            <a:fld id="{DD9BBF43-8A8D-4065-BA2F-5B510425053B}" type="slidenum">
              <a:rPr lang="en-US" smtClean="0"/>
              <a:t>‹#›</a:t>
            </a:fld>
            <a:endParaRPr lang="en-US"/>
          </a:p>
        </p:txBody>
      </p:sp>
    </p:spTree>
    <p:extLst>
      <p:ext uri="{BB962C8B-B14F-4D97-AF65-F5344CB8AC3E}">
        <p14:creationId xmlns:p14="http://schemas.microsoft.com/office/powerpoint/2010/main" val="131420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A0D3A-0084-4048-9F31-CCA5CC4E5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3EE8E3-70FA-4809-BF97-635C201FC14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F3B850-E273-4A2D-A869-630B7A59AEA9}"/>
              </a:ext>
            </a:extLst>
          </p:cNvPr>
          <p:cNvSpPr>
            <a:spLocks noGrp="1"/>
          </p:cNvSpPr>
          <p:nvPr>
            <p:ph type="dt" sz="half" idx="10"/>
          </p:nvPr>
        </p:nvSpPr>
        <p:spPr/>
        <p:txBody>
          <a:bodyPr/>
          <a:lstStyle/>
          <a:p>
            <a:fld id="{7D38ED8F-B2B8-48B3-B3E6-D568348FB7A4}" type="datetimeFigureOut">
              <a:rPr lang="en-US" smtClean="0"/>
              <a:t>1/9/2025</a:t>
            </a:fld>
            <a:endParaRPr lang="en-US"/>
          </a:p>
        </p:txBody>
      </p:sp>
      <p:sp>
        <p:nvSpPr>
          <p:cNvPr id="5" name="Footer Placeholder 4">
            <a:extLst>
              <a:ext uri="{FF2B5EF4-FFF2-40B4-BE49-F238E27FC236}">
                <a16:creationId xmlns:a16="http://schemas.microsoft.com/office/drawing/2014/main" id="{2558FF3A-7DD4-4368-A8BF-944CBF57CD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E95E19-BAE7-45AD-827B-085D61A41345}"/>
              </a:ext>
            </a:extLst>
          </p:cNvPr>
          <p:cNvSpPr>
            <a:spLocks noGrp="1"/>
          </p:cNvSpPr>
          <p:nvPr>
            <p:ph type="sldNum" sz="quarter" idx="12"/>
          </p:nvPr>
        </p:nvSpPr>
        <p:spPr/>
        <p:txBody>
          <a:bodyPr/>
          <a:lstStyle/>
          <a:p>
            <a:fld id="{DD9BBF43-8A8D-4065-BA2F-5B510425053B}" type="slidenum">
              <a:rPr lang="en-US" smtClean="0"/>
              <a:t>‹#›</a:t>
            </a:fld>
            <a:endParaRPr lang="en-US"/>
          </a:p>
        </p:txBody>
      </p:sp>
    </p:spTree>
    <p:extLst>
      <p:ext uri="{BB962C8B-B14F-4D97-AF65-F5344CB8AC3E}">
        <p14:creationId xmlns:p14="http://schemas.microsoft.com/office/powerpoint/2010/main" val="1645276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7F24C-C887-49A1-A6BC-F5433457A0D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23258D9-9162-4484-87E7-F9855854DC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0ABEC24-7853-4654-AB49-03AB0177F0E5}"/>
              </a:ext>
            </a:extLst>
          </p:cNvPr>
          <p:cNvSpPr>
            <a:spLocks noGrp="1"/>
          </p:cNvSpPr>
          <p:nvPr>
            <p:ph type="dt" sz="half" idx="10"/>
          </p:nvPr>
        </p:nvSpPr>
        <p:spPr/>
        <p:txBody>
          <a:bodyPr/>
          <a:lstStyle/>
          <a:p>
            <a:fld id="{7D38ED8F-B2B8-48B3-B3E6-D568348FB7A4}" type="datetimeFigureOut">
              <a:rPr lang="en-US" smtClean="0"/>
              <a:t>1/9/2025</a:t>
            </a:fld>
            <a:endParaRPr lang="en-US"/>
          </a:p>
        </p:txBody>
      </p:sp>
      <p:sp>
        <p:nvSpPr>
          <p:cNvPr id="5" name="Footer Placeholder 4">
            <a:extLst>
              <a:ext uri="{FF2B5EF4-FFF2-40B4-BE49-F238E27FC236}">
                <a16:creationId xmlns:a16="http://schemas.microsoft.com/office/drawing/2014/main" id="{625464CF-E5B6-4B81-B61F-F7A4460D55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ABA31E-7E31-4675-8D17-9D10155E4A4C}"/>
              </a:ext>
            </a:extLst>
          </p:cNvPr>
          <p:cNvSpPr>
            <a:spLocks noGrp="1"/>
          </p:cNvSpPr>
          <p:nvPr>
            <p:ph type="sldNum" sz="quarter" idx="12"/>
          </p:nvPr>
        </p:nvSpPr>
        <p:spPr/>
        <p:txBody>
          <a:bodyPr/>
          <a:lstStyle/>
          <a:p>
            <a:fld id="{DD9BBF43-8A8D-4065-BA2F-5B510425053B}" type="slidenum">
              <a:rPr lang="en-US" smtClean="0"/>
              <a:t>‹#›</a:t>
            </a:fld>
            <a:endParaRPr lang="en-US"/>
          </a:p>
        </p:txBody>
      </p:sp>
    </p:spTree>
    <p:extLst>
      <p:ext uri="{BB962C8B-B14F-4D97-AF65-F5344CB8AC3E}">
        <p14:creationId xmlns:p14="http://schemas.microsoft.com/office/powerpoint/2010/main" val="3471113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98795-7802-42FC-BA2F-4285BC1AB7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23ABDE-2DB1-4789-A6B7-FDE8E3C0524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1B2FC4F-5C5A-4781-8E00-D98ABB43B50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ADDEEF-93D0-46B8-9704-0D20891FABDB}"/>
              </a:ext>
            </a:extLst>
          </p:cNvPr>
          <p:cNvSpPr>
            <a:spLocks noGrp="1"/>
          </p:cNvSpPr>
          <p:nvPr>
            <p:ph type="dt" sz="half" idx="10"/>
          </p:nvPr>
        </p:nvSpPr>
        <p:spPr/>
        <p:txBody>
          <a:bodyPr/>
          <a:lstStyle/>
          <a:p>
            <a:fld id="{7D38ED8F-B2B8-48B3-B3E6-D568348FB7A4}" type="datetimeFigureOut">
              <a:rPr lang="en-US" smtClean="0"/>
              <a:t>1/9/2025</a:t>
            </a:fld>
            <a:endParaRPr lang="en-US"/>
          </a:p>
        </p:txBody>
      </p:sp>
      <p:sp>
        <p:nvSpPr>
          <p:cNvPr id="6" name="Footer Placeholder 5">
            <a:extLst>
              <a:ext uri="{FF2B5EF4-FFF2-40B4-BE49-F238E27FC236}">
                <a16:creationId xmlns:a16="http://schemas.microsoft.com/office/drawing/2014/main" id="{C3023CD5-81FE-4F18-9589-A5688F9103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6094A2-E94A-48D0-B82E-8F09C0738134}"/>
              </a:ext>
            </a:extLst>
          </p:cNvPr>
          <p:cNvSpPr>
            <a:spLocks noGrp="1"/>
          </p:cNvSpPr>
          <p:nvPr>
            <p:ph type="sldNum" sz="quarter" idx="12"/>
          </p:nvPr>
        </p:nvSpPr>
        <p:spPr/>
        <p:txBody>
          <a:bodyPr/>
          <a:lstStyle/>
          <a:p>
            <a:fld id="{DD9BBF43-8A8D-4065-BA2F-5B510425053B}" type="slidenum">
              <a:rPr lang="en-US" smtClean="0"/>
              <a:t>‹#›</a:t>
            </a:fld>
            <a:endParaRPr lang="en-US"/>
          </a:p>
        </p:txBody>
      </p:sp>
    </p:spTree>
    <p:extLst>
      <p:ext uri="{BB962C8B-B14F-4D97-AF65-F5344CB8AC3E}">
        <p14:creationId xmlns:p14="http://schemas.microsoft.com/office/powerpoint/2010/main" val="1361382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29185-4AA6-4146-BDB0-DDDE4D9867B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6D8766-7CCC-419F-936A-8AB9CB1371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64FA3A1-0DD6-4A3C-893F-2C2403D42AB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65C551E-5DFD-48CD-94D8-11AD8D1F4C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E892B5A-D4EC-4189-843A-50620457699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6ACDB57-AEAD-4A67-9CC3-6DDA3B225C5B}"/>
              </a:ext>
            </a:extLst>
          </p:cNvPr>
          <p:cNvSpPr>
            <a:spLocks noGrp="1"/>
          </p:cNvSpPr>
          <p:nvPr>
            <p:ph type="dt" sz="half" idx="10"/>
          </p:nvPr>
        </p:nvSpPr>
        <p:spPr/>
        <p:txBody>
          <a:bodyPr/>
          <a:lstStyle/>
          <a:p>
            <a:fld id="{7D38ED8F-B2B8-48B3-B3E6-D568348FB7A4}" type="datetimeFigureOut">
              <a:rPr lang="en-US" smtClean="0"/>
              <a:t>1/9/2025</a:t>
            </a:fld>
            <a:endParaRPr lang="en-US"/>
          </a:p>
        </p:txBody>
      </p:sp>
      <p:sp>
        <p:nvSpPr>
          <p:cNvPr id="8" name="Footer Placeholder 7">
            <a:extLst>
              <a:ext uri="{FF2B5EF4-FFF2-40B4-BE49-F238E27FC236}">
                <a16:creationId xmlns:a16="http://schemas.microsoft.com/office/drawing/2014/main" id="{6BAD7483-C559-4727-AA83-853ECBF61B3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EAD7F0B-EA17-48DA-AF40-FFCA97D7F647}"/>
              </a:ext>
            </a:extLst>
          </p:cNvPr>
          <p:cNvSpPr>
            <a:spLocks noGrp="1"/>
          </p:cNvSpPr>
          <p:nvPr>
            <p:ph type="sldNum" sz="quarter" idx="12"/>
          </p:nvPr>
        </p:nvSpPr>
        <p:spPr/>
        <p:txBody>
          <a:bodyPr/>
          <a:lstStyle/>
          <a:p>
            <a:fld id="{DD9BBF43-8A8D-4065-BA2F-5B510425053B}" type="slidenum">
              <a:rPr lang="en-US" smtClean="0"/>
              <a:t>‹#›</a:t>
            </a:fld>
            <a:endParaRPr lang="en-US"/>
          </a:p>
        </p:txBody>
      </p:sp>
    </p:spTree>
    <p:extLst>
      <p:ext uri="{BB962C8B-B14F-4D97-AF65-F5344CB8AC3E}">
        <p14:creationId xmlns:p14="http://schemas.microsoft.com/office/powerpoint/2010/main" val="3701538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C8601-B0D4-4FAC-8738-B474B4E6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4C4512E-6E55-4E04-A13A-FB47B60A9D9E}"/>
              </a:ext>
            </a:extLst>
          </p:cNvPr>
          <p:cNvSpPr>
            <a:spLocks noGrp="1"/>
          </p:cNvSpPr>
          <p:nvPr>
            <p:ph type="dt" sz="half" idx="10"/>
          </p:nvPr>
        </p:nvSpPr>
        <p:spPr/>
        <p:txBody>
          <a:bodyPr/>
          <a:lstStyle/>
          <a:p>
            <a:fld id="{7D38ED8F-B2B8-48B3-B3E6-D568348FB7A4}" type="datetimeFigureOut">
              <a:rPr lang="en-US" smtClean="0"/>
              <a:t>1/9/2025</a:t>
            </a:fld>
            <a:endParaRPr lang="en-US"/>
          </a:p>
        </p:txBody>
      </p:sp>
      <p:sp>
        <p:nvSpPr>
          <p:cNvPr id="4" name="Footer Placeholder 3">
            <a:extLst>
              <a:ext uri="{FF2B5EF4-FFF2-40B4-BE49-F238E27FC236}">
                <a16:creationId xmlns:a16="http://schemas.microsoft.com/office/drawing/2014/main" id="{BEC45504-5646-48CE-B0F2-68F85D1E9F3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54E67C-04C5-4DF8-9F77-D55EE23B6659}"/>
              </a:ext>
            </a:extLst>
          </p:cNvPr>
          <p:cNvSpPr>
            <a:spLocks noGrp="1"/>
          </p:cNvSpPr>
          <p:nvPr>
            <p:ph type="sldNum" sz="quarter" idx="12"/>
          </p:nvPr>
        </p:nvSpPr>
        <p:spPr/>
        <p:txBody>
          <a:bodyPr/>
          <a:lstStyle/>
          <a:p>
            <a:fld id="{DD9BBF43-8A8D-4065-BA2F-5B510425053B}" type="slidenum">
              <a:rPr lang="en-US" smtClean="0"/>
              <a:t>‹#›</a:t>
            </a:fld>
            <a:endParaRPr lang="en-US"/>
          </a:p>
        </p:txBody>
      </p:sp>
    </p:spTree>
    <p:extLst>
      <p:ext uri="{BB962C8B-B14F-4D97-AF65-F5344CB8AC3E}">
        <p14:creationId xmlns:p14="http://schemas.microsoft.com/office/powerpoint/2010/main" val="1986288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C1DE2B-7756-4C11-B600-EC03EAE33883}"/>
              </a:ext>
            </a:extLst>
          </p:cNvPr>
          <p:cNvSpPr>
            <a:spLocks noGrp="1"/>
          </p:cNvSpPr>
          <p:nvPr>
            <p:ph type="dt" sz="half" idx="10"/>
          </p:nvPr>
        </p:nvSpPr>
        <p:spPr/>
        <p:txBody>
          <a:bodyPr/>
          <a:lstStyle/>
          <a:p>
            <a:fld id="{7D38ED8F-B2B8-48B3-B3E6-D568348FB7A4}" type="datetimeFigureOut">
              <a:rPr lang="en-US" smtClean="0"/>
              <a:t>1/9/2025</a:t>
            </a:fld>
            <a:endParaRPr lang="en-US"/>
          </a:p>
        </p:txBody>
      </p:sp>
      <p:sp>
        <p:nvSpPr>
          <p:cNvPr id="3" name="Footer Placeholder 2">
            <a:extLst>
              <a:ext uri="{FF2B5EF4-FFF2-40B4-BE49-F238E27FC236}">
                <a16:creationId xmlns:a16="http://schemas.microsoft.com/office/drawing/2014/main" id="{EAF46820-E539-40A3-AD0C-C49E426A1E6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44E2FD6-AE23-4FAF-ADA3-08CDC752ECB0}"/>
              </a:ext>
            </a:extLst>
          </p:cNvPr>
          <p:cNvSpPr>
            <a:spLocks noGrp="1"/>
          </p:cNvSpPr>
          <p:nvPr>
            <p:ph type="sldNum" sz="quarter" idx="12"/>
          </p:nvPr>
        </p:nvSpPr>
        <p:spPr/>
        <p:txBody>
          <a:bodyPr/>
          <a:lstStyle/>
          <a:p>
            <a:fld id="{DD9BBF43-8A8D-4065-BA2F-5B510425053B}" type="slidenum">
              <a:rPr lang="en-US" smtClean="0"/>
              <a:t>‹#›</a:t>
            </a:fld>
            <a:endParaRPr lang="en-US"/>
          </a:p>
        </p:txBody>
      </p:sp>
    </p:spTree>
    <p:extLst>
      <p:ext uri="{BB962C8B-B14F-4D97-AF65-F5344CB8AC3E}">
        <p14:creationId xmlns:p14="http://schemas.microsoft.com/office/powerpoint/2010/main" val="1930724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C6F3-1316-446F-BD0D-C872AC7FF2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91C853B-74AB-4A7C-A67B-43C01E2424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D167910-BE81-42FF-A115-E8DC23AB6F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95C2BC5-051F-42C8-B64E-3341744F385C}"/>
              </a:ext>
            </a:extLst>
          </p:cNvPr>
          <p:cNvSpPr>
            <a:spLocks noGrp="1"/>
          </p:cNvSpPr>
          <p:nvPr>
            <p:ph type="dt" sz="half" idx="10"/>
          </p:nvPr>
        </p:nvSpPr>
        <p:spPr/>
        <p:txBody>
          <a:bodyPr/>
          <a:lstStyle/>
          <a:p>
            <a:fld id="{7D38ED8F-B2B8-48B3-B3E6-D568348FB7A4}" type="datetimeFigureOut">
              <a:rPr lang="en-US" smtClean="0"/>
              <a:t>1/9/2025</a:t>
            </a:fld>
            <a:endParaRPr lang="en-US"/>
          </a:p>
        </p:txBody>
      </p:sp>
      <p:sp>
        <p:nvSpPr>
          <p:cNvPr id="6" name="Footer Placeholder 5">
            <a:extLst>
              <a:ext uri="{FF2B5EF4-FFF2-40B4-BE49-F238E27FC236}">
                <a16:creationId xmlns:a16="http://schemas.microsoft.com/office/drawing/2014/main" id="{82B2758D-E396-4007-B19B-024BC7F224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616BBF-0A4E-4E38-B4FD-84530D338E2C}"/>
              </a:ext>
            </a:extLst>
          </p:cNvPr>
          <p:cNvSpPr>
            <a:spLocks noGrp="1"/>
          </p:cNvSpPr>
          <p:nvPr>
            <p:ph type="sldNum" sz="quarter" idx="12"/>
          </p:nvPr>
        </p:nvSpPr>
        <p:spPr/>
        <p:txBody>
          <a:bodyPr/>
          <a:lstStyle/>
          <a:p>
            <a:fld id="{DD9BBF43-8A8D-4065-BA2F-5B510425053B}" type="slidenum">
              <a:rPr lang="en-US" smtClean="0"/>
              <a:t>‹#›</a:t>
            </a:fld>
            <a:endParaRPr lang="en-US"/>
          </a:p>
        </p:txBody>
      </p:sp>
    </p:spTree>
    <p:extLst>
      <p:ext uri="{BB962C8B-B14F-4D97-AF65-F5344CB8AC3E}">
        <p14:creationId xmlns:p14="http://schemas.microsoft.com/office/powerpoint/2010/main" val="2416665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085CB-AB05-4D94-9F97-14C2A168F5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C637DDE-142E-436A-B80C-134EFF8503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F316B6D-28BC-472B-9CEB-4914CEEF0B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9A4ABA8-2B04-437D-AB84-410778488F2A}"/>
              </a:ext>
            </a:extLst>
          </p:cNvPr>
          <p:cNvSpPr>
            <a:spLocks noGrp="1"/>
          </p:cNvSpPr>
          <p:nvPr>
            <p:ph type="dt" sz="half" idx="10"/>
          </p:nvPr>
        </p:nvSpPr>
        <p:spPr/>
        <p:txBody>
          <a:bodyPr/>
          <a:lstStyle/>
          <a:p>
            <a:fld id="{7D38ED8F-B2B8-48B3-B3E6-D568348FB7A4}" type="datetimeFigureOut">
              <a:rPr lang="en-US" smtClean="0"/>
              <a:t>1/9/2025</a:t>
            </a:fld>
            <a:endParaRPr lang="en-US"/>
          </a:p>
        </p:txBody>
      </p:sp>
      <p:sp>
        <p:nvSpPr>
          <p:cNvPr id="6" name="Footer Placeholder 5">
            <a:extLst>
              <a:ext uri="{FF2B5EF4-FFF2-40B4-BE49-F238E27FC236}">
                <a16:creationId xmlns:a16="http://schemas.microsoft.com/office/drawing/2014/main" id="{C20C587E-AB2A-48D0-8391-BC7482AF6B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60BBCC-DD76-4A0C-9EAD-E6D95DF6128D}"/>
              </a:ext>
            </a:extLst>
          </p:cNvPr>
          <p:cNvSpPr>
            <a:spLocks noGrp="1"/>
          </p:cNvSpPr>
          <p:nvPr>
            <p:ph type="sldNum" sz="quarter" idx="12"/>
          </p:nvPr>
        </p:nvSpPr>
        <p:spPr/>
        <p:txBody>
          <a:bodyPr/>
          <a:lstStyle/>
          <a:p>
            <a:fld id="{DD9BBF43-8A8D-4065-BA2F-5B510425053B}" type="slidenum">
              <a:rPr lang="en-US" smtClean="0"/>
              <a:t>‹#›</a:t>
            </a:fld>
            <a:endParaRPr lang="en-US"/>
          </a:p>
        </p:txBody>
      </p:sp>
    </p:spTree>
    <p:extLst>
      <p:ext uri="{BB962C8B-B14F-4D97-AF65-F5344CB8AC3E}">
        <p14:creationId xmlns:p14="http://schemas.microsoft.com/office/powerpoint/2010/main" val="3867410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ED6BB9-7A79-466A-AC5E-2F7D1BC0E79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6C1B4F8-09EB-463E-9289-95C882AA4D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4BD6FF-6863-46DE-AEDC-9D3B9A386A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38ED8F-B2B8-48B3-B3E6-D568348FB7A4}" type="datetimeFigureOut">
              <a:rPr lang="en-US" smtClean="0"/>
              <a:t>1/9/2025</a:t>
            </a:fld>
            <a:endParaRPr lang="en-US"/>
          </a:p>
        </p:txBody>
      </p:sp>
      <p:sp>
        <p:nvSpPr>
          <p:cNvPr id="5" name="Footer Placeholder 4">
            <a:extLst>
              <a:ext uri="{FF2B5EF4-FFF2-40B4-BE49-F238E27FC236}">
                <a16:creationId xmlns:a16="http://schemas.microsoft.com/office/drawing/2014/main" id="{17EE378C-6D13-43BD-B33C-1CB080376F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0BC5D5B-FFEC-48DE-972C-C1BC37BF6E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9BBF43-8A8D-4065-BA2F-5B510425053B}" type="slidenum">
              <a:rPr lang="en-US" smtClean="0"/>
              <a:t>‹#›</a:t>
            </a:fld>
            <a:endParaRPr lang="en-US"/>
          </a:p>
        </p:txBody>
      </p:sp>
    </p:spTree>
    <p:extLst>
      <p:ext uri="{BB962C8B-B14F-4D97-AF65-F5344CB8AC3E}">
        <p14:creationId xmlns:p14="http://schemas.microsoft.com/office/powerpoint/2010/main" val="4005092898"/>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mc:AlternateContent xmlns:mc="http://schemas.openxmlformats.org/markup-compatibility/2006" xmlns:p14="http://schemas.microsoft.com/office/powerpoint/2010/main">
    <mc:Choice Requires="p14">
      <p:transition p14:dur="10">
        <p:random/>
      </p:transition>
    </mc:Choice>
    <mc:Fallback xmlns="">
      <p:transition advClick="0" advTm="0">
        <p:random/>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Isosceles Triangle 26">
            <a:extLst>
              <a:ext uri="{FF2B5EF4-FFF2-40B4-BE49-F238E27FC236}">
                <a16:creationId xmlns:a16="http://schemas.microsoft.com/office/drawing/2014/main" id="{26576443-DE88-4B4C-9D70-64769C4560AA}"/>
              </a:ext>
            </a:extLst>
          </p:cNvPr>
          <p:cNvSpPr/>
          <p:nvPr/>
        </p:nvSpPr>
        <p:spPr>
          <a:xfrm>
            <a:off x="1251151" y="565552"/>
            <a:ext cx="792297" cy="705853"/>
          </a:xfrm>
          <a:prstGeom prst="triangl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b="1">
              <a:solidFill>
                <a:schemeClr val="bg1"/>
              </a:solidFill>
              <a:latin typeface="Arial" panose="020B0604020202020204" pitchFamily="34" charset="0"/>
              <a:cs typeface="Arial" panose="020B0604020202020204" pitchFamily="34" charset="0"/>
            </a:endParaRPr>
          </a:p>
        </p:txBody>
      </p:sp>
      <p:sp>
        <p:nvSpPr>
          <p:cNvPr id="28" name="TextBox 27">
            <a:extLst>
              <a:ext uri="{FF2B5EF4-FFF2-40B4-BE49-F238E27FC236}">
                <a16:creationId xmlns:a16="http://schemas.microsoft.com/office/drawing/2014/main" id="{52FE8C0B-A7BF-4EA7-9589-A362E1691A65}"/>
              </a:ext>
            </a:extLst>
          </p:cNvPr>
          <p:cNvSpPr txBox="1"/>
          <p:nvPr/>
        </p:nvSpPr>
        <p:spPr>
          <a:xfrm>
            <a:off x="1822730" y="628348"/>
            <a:ext cx="5418897" cy="707886"/>
          </a:xfrm>
          <a:prstGeom prst="rect">
            <a:avLst/>
          </a:prstGeom>
          <a:noFill/>
        </p:spPr>
        <p:txBody>
          <a:bodyPr wrap="square">
            <a:spAutoFit/>
          </a:bodyPr>
          <a:lstStyle/>
          <a:p>
            <a:pPr algn="ctr"/>
            <a:r>
              <a:rPr lang="en-US" sz="4000" b="1" dirty="0">
                <a:latin typeface="Arial" panose="020B0604020202020204" pitchFamily="34" charset="0"/>
                <a:cs typeface="Arial" panose="020B0604020202020204" pitchFamily="34" charset="0"/>
              </a:rPr>
              <a:t>a) </a:t>
            </a:r>
            <a:r>
              <a:rPr lang="en-US" sz="4000" b="1" dirty="0" err="1">
                <a:latin typeface="Arial" panose="020B0604020202020204" pitchFamily="34" charset="0"/>
                <a:cs typeface="Arial" panose="020B0604020202020204" pitchFamily="34" charset="0"/>
              </a:rPr>
              <a:t>Đặt</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tính</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rồi</a:t>
            </a:r>
            <a:r>
              <a:rPr lang="en-US" sz="4000" b="1" dirty="0">
                <a:latin typeface="Arial" panose="020B0604020202020204" pitchFamily="34" charset="0"/>
                <a:cs typeface="Arial" panose="020B0604020202020204" pitchFamily="34" charset="0"/>
              </a:rPr>
              <a:t> </a:t>
            </a:r>
            <a:r>
              <a:rPr lang="en-US" sz="4000" b="1" dirty="0" err="1">
                <a:latin typeface="Arial" panose="020B0604020202020204" pitchFamily="34" charset="0"/>
                <a:cs typeface="Arial" panose="020B0604020202020204" pitchFamily="34" charset="0"/>
              </a:rPr>
              <a:t>tính</a:t>
            </a:r>
            <a:endParaRPr lang="en-US" sz="4000" b="1" dirty="0">
              <a:solidFill>
                <a:schemeClr val="tx1"/>
              </a:solidFill>
              <a:latin typeface="Arial" panose="020B0604020202020204" pitchFamily="34" charset="0"/>
              <a:cs typeface="Arial" panose="020B0604020202020204" pitchFamily="34" charset="0"/>
            </a:endParaRPr>
          </a:p>
        </p:txBody>
      </p:sp>
      <p:sp>
        <p:nvSpPr>
          <p:cNvPr id="31" name="TextBox 30">
            <a:extLst>
              <a:ext uri="{FF2B5EF4-FFF2-40B4-BE49-F238E27FC236}">
                <a16:creationId xmlns:a16="http://schemas.microsoft.com/office/drawing/2014/main" id="{10B3ECC8-5373-46EB-9B65-B0CBD2988B8B}"/>
              </a:ext>
            </a:extLst>
          </p:cNvPr>
          <p:cNvSpPr txBox="1"/>
          <p:nvPr/>
        </p:nvSpPr>
        <p:spPr>
          <a:xfrm>
            <a:off x="1251150" y="647468"/>
            <a:ext cx="792298" cy="707886"/>
          </a:xfrm>
          <a:prstGeom prst="rect">
            <a:avLst/>
          </a:prstGeom>
          <a:noFill/>
        </p:spPr>
        <p:txBody>
          <a:bodyPr wrap="square">
            <a:spAutoFit/>
          </a:bodyPr>
          <a:lstStyle/>
          <a:p>
            <a:pPr algn="ctr"/>
            <a:r>
              <a:rPr lang="en-US" sz="4000" b="1">
                <a:solidFill>
                  <a:schemeClr val="bg1"/>
                </a:solidFill>
                <a:latin typeface="Arial" panose="020B0604020202020204" pitchFamily="34" charset="0"/>
                <a:cs typeface="Arial" panose="020B0604020202020204" pitchFamily="34" charset="0"/>
              </a:rPr>
              <a:t>1</a:t>
            </a:r>
          </a:p>
        </p:txBody>
      </p:sp>
      <p:sp>
        <p:nvSpPr>
          <p:cNvPr id="2" name="Rectangle: Rounded Corners 1">
            <a:extLst>
              <a:ext uri="{FF2B5EF4-FFF2-40B4-BE49-F238E27FC236}">
                <a16:creationId xmlns:a16="http://schemas.microsoft.com/office/drawing/2014/main" id="{230692BF-F997-C685-DD38-1D1D886A8511}"/>
              </a:ext>
            </a:extLst>
          </p:cNvPr>
          <p:cNvSpPr/>
          <p:nvPr/>
        </p:nvSpPr>
        <p:spPr>
          <a:xfrm>
            <a:off x="735724" y="1639614"/>
            <a:ext cx="2469931" cy="840827"/>
          </a:xfrm>
          <a:prstGeom prst="round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solidFill>
                  <a:srgbClr val="002060"/>
                </a:solidFill>
                <a:latin typeface="Cambria" panose="02040503050406030204" pitchFamily="18" charset="0"/>
                <a:ea typeface="Cambria" panose="02040503050406030204" pitchFamily="18" charset="0"/>
              </a:rPr>
              <a:t>8,6 x 0,7</a:t>
            </a:r>
          </a:p>
        </p:txBody>
      </p:sp>
      <p:sp>
        <p:nvSpPr>
          <p:cNvPr id="3" name="Rectangle: Rounded Corners 2">
            <a:extLst>
              <a:ext uri="{FF2B5EF4-FFF2-40B4-BE49-F238E27FC236}">
                <a16:creationId xmlns:a16="http://schemas.microsoft.com/office/drawing/2014/main" id="{D979451C-9FDA-0334-1064-A21135F2FDC4}"/>
              </a:ext>
            </a:extLst>
          </p:cNvPr>
          <p:cNvSpPr/>
          <p:nvPr/>
        </p:nvSpPr>
        <p:spPr>
          <a:xfrm>
            <a:off x="4887310" y="1639614"/>
            <a:ext cx="2469931" cy="840827"/>
          </a:xfrm>
          <a:prstGeom prst="round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solidFill>
                  <a:srgbClr val="002060"/>
                </a:solidFill>
                <a:latin typeface="Cambria" panose="02040503050406030204" pitchFamily="18" charset="0"/>
                <a:ea typeface="Cambria" panose="02040503050406030204" pitchFamily="18" charset="0"/>
              </a:rPr>
              <a:t>2,14 x 15</a:t>
            </a:r>
          </a:p>
        </p:txBody>
      </p:sp>
      <p:sp>
        <p:nvSpPr>
          <p:cNvPr id="4" name="Rectangle: Rounded Corners 3">
            <a:extLst>
              <a:ext uri="{FF2B5EF4-FFF2-40B4-BE49-F238E27FC236}">
                <a16:creationId xmlns:a16="http://schemas.microsoft.com/office/drawing/2014/main" id="{71DB2168-C9E5-4F60-6439-A2DFE7BE58E8}"/>
              </a:ext>
            </a:extLst>
          </p:cNvPr>
          <p:cNvSpPr/>
          <p:nvPr/>
        </p:nvSpPr>
        <p:spPr>
          <a:xfrm>
            <a:off x="8818179" y="1618593"/>
            <a:ext cx="2469931" cy="840827"/>
          </a:xfrm>
          <a:prstGeom prst="round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solidFill>
                  <a:srgbClr val="002060"/>
                </a:solidFill>
                <a:latin typeface="Cambria" panose="02040503050406030204" pitchFamily="18" charset="0"/>
                <a:ea typeface="Cambria" panose="02040503050406030204" pitchFamily="18" charset="0"/>
              </a:rPr>
              <a:t>5,2 x 0,43</a:t>
            </a:r>
          </a:p>
        </p:txBody>
      </p:sp>
      <p:sp>
        <p:nvSpPr>
          <p:cNvPr id="5" name="TextBox 4">
            <a:extLst>
              <a:ext uri="{FF2B5EF4-FFF2-40B4-BE49-F238E27FC236}">
                <a16:creationId xmlns:a16="http://schemas.microsoft.com/office/drawing/2014/main" id="{E812B046-7622-3AA5-DB8D-4F4C86BBE6DD}"/>
              </a:ext>
            </a:extLst>
          </p:cNvPr>
          <p:cNvSpPr txBox="1"/>
          <p:nvPr/>
        </p:nvSpPr>
        <p:spPr>
          <a:xfrm>
            <a:off x="1401487" y="2665029"/>
            <a:ext cx="1419225" cy="1200329"/>
          </a:xfrm>
          <a:prstGeom prst="rect">
            <a:avLst/>
          </a:prstGeom>
          <a:noFill/>
        </p:spPr>
        <p:txBody>
          <a:bodyPr wrap="square" rtlCol="0">
            <a:spAutoFit/>
          </a:bodyPr>
          <a:lstStyle/>
          <a:p>
            <a:r>
              <a:rPr lang="en-US" sz="3600" b="1" dirty="0">
                <a:solidFill>
                  <a:srgbClr val="002060"/>
                </a:solidFill>
                <a:latin typeface="Cambria" panose="02040503050406030204" pitchFamily="18" charset="0"/>
                <a:ea typeface="Cambria" panose="02040503050406030204" pitchFamily="18" charset="0"/>
              </a:rPr>
              <a:t>8,6</a:t>
            </a:r>
          </a:p>
          <a:p>
            <a:r>
              <a:rPr lang="en-US" sz="3600" b="1" dirty="0">
                <a:solidFill>
                  <a:srgbClr val="002060"/>
                </a:solidFill>
                <a:latin typeface="Cambria" panose="02040503050406030204" pitchFamily="18" charset="0"/>
                <a:ea typeface="Cambria" panose="02040503050406030204" pitchFamily="18" charset="0"/>
              </a:rPr>
              <a:t>0,7</a:t>
            </a:r>
          </a:p>
        </p:txBody>
      </p:sp>
      <p:cxnSp>
        <p:nvCxnSpPr>
          <p:cNvPr id="6" name="Straight Connector 5">
            <a:extLst>
              <a:ext uri="{FF2B5EF4-FFF2-40B4-BE49-F238E27FC236}">
                <a16:creationId xmlns:a16="http://schemas.microsoft.com/office/drawing/2014/main" id="{238DBA9C-9AD2-6A16-F794-37C240745262}"/>
              </a:ext>
            </a:extLst>
          </p:cNvPr>
          <p:cNvCxnSpPr>
            <a:cxnSpLocks/>
          </p:cNvCxnSpPr>
          <p:nvPr/>
        </p:nvCxnSpPr>
        <p:spPr>
          <a:xfrm>
            <a:off x="1163363" y="3874704"/>
            <a:ext cx="1352550" cy="0"/>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CE3729BB-DD50-6F90-7B49-78BF4DD9573B}"/>
              </a:ext>
            </a:extLst>
          </p:cNvPr>
          <p:cNvSpPr txBox="1"/>
          <p:nvPr/>
        </p:nvSpPr>
        <p:spPr>
          <a:xfrm>
            <a:off x="1096689" y="2865054"/>
            <a:ext cx="457200" cy="646331"/>
          </a:xfrm>
          <a:prstGeom prst="rect">
            <a:avLst/>
          </a:prstGeom>
          <a:noFill/>
        </p:spPr>
        <p:txBody>
          <a:bodyPr wrap="square" rtlCol="0">
            <a:spAutoFit/>
          </a:bodyPr>
          <a:lstStyle/>
          <a:p>
            <a:r>
              <a:rPr lang="en-US" sz="3600" b="1" dirty="0">
                <a:solidFill>
                  <a:srgbClr val="002060"/>
                </a:solidFill>
                <a:latin typeface="Cambria" panose="02040503050406030204" pitchFamily="18" charset="0"/>
                <a:ea typeface="Cambria" panose="02040503050406030204" pitchFamily="18" charset="0"/>
              </a:rPr>
              <a:t>x</a:t>
            </a:r>
          </a:p>
        </p:txBody>
      </p:sp>
      <p:sp>
        <p:nvSpPr>
          <p:cNvPr id="9" name="TextBox 8">
            <a:extLst>
              <a:ext uri="{FF2B5EF4-FFF2-40B4-BE49-F238E27FC236}">
                <a16:creationId xmlns:a16="http://schemas.microsoft.com/office/drawing/2014/main" id="{8DCE882B-ADC1-F5DC-E5C2-655AEB5F6D22}"/>
              </a:ext>
            </a:extLst>
          </p:cNvPr>
          <p:cNvSpPr txBox="1"/>
          <p:nvPr/>
        </p:nvSpPr>
        <p:spPr>
          <a:xfrm>
            <a:off x="1277662" y="3846129"/>
            <a:ext cx="1419225" cy="646331"/>
          </a:xfrm>
          <a:prstGeom prst="rect">
            <a:avLst/>
          </a:prstGeom>
          <a:noFill/>
        </p:spPr>
        <p:txBody>
          <a:bodyPr wrap="square" rtlCol="0">
            <a:spAutoFit/>
          </a:bodyPr>
          <a:lstStyle/>
          <a:p>
            <a:r>
              <a:rPr lang="en-US" sz="3600" b="1" dirty="0">
                <a:solidFill>
                  <a:srgbClr val="002060"/>
                </a:solidFill>
                <a:latin typeface="Cambria" panose="02040503050406030204" pitchFamily="18" charset="0"/>
                <a:ea typeface="Cambria" panose="02040503050406030204" pitchFamily="18" charset="0"/>
              </a:rPr>
              <a:t>602</a:t>
            </a:r>
          </a:p>
        </p:txBody>
      </p:sp>
      <p:sp>
        <p:nvSpPr>
          <p:cNvPr id="10" name="TextBox 9">
            <a:extLst>
              <a:ext uri="{FF2B5EF4-FFF2-40B4-BE49-F238E27FC236}">
                <a16:creationId xmlns:a16="http://schemas.microsoft.com/office/drawing/2014/main" id="{CA4A8152-7639-3399-B5F9-58F26331ED59}"/>
              </a:ext>
            </a:extLst>
          </p:cNvPr>
          <p:cNvSpPr txBox="1"/>
          <p:nvPr/>
        </p:nvSpPr>
        <p:spPr>
          <a:xfrm>
            <a:off x="1240221" y="4350954"/>
            <a:ext cx="1161391" cy="646331"/>
          </a:xfrm>
          <a:prstGeom prst="rect">
            <a:avLst/>
          </a:prstGeom>
          <a:noFill/>
        </p:spPr>
        <p:txBody>
          <a:bodyPr wrap="square" rtlCol="0">
            <a:spAutoFit/>
          </a:bodyPr>
          <a:lstStyle/>
          <a:p>
            <a:r>
              <a:rPr lang="en-US" sz="3600" b="1" dirty="0">
                <a:solidFill>
                  <a:srgbClr val="002060"/>
                </a:solidFill>
                <a:latin typeface="Cambria" panose="02040503050406030204" pitchFamily="18" charset="0"/>
                <a:ea typeface="Cambria" panose="02040503050406030204" pitchFamily="18" charset="0"/>
              </a:rPr>
              <a:t>00</a:t>
            </a:r>
          </a:p>
        </p:txBody>
      </p:sp>
      <p:cxnSp>
        <p:nvCxnSpPr>
          <p:cNvPr id="11" name="Straight Connector 10">
            <a:extLst>
              <a:ext uri="{FF2B5EF4-FFF2-40B4-BE49-F238E27FC236}">
                <a16:creationId xmlns:a16="http://schemas.microsoft.com/office/drawing/2014/main" id="{BBCE2083-8F32-0C5A-382B-EB442C105B0B}"/>
              </a:ext>
            </a:extLst>
          </p:cNvPr>
          <p:cNvCxnSpPr>
            <a:cxnSpLocks/>
          </p:cNvCxnSpPr>
          <p:nvPr/>
        </p:nvCxnSpPr>
        <p:spPr>
          <a:xfrm>
            <a:off x="953813" y="4989129"/>
            <a:ext cx="1352550" cy="0"/>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8C6E7046-3106-72CB-AD18-F471DA2FFD82}"/>
              </a:ext>
            </a:extLst>
          </p:cNvPr>
          <p:cNvSpPr txBox="1"/>
          <p:nvPr/>
        </p:nvSpPr>
        <p:spPr>
          <a:xfrm>
            <a:off x="1187668" y="4960554"/>
            <a:ext cx="1299669" cy="646331"/>
          </a:xfrm>
          <a:prstGeom prst="rect">
            <a:avLst/>
          </a:prstGeom>
          <a:noFill/>
        </p:spPr>
        <p:txBody>
          <a:bodyPr wrap="square" rtlCol="0">
            <a:spAutoFit/>
          </a:bodyPr>
          <a:lstStyle/>
          <a:p>
            <a:r>
              <a:rPr lang="en-US" sz="3600" b="1" dirty="0">
                <a:solidFill>
                  <a:srgbClr val="002060"/>
                </a:solidFill>
                <a:latin typeface="Cambria" panose="02040503050406030204" pitchFamily="18" charset="0"/>
                <a:ea typeface="Cambria" panose="02040503050406030204" pitchFamily="18" charset="0"/>
              </a:rPr>
              <a:t>6,02</a:t>
            </a:r>
          </a:p>
        </p:txBody>
      </p:sp>
      <p:sp>
        <p:nvSpPr>
          <p:cNvPr id="13" name="TextBox 12">
            <a:extLst>
              <a:ext uri="{FF2B5EF4-FFF2-40B4-BE49-F238E27FC236}">
                <a16:creationId xmlns:a16="http://schemas.microsoft.com/office/drawing/2014/main" id="{EBD5F57E-B4E3-C269-E126-D800371CF6EE}"/>
              </a:ext>
            </a:extLst>
          </p:cNvPr>
          <p:cNvSpPr txBox="1"/>
          <p:nvPr/>
        </p:nvSpPr>
        <p:spPr>
          <a:xfrm>
            <a:off x="5647666" y="2580946"/>
            <a:ext cx="1419225" cy="1200329"/>
          </a:xfrm>
          <a:prstGeom prst="rect">
            <a:avLst/>
          </a:prstGeom>
          <a:noFill/>
        </p:spPr>
        <p:txBody>
          <a:bodyPr wrap="square" rtlCol="0">
            <a:spAutoFit/>
          </a:bodyPr>
          <a:lstStyle/>
          <a:p>
            <a:r>
              <a:rPr lang="en-US" sz="3600" b="1" dirty="0">
                <a:solidFill>
                  <a:srgbClr val="002060"/>
                </a:solidFill>
                <a:latin typeface="Cambria" panose="02040503050406030204" pitchFamily="18" charset="0"/>
                <a:ea typeface="Cambria" panose="02040503050406030204" pitchFamily="18" charset="0"/>
              </a:rPr>
              <a:t>2,14</a:t>
            </a:r>
          </a:p>
          <a:p>
            <a:r>
              <a:rPr lang="en-US" sz="3600" b="1" dirty="0">
                <a:solidFill>
                  <a:srgbClr val="002060"/>
                </a:solidFill>
                <a:latin typeface="Cambria" panose="02040503050406030204" pitchFamily="18" charset="0"/>
                <a:ea typeface="Cambria" panose="02040503050406030204" pitchFamily="18" charset="0"/>
              </a:rPr>
              <a:t>    15</a:t>
            </a:r>
          </a:p>
        </p:txBody>
      </p:sp>
      <p:cxnSp>
        <p:nvCxnSpPr>
          <p:cNvPr id="14" name="Straight Connector 13">
            <a:extLst>
              <a:ext uri="{FF2B5EF4-FFF2-40B4-BE49-F238E27FC236}">
                <a16:creationId xmlns:a16="http://schemas.microsoft.com/office/drawing/2014/main" id="{3C692FC4-822E-EEB1-C31E-4A8F85794249}"/>
              </a:ext>
            </a:extLst>
          </p:cNvPr>
          <p:cNvCxnSpPr>
            <a:cxnSpLocks/>
          </p:cNvCxnSpPr>
          <p:nvPr/>
        </p:nvCxnSpPr>
        <p:spPr>
          <a:xfrm>
            <a:off x="5483115" y="3790621"/>
            <a:ext cx="1352550" cy="0"/>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58ABD245-EA5C-F1C9-375C-030C8C1387D0}"/>
              </a:ext>
            </a:extLst>
          </p:cNvPr>
          <p:cNvSpPr txBox="1"/>
          <p:nvPr/>
        </p:nvSpPr>
        <p:spPr>
          <a:xfrm>
            <a:off x="5342868" y="2780971"/>
            <a:ext cx="457200" cy="646331"/>
          </a:xfrm>
          <a:prstGeom prst="rect">
            <a:avLst/>
          </a:prstGeom>
          <a:noFill/>
        </p:spPr>
        <p:txBody>
          <a:bodyPr wrap="square" rtlCol="0">
            <a:spAutoFit/>
          </a:bodyPr>
          <a:lstStyle/>
          <a:p>
            <a:r>
              <a:rPr lang="en-US" sz="3600" b="1" dirty="0">
                <a:solidFill>
                  <a:srgbClr val="002060"/>
                </a:solidFill>
                <a:latin typeface="Cambria" panose="02040503050406030204" pitchFamily="18" charset="0"/>
                <a:ea typeface="Cambria" panose="02040503050406030204" pitchFamily="18" charset="0"/>
              </a:rPr>
              <a:t>x</a:t>
            </a:r>
          </a:p>
        </p:txBody>
      </p:sp>
      <p:sp>
        <p:nvSpPr>
          <p:cNvPr id="16" name="TextBox 15">
            <a:extLst>
              <a:ext uri="{FF2B5EF4-FFF2-40B4-BE49-F238E27FC236}">
                <a16:creationId xmlns:a16="http://schemas.microsoft.com/office/drawing/2014/main" id="{C4D009A3-4B7D-D8DC-6D61-2B366220F159}"/>
              </a:ext>
            </a:extLst>
          </p:cNvPr>
          <p:cNvSpPr txBox="1"/>
          <p:nvPr/>
        </p:nvSpPr>
        <p:spPr>
          <a:xfrm>
            <a:off x="9851804" y="2486353"/>
            <a:ext cx="1419225" cy="1200329"/>
          </a:xfrm>
          <a:prstGeom prst="rect">
            <a:avLst/>
          </a:prstGeom>
          <a:noFill/>
        </p:spPr>
        <p:txBody>
          <a:bodyPr wrap="square" rtlCol="0">
            <a:spAutoFit/>
          </a:bodyPr>
          <a:lstStyle/>
          <a:p>
            <a:r>
              <a:rPr lang="en-US" sz="3600" b="1" dirty="0">
                <a:solidFill>
                  <a:srgbClr val="002060"/>
                </a:solidFill>
                <a:latin typeface="Cambria" panose="02040503050406030204" pitchFamily="18" charset="0"/>
                <a:ea typeface="Cambria" panose="02040503050406030204" pitchFamily="18" charset="0"/>
              </a:rPr>
              <a:t>  5,2</a:t>
            </a:r>
          </a:p>
          <a:p>
            <a:r>
              <a:rPr lang="en-US" sz="3600" b="1" dirty="0">
                <a:solidFill>
                  <a:srgbClr val="002060"/>
                </a:solidFill>
                <a:latin typeface="Cambria" panose="02040503050406030204" pitchFamily="18" charset="0"/>
                <a:ea typeface="Cambria" panose="02040503050406030204" pitchFamily="18" charset="0"/>
              </a:rPr>
              <a:t>0,43</a:t>
            </a:r>
          </a:p>
        </p:txBody>
      </p:sp>
      <p:cxnSp>
        <p:nvCxnSpPr>
          <p:cNvPr id="17" name="Straight Connector 16">
            <a:extLst>
              <a:ext uri="{FF2B5EF4-FFF2-40B4-BE49-F238E27FC236}">
                <a16:creationId xmlns:a16="http://schemas.microsoft.com/office/drawing/2014/main" id="{175677FE-EE7C-BB5D-EA35-0608D8EC6FF8}"/>
              </a:ext>
            </a:extLst>
          </p:cNvPr>
          <p:cNvCxnSpPr>
            <a:cxnSpLocks/>
          </p:cNvCxnSpPr>
          <p:nvPr/>
        </p:nvCxnSpPr>
        <p:spPr>
          <a:xfrm>
            <a:off x="9613680" y="3696028"/>
            <a:ext cx="1485244" cy="0"/>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9446E3DE-3037-61AF-29E0-387A29160EC0}"/>
              </a:ext>
            </a:extLst>
          </p:cNvPr>
          <p:cNvSpPr txBox="1"/>
          <p:nvPr/>
        </p:nvSpPr>
        <p:spPr>
          <a:xfrm>
            <a:off x="9547006" y="2686378"/>
            <a:ext cx="457200" cy="646331"/>
          </a:xfrm>
          <a:prstGeom prst="rect">
            <a:avLst/>
          </a:prstGeom>
          <a:noFill/>
        </p:spPr>
        <p:txBody>
          <a:bodyPr wrap="square" rtlCol="0">
            <a:spAutoFit/>
          </a:bodyPr>
          <a:lstStyle/>
          <a:p>
            <a:r>
              <a:rPr lang="en-US" sz="3600" b="1" dirty="0">
                <a:solidFill>
                  <a:srgbClr val="002060"/>
                </a:solidFill>
                <a:latin typeface="Cambria" panose="02040503050406030204" pitchFamily="18" charset="0"/>
                <a:ea typeface="Cambria" panose="02040503050406030204" pitchFamily="18" charset="0"/>
              </a:rPr>
              <a:t>x</a:t>
            </a:r>
          </a:p>
        </p:txBody>
      </p:sp>
      <p:sp>
        <p:nvSpPr>
          <p:cNvPr id="20" name="TextBox 19">
            <a:extLst>
              <a:ext uri="{FF2B5EF4-FFF2-40B4-BE49-F238E27FC236}">
                <a16:creationId xmlns:a16="http://schemas.microsoft.com/office/drawing/2014/main" id="{A6795773-2C2D-5160-167D-B63021E6E724}"/>
              </a:ext>
            </a:extLst>
          </p:cNvPr>
          <p:cNvSpPr txBox="1"/>
          <p:nvPr/>
        </p:nvSpPr>
        <p:spPr>
          <a:xfrm>
            <a:off x="5555227" y="3747807"/>
            <a:ext cx="1674332" cy="646331"/>
          </a:xfrm>
          <a:prstGeom prst="rect">
            <a:avLst/>
          </a:prstGeom>
          <a:noFill/>
        </p:spPr>
        <p:txBody>
          <a:bodyPr wrap="square" rtlCol="0">
            <a:spAutoFit/>
          </a:bodyPr>
          <a:lstStyle/>
          <a:p>
            <a:r>
              <a:rPr lang="en-US" sz="3600" b="1" dirty="0">
                <a:solidFill>
                  <a:srgbClr val="002060"/>
                </a:solidFill>
                <a:latin typeface="Cambria" panose="02040503050406030204" pitchFamily="18" charset="0"/>
                <a:ea typeface="Cambria" panose="02040503050406030204" pitchFamily="18" charset="0"/>
              </a:rPr>
              <a:t>1070</a:t>
            </a:r>
          </a:p>
        </p:txBody>
      </p:sp>
      <p:sp>
        <p:nvSpPr>
          <p:cNvPr id="21" name="TextBox 20">
            <a:extLst>
              <a:ext uri="{FF2B5EF4-FFF2-40B4-BE49-F238E27FC236}">
                <a16:creationId xmlns:a16="http://schemas.microsoft.com/office/drawing/2014/main" id="{59541148-1643-7152-49D7-6B908151B72F}"/>
              </a:ext>
            </a:extLst>
          </p:cNvPr>
          <p:cNvSpPr txBox="1"/>
          <p:nvPr/>
        </p:nvSpPr>
        <p:spPr>
          <a:xfrm>
            <a:off x="5496232" y="4190258"/>
            <a:ext cx="1566178" cy="646331"/>
          </a:xfrm>
          <a:prstGeom prst="rect">
            <a:avLst/>
          </a:prstGeom>
          <a:noFill/>
        </p:spPr>
        <p:txBody>
          <a:bodyPr wrap="square" rtlCol="0">
            <a:spAutoFit/>
          </a:bodyPr>
          <a:lstStyle/>
          <a:p>
            <a:r>
              <a:rPr lang="en-US" sz="3600" b="1" dirty="0">
                <a:solidFill>
                  <a:srgbClr val="002060"/>
                </a:solidFill>
                <a:latin typeface="Cambria" panose="02040503050406030204" pitchFamily="18" charset="0"/>
                <a:ea typeface="Cambria" panose="02040503050406030204" pitchFamily="18" charset="0"/>
              </a:rPr>
              <a:t>214</a:t>
            </a:r>
          </a:p>
        </p:txBody>
      </p:sp>
      <p:cxnSp>
        <p:nvCxnSpPr>
          <p:cNvPr id="22" name="Straight Connector 21">
            <a:extLst>
              <a:ext uri="{FF2B5EF4-FFF2-40B4-BE49-F238E27FC236}">
                <a16:creationId xmlns:a16="http://schemas.microsoft.com/office/drawing/2014/main" id="{A4E68352-A988-462F-41B9-363B02B247AD}"/>
              </a:ext>
            </a:extLst>
          </p:cNvPr>
          <p:cNvCxnSpPr>
            <a:cxnSpLocks/>
          </p:cNvCxnSpPr>
          <p:nvPr/>
        </p:nvCxnSpPr>
        <p:spPr>
          <a:xfrm>
            <a:off x="5407826" y="4841645"/>
            <a:ext cx="1352550" cy="0"/>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B203957B-3A23-2416-CB71-5D03C6AE7CF0}"/>
              </a:ext>
            </a:extLst>
          </p:cNvPr>
          <p:cNvSpPr txBox="1"/>
          <p:nvPr/>
        </p:nvSpPr>
        <p:spPr>
          <a:xfrm>
            <a:off x="5417575" y="4813070"/>
            <a:ext cx="1523776" cy="646331"/>
          </a:xfrm>
          <a:prstGeom prst="rect">
            <a:avLst/>
          </a:prstGeom>
          <a:noFill/>
        </p:spPr>
        <p:txBody>
          <a:bodyPr wrap="square" rtlCol="0">
            <a:spAutoFit/>
          </a:bodyPr>
          <a:lstStyle/>
          <a:p>
            <a:r>
              <a:rPr lang="en-US" sz="3600" b="1" dirty="0">
                <a:solidFill>
                  <a:srgbClr val="002060"/>
                </a:solidFill>
                <a:latin typeface="Cambria" panose="02040503050406030204" pitchFamily="18" charset="0"/>
                <a:ea typeface="Cambria" panose="02040503050406030204" pitchFamily="18" charset="0"/>
              </a:rPr>
              <a:t>32,10</a:t>
            </a:r>
          </a:p>
        </p:txBody>
      </p:sp>
      <p:sp>
        <p:nvSpPr>
          <p:cNvPr id="24" name="TextBox 23">
            <a:extLst>
              <a:ext uri="{FF2B5EF4-FFF2-40B4-BE49-F238E27FC236}">
                <a16:creationId xmlns:a16="http://schemas.microsoft.com/office/drawing/2014/main" id="{E931F3FD-6095-228B-DEFB-8C85AC399291}"/>
              </a:ext>
            </a:extLst>
          </p:cNvPr>
          <p:cNvSpPr txBox="1"/>
          <p:nvPr/>
        </p:nvSpPr>
        <p:spPr>
          <a:xfrm>
            <a:off x="10019070" y="3688814"/>
            <a:ext cx="1359701" cy="646331"/>
          </a:xfrm>
          <a:prstGeom prst="rect">
            <a:avLst/>
          </a:prstGeom>
          <a:noFill/>
        </p:spPr>
        <p:txBody>
          <a:bodyPr wrap="square" rtlCol="0">
            <a:spAutoFit/>
          </a:bodyPr>
          <a:lstStyle/>
          <a:p>
            <a:r>
              <a:rPr lang="en-US" sz="3600" b="1" dirty="0">
                <a:solidFill>
                  <a:srgbClr val="002060"/>
                </a:solidFill>
                <a:latin typeface="Cambria" panose="02040503050406030204" pitchFamily="18" charset="0"/>
                <a:ea typeface="Cambria" panose="02040503050406030204" pitchFamily="18" charset="0"/>
              </a:rPr>
              <a:t>156</a:t>
            </a:r>
          </a:p>
        </p:txBody>
      </p:sp>
      <p:sp>
        <p:nvSpPr>
          <p:cNvPr id="35" name="TextBox 34">
            <a:extLst>
              <a:ext uri="{FF2B5EF4-FFF2-40B4-BE49-F238E27FC236}">
                <a16:creationId xmlns:a16="http://schemas.microsoft.com/office/drawing/2014/main" id="{62BEE29F-4F92-7844-2A4D-0127D60A46F9}"/>
              </a:ext>
            </a:extLst>
          </p:cNvPr>
          <p:cNvSpPr txBox="1"/>
          <p:nvPr/>
        </p:nvSpPr>
        <p:spPr>
          <a:xfrm>
            <a:off x="9753599" y="4141098"/>
            <a:ext cx="1359701" cy="646331"/>
          </a:xfrm>
          <a:prstGeom prst="rect">
            <a:avLst/>
          </a:prstGeom>
          <a:noFill/>
        </p:spPr>
        <p:txBody>
          <a:bodyPr wrap="square" rtlCol="0">
            <a:spAutoFit/>
          </a:bodyPr>
          <a:lstStyle/>
          <a:p>
            <a:r>
              <a:rPr lang="en-US" sz="3600" b="1" dirty="0">
                <a:solidFill>
                  <a:srgbClr val="002060"/>
                </a:solidFill>
                <a:latin typeface="Cambria" panose="02040503050406030204" pitchFamily="18" charset="0"/>
                <a:ea typeface="Cambria" panose="02040503050406030204" pitchFamily="18" charset="0"/>
              </a:rPr>
              <a:t>208</a:t>
            </a:r>
          </a:p>
        </p:txBody>
      </p:sp>
      <p:sp>
        <p:nvSpPr>
          <p:cNvPr id="36" name="TextBox 35">
            <a:extLst>
              <a:ext uri="{FF2B5EF4-FFF2-40B4-BE49-F238E27FC236}">
                <a16:creationId xmlns:a16="http://schemas.microsoft.com/office/drawing/2014/main" id="{24DE262B-0B86-52EA-149B-6DF844555E72}"/>
              </a:ext>
            </a:extLst>
          </p:cNvPr>
          <p:cNvSpPr txBox="1"/>
          <p:nvPr/>
        </p:nvSpPr>
        <p:spPr>
          <a:xfrm>
            <a:off x="9753600" y="4603215"/>
            <a:ext cx="1310539" cy="646331"/>
          </a:xfrm>
          <a:prstGeom prst="rect">
            <a:avLst/>
          </a:prstGeom>
          <a:noFill/>
        </p:spPr>
        <p:txBody>
          <a:bodyPr wrap="square" rtlCol="0">
            <a:spAutoFit/>
          </a:bodyPr>
          <a:lstStyle/>
          <a:p>
            <a:r>
              <a:rPr lang="en-US" sz="3600" b="1" dirty="0">
                <a:solidFill>
                  <a:srgbClr val="002060"/>
                </a:solidFill>
                <a:latin typeface="Cambria" panose="02040503050406030204" pitchFamily="18" charset="0"/>
                <a:ea typeface="Cambria" panose="02040503050406030204" pitchFamily="18" charset="0"/>
              </a:rPr>
              <a:t>00</a:t>
            </a:r>
          </a:p>
        </p:txBody>
      </p:sp>
      <p:cxnSp>
        <p:nvCxnSpPr>
          <p:cNvPr id="37" name="Straight Connector 36">
            <a:extLst>
              <a:ext uri="{FF2B5EF4-FFF2-40B4-BE49-F238E27FC236}">
                <a16:creationId xmlns:a16="http://schemas.microsoft.com/office/drawing/2014/main" id="{B57B0BCF-ECE1-A117-81CD-9B56C1ACB270}"/>
              </a:ext>
            </a:extLst>
          </p:cNvPr>
          <p:cNvCxnSpPr>
            <a:cxnSpLocks/>
          </p:cNvCxnSpPr>
          <p:nvPr/>
        </p:nvCxnSpPr>
        <p:spPr>
          <a:xfrm>
            <a:off x="9616032" y="5166110"/>
            <a:ext cx="1352550" cy="0"/>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4602B45E-2CD2-7A97-C786-9ED4FC894032}"/>
              </a:ext>
            </a:extLst>
          </p:cNvPr>
          <p:cNvSpPr txBox="1"/>
          <p:nvPr/>
        </p:nvSpPr>
        <p:spPr>
          <a:xfrm>
            <a:off x="9724104" y="5176864"/>
            <a:ext cx="1395956" cy="646331"/>
          </a:xfrm>
          <a:prstGeom prst="rect">
            <a:avLst/>
          </a:prstGeom>
          <a:noFill/>
        </p:spPr>
        <p:txBody>
          <a:bodyPr wrap="square" rtlCol="0">
            <a:spAutoFit/>
          </a:bodyPr>
          <a:lstStyle/>
          <a:p>
            <a:r>
              <a:rPr lang="en-US" sz="3600" b="1" dirty="0">
                <a:solidFill>
                  <a:srgbClr val="002060"/>
                </a:solidFill>
                <a:latin typeface="Cambria" panose="02040503050406030204" pitchFamily="18" charset="0"/>
                <a:ea typeface="Cambria" panose="02040503050406030204" pitchFamily="18" charset="0"/>
              </a:rPr>
              <a:t>2,236</a:t>
            </a:r>
          </a:p>
        </p:txBody>
      </p:sp>
    </p:spTree>
    <p:extLst>
      <p:ext uri="{BB962C8B-B14F-4D97-AF65-F5344CB8AC3E}">
        <p14:creationId xmlns:p14="http://schemas.microsoft.com/office/powerpoint/2010/main" val="1496338336"/>
      </p:ext>
    </p:extLst>
  </p:cSld>
  <p:clrMapOvr>
    <a:masterClrMapping/>
  </p:clrMapOvr>
  <mc:AlternateContent xmlns:mc="http://schemas.openxmlformats.org/markup-compatibility/2006" xmlns:p14="http://schemas.microsoft.com/office/powerpoint/2010/main">
    <mc:Choice Requires="p14">
      <p:transition p14:dur="10" advTm="0">
        <p:random/>
      </p:transition>
    </mc:Choice>
    <mc:Fallback xmlns="">
      <p:transition advTm="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down)">
                                      <p:cBhvr>
                                        <p:cTn id="10" dur="500"/>
                                        <p:tgtEl>
                                          <p:spTgt spid="7"/>
                                        </p:tgtEl>
                                      </p:cBhvr>
                                    </p:animEffect>
                                  </p:childTnLst>
                                </p:cTn>
                              </p:par>
                              <p:par>
                                <p:cTn id="11" presetID="22" presetClass="entr" presetSubtype="4"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down)">
                                      <p:cBhvr>
                                        <p:cTn id="13" dur="500"/>
                                        <p:tgtEl>
                                          <p:spTgt spid="6"/>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wipe(down)">
                                      <p:cBhvr>
                                        <p:cTn id="16" dur="500"/>
                                        <p:tgtEl>
                                          <p:spTgt spid="13"/>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wipe(down)">
                                      <p:cBhvr>
                                        <p:cTn id="19" dur="500"/>
                                        <p:tgtEl>
                                          <p:spTgt spid="15"/>
                                        </p:tgtEl>
                                      </p:cBhvr>
                                    </p:animEffect>
                                  </p:childTnLst>
                                </p:cTn>
                              </p:par>
                              <p:par>
                                <p:cTn id="20" presetID="22" presetClass="entr" presetSubtype="4" fill="hold"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wipe(down)">
                                      <p:cBhvr>
                                        <p:cTn id="22" dur="500"/>
                                        <p:tgtEl>
                                          <p:spTgt spid="14"/>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wipe(down)">
                                      <p:cBhvr>
                                        <p:cTn id="25" dur="500"/>
                                        <p:tgtEl>
                                          <p:spTgt spid="16"/>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wipe(down)">
                                      <p:cBhvr>
                                        <p:cTn id="28" dur="500"/>
                                        <p:tgtEl>
                                          <p:spTgt spid="18"/>
                                        </p:tgtEl>
                                      </p:cBhvr>
                                    </p:animEffect>
                                  </p:childTnLst>
                                </p:cTn>
                              </p:par>
                              <p:par>
                                <p:cTn id="29" presetID="22" presetClass="entr" presetSubtype="4"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wipe(down)">
                                      <p:cBhvr>
                                        <p:cTn id="31" dur="500"/>
                                        <p:tgtEl>
                                          <p:spTgt spid="17"/>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wipe(down)">
                                      <p:cBhvr>
                                        <p:cTn id="36" dur="500"/>
                                        <p:tgtEl>
                                          <p:spTgt spid="9"/>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wipe(down)">
                                      <p:cBhvr>
                                        <p:cTn id="41" dur="500"/>
                                        <p:tgtEl>
                                          <p:spTgt spid="10"/>
                                        </p:tgtEl>
                                      </p:cBhvr>
                                    </p:animEffect>
                                  </p:childTnLst>
                                </p:cTn>
                              </p:par>
                              <p:par>
                                <p:cTn id="42" presetID="22" presetClass="entr" presetSubtype="4" fill="hold" nodeType="with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wipe(down)">
                                      <p:cBhvr>
                                        <p:cTn id="44" dur="500"/>
                                        <p:tgtEl>
                                          <p:spTgt spid="11"/>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wipe(down)">
                                      <p:cBhvr>
                                        <p:cTn id="49" dur="500"/>
                                        <p:tgtEl>
                                          <p:spTgt spid="12"/>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20"/>
                                        </p:tgtEl>
                                        <p:attrNameLst>
                                          <p:attrName>style.visibility</p:attrName>
                                        </p:attrNameLst>
                                      </p:cBhvr>
                                      <p:to>
                                        <p:strVal val="visible"/>
                                      </p:to>
                                    </p:set>
                                    <p:animEffect transition="in" filter="wipe(down)">
                                      <p:cBhvr>
                                        <p:cTn id="54" dur="500"/>
                                        <p:tgtEl>
                                          <p:spTgt spid="20"/>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21"/>
                                        </p:tgtEl>
                                        <p:attrNameLst>
                                          <p:attrName>style.visibility</p:attrName>
                                        </p:attrNameLst>
                                      </p:cBhvr>
                                      <p:to>
                                        <p:strVal val="visible"/>
                                      </p:to>
                                    </p:set>
                                    <p:animEffect transition="in" filter="wipe(down)">
                                      <p:cBhvr>
                                        <p:cTn id="59" dur="500"/>
                                        <p:tgtEl>
                                          <p:spTgt spid="21"/>
                                        </p:tgtEl>
                                      </p:cBhvr>
                                    </p:animEffect>
                                  </p:childTnLst>
                                </p:cTn>
                              </p:par>
                              <p:par>
                                <p:cTn id="60" presetID="22" presetClass="entr" presetSubtype="4" fill="hold" nodeType="withEffect">
                                  <p:stCondLst>
                                    <p:cond delay="0"/>
                                  </p:stCondLst>
                                  <p:childTnLst>
                                    <p:set>
                                      <p:cBhvr>
                                        <p:cTn id="61" dur="1" fill="hold">
                                          <p:stCondLst>
                                            <p:cond delay="0"/>
                                          </p:stCondLst>
                                        </p:cTn>
                                        <p:tgtEl>
                                          <p:spTgt spid="22"/>
                                        </p:tgtEl>
                                        <p:attrNameLst>
                                          <p:attrName>style.visibility</p:attrName>
                                        </p:attrNameLst>
                                      </p:cBhvr>
                                      <p:to>
                                        <p:strVal val="visible"/>
                                      </p:to>
                                    </p:set>
                                    <p:animEffect transition="in" filter="wipe(down)">
                                      <p:cBhvr>
                                        <p:cTn id="62" dur="500"/>
                                        <p:tgtEl>
                                          <p:spTgt spid="22"/>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23"/>
                                        </p:tgtEl>
                                        <p:attrNameLst>
                                          <p:attrName>style.visibility</p:attrName>
                                        </p:attrNameLst>
                                      </p:cBhvr>
                                      <p:to>
                                        <p:strVal val="visible"/>
                                      </p:to>
                                    </p:set>
                                    <p:animEffect transition="in" filter="wipe(down)">
                                      <p:cBhvr>
                                        <p:cTn id="67" dur="500"/>
                                        <p:tgtEl>
                                          <p:spTgt spid="23"/>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24"/>
                                        </p:tgtEl>
                                        <p:attrNameLst>
                                          <p:attrName>style.visibility</p:attrName>
                                        </p:attrNameLst>
                                      </p:cBhvr>
                                      <p:to>
                                        <p:strVal val="visible"/>
                                      </p:to>
                                    </p:set>
                                    <p:animEffect transition="in" filter="wipe(down)">
                                      <p:cBhvr>
                                        <p:cTn id="72" dur="500"/>
                                        <p:tgtEl>
                                          <p:spTgt spid="24"/>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35"/>
                                        </p:tgtEl>
                                        <p:attrNameLst>
                                          <p:attrName>style.visibility</p:attrName>
                                        </p:attrNameLst>
                                      </p:cBhvr>
                                      <p:to>
                                        <p:strVal val="visible"/>
                                      </p:to>
                                    </p:set>
                                    <p:animEffect transition="in" filter="wipe(down)">
                                      <p:cBhvr>
                                        <p:cTn id="77" dur="500"/>
                                        <p:tgtEl>
                                          <p:spTgt spid="35"/>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36"/>
                                        </p:tgtEl>
                                        <p:attrNameLst>
                                          <p:attrName>style.visibility</p:attrName>
                                        </p:attrNameLst>
                                      </p:cBhvr>
                                      <p:to>
                                        <p:strVal val="visible"/>
                                      </p:to>
                                    </p:set>
                                    <p:animEffect transition="in" filter="wipe(down)">
                                      <p:cBhvr>
                                        <p:cTn id="82" dur="500"/>
                                        <p:tgtEl>
                                          <p:spTgt spid="36"/>
                                        </p:tgtEl>
                                      </p:cBhvr>
                                    </p:animEffect>
                                  </p:childTnLst>
                                </p:cTn>
                              </p:par>
                              <p:par>
                                <p:cTn id="83" presetID="22" presetClass="entr" presetSubtype="4" fill="hold" nodeType="withEffect">
                                  <p:stCondLst>
                                    <p:cond delay="0"/>
                                  </p:stCondLst>
                                  <p:childTnLst>
                                    <p:set>
                                      <p:cBhvr>
                                        <p:cTn id="84" dur="1" fill="hold">
                                          <p:stCondLst>
                                            <p:cond delay="0"/>
                                          </p:stCondLst>
                                        </p:cTn>
                                        <p:tgtEl>
                                          <p:spTgt spid="37"/>
                                        </p:tgtEl>
                                        <p:attrNameLst>
                                          <p:attrName>style.visibility</p:attrName>
                                        </p:attrNameLst>
                                      </p:cBhvr>
                                      <p:to>
                                        <p:strVal val="visible"/>
                                      </p:to>
                                    </p:set>
                                    <p:animEffect transition="in" filter="wipe(down)">
                                      <p:cBhvr>
                                        <p:cTn id="85" dur="500"/>
                                        <p:tgtEl>
                                          <p:spTgt spid="37"/>
                                        </p:tgtEl>
                                      </p:cBhvr>
                                    </p:animEffect>
                                  </p:childTnLst>
                                </p:cTn>
                              </p:par>
                            </p:childTnLst>
                          </p:cTn>
                        </p:par>
                      </p:childTnLst>
                    </p:cTn>
                  </p:par>
                  <p:par>
                    <p:cTn id="86" fill="hold">
                      <p:stCondLst>
                        <p:cond delay="indefinite"/>
                      </p:stCondLst>
                      <p:childTnLst>
                        <p:par>
                          <p:cTn id="87" fill="hold">
                            <p:stCondLst>
                              <p:cond delay="0"/>
                            </p:stCondLst>
                            <p:childTnLst>
                              <p:par>
                                <p:cTn id="88" presetID="22" presetClass="entr" presetSubtype="4" fill="hold" grpId="0" nodeType="clickEffect">
                                  <p:stCondLst>
                                    <p:cond delay="0"/>
                                  </p:stCondLst>
                                  <p:childTnLst>
                                    <p:set>
                                      <p:cBhvr>
                                        <p:cTn id="89" dur="1" fill="hold">
                                          <p:stCondLst>
                                            <p:cond delay="0"/>
                                          </p:stCondLst>
                                        </p:cTn>
                                        <p:tgtEl>
                                          <p:spTgt spid="38"/>
                                        </p:tgtEl>
                                        <p:attrNameLst>
                                          <p:attrName>style.visibility</p:attrName>
                                        </p:attrNameLst>
                                      </p:cBhvr>
                                      <p:to>
                                        <p:strVal val="visible"/>
                                      </p:to>
                                    </p:set>
                                    <p:animEffect transition="in" filter="wipe(down)">
                                      <p:cBhvr>
                                        <p:cTn id="90"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P spid="10" grpId="0"/>
      <p:bldP spid="12" grpId="0"/>
      <p:bldP spid="13" grpId="0"/>
      <p:bldP spid="15" grpId="0"/>
      <p:bldP spid="16" grpId="0"/>
      <p:bldP spid="18" grpId="0"/>
      <p:bldP spid="20" grpId="0"/>
      <p:bldP spid="21" grpId="0"/>
      <p:bldP spid="23" grpId="0"/>
      <p:bldP spid="24" grpId="0"/>
      <p:bldP spid="35" grpId="0"/>
      <p:bldP spid="36" grpId="0"/>
      <p:bldP spid="3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Isosceles Triangle 26">
            <a:extLst>
              <a:ext uri="{FF2B5EF4-FFF2-40B4-BE49-F238E27FC236}">
                <a16:creationId xmlns:a16="http://schemas.microsoft.com/office/drawing/2014/main" id="{26576443-DE88-4B4C-9D70-64769C4560AA}"/>
              </a:ext>
            </a:extLst>
          </p:cNvPr>
          <p:cNvSpPr/>
          <p:nvPr/>
        </p:nvSpPr>
        <p:spPr>
          <a:xfrm>
            <a:off x="1251151" y="565552"/>
            <a:ext cx="792297" cy="705853"/>
          </a:xfrm>
          <a:prstGeom prst="triangl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8" name="TextBox 27">
            <a:extLst>
              <a:ext uri="{FF2B5EF4-FFF2-40B4-BE49-F238E27FC236}">
                <a16:creationId xmlns:a16="http://schemas.microsoft.com/office/drawing/2014/main" id="{52FE8C0B-A7BF-4EA7-9589-A362E1691A65}"/>
              </a:ext>
            </a:extLst>
          </p:cNvPr>
          <p:cNvSpPr txBox="1"/>
          <p:nvPr/>
        </p:nvSpPr>
        <p:spPr>
          <a:xfrm>
            <a:off x="1876300" y="605631"/>
            <a:ext cx="2676035"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 &lt;;&lt;;=</a:t>
            </a:r>
          </a:p>
        </p:txBody>
      </p:sp>
      <p:sp>
        <p:nvSpPr>
          <p:cNvPr id="31" name="TextBox 30">
            <a:extLst>
              <a:ext uri="{FF2B5EF4-FFF2-40B4-BE49-F238E27FC236}">
                <a16:creationId xmlns:a16="http://schemas.microsoft.com/office/drawing/2014/main" id="{10B3ECC8-5373-46EB-9B65-B0CBD2988B8B}"/>
              </a:ext>
            </a:extLst>
          </p:cNvPr>
          <p:cNvSpPr txBox="1"/>
          <p:nvPr/>
        </p:nvSpPr>
        <p:spPr>
          <a:xfrm>
            <a:off x="1251150" y="647468"/>
            <a:ext cx="792298"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2</a:t>
            </a:r>
          </a:p>
        </p:txBody>
      </p:sp>
      <p:sp>
        <p:nvSpPr>
          <p:cNvPr id="2" name="Rectangle: Rounded Corners 1">
            <a:extLst>
              <a:ext uri="{FF2B5EF4-FFF2-40B4-BE49-F238E27FC236}">
                <a16:creationId xmlns:a16="http://schemas.microsoft.com/office/drawing/2014/main" id="{8BD6895F-9D9A-BE11-C467-69BC77975E03}"/>
              </a:ext>
            </a:extLst>
          </p:cNvPr>
          <p:cNvSpPr/>
          <p:nvPr/>
        </p:nvSpPr>
        <p:spPr>
          <a:xfrm>
            <a:off x="678574" y="1782489"/>
            <a:ext cx="5303126" cy="840827"/>
          </a:xfrm>
          <a:prstGeom prst="round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solidFill>
                  <a:srgbClr val="002060"/>
                </a:solidFill>
                <a:latin typeface="Cambria" panose="02040503050406030204" pitchFamily="18" charset="0"/>
                <a:ea typeface="Cambria" panose="02040503050406030204" pitchFamily="18" charset="0"/>
              </a:rPr>
              <a:t>3,5 x 7,4          7,4 x 3,5</a:t>
            </a:r>
          </a:p>
        </p:txBody>
      </p:sp>
      <p:sp>
        <p:nvSpPr>
          <p:cNvPr id="3" name="Rectangle: Rounded Corners 2">
            <a:extLst>
              <a:ext uri="{FF2B5EF4-FFF2-40B4-BE49-F238E27FC236}">
                <a16:creationId xmlns:a16="http://schemas.microsoft.com/office/drawing/2014/main" id="{58B80E88-317A-2DC8-8307-D8A929E97C17}"/>
              </a:ext>
            </a:extLst>
          </p:cNvPr>
          <p:cNvSpPr/>
          <p:nvPr/>
        </p:nvSpPr>
        <p:spPr>
          <a:xfrm>
            <a:off x="3038475" y="1943100"/>
            <a:ext cx="695325" cy="542925"/>
          </a:xfrm>
          <a:prstGeom prst="roundRect">
            <a:avLst/>
          </a:prstGeom>
          <a:solidFill>
            <a:schemeClr val="bg1"/>
          </a:solid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solidFill>
                  <a:srgbClr val="002060"/>
                </a:solidFill>
                <a:latin typeface="Cambria" panose="02040503050406030204" pitchFamily="18" charset="0"/>
                <a:ea typeface="Cambria" panose="02040503050406030204" pitchFamily="18" charset="0"/>
              </a:rPr>
              <a:t>?</a:t>
            </a:r>
          </a:p>
        </p:txBody>
      </p:sp>
      <p:sp>
        <p:nvSpPr>
          <p:cNvPr id="5" name="Rectangle: Rounded Corners 4">
            <a:extLst>
              <a:ext uri="{FF2B5EF4-FFF2-40B4-BE49-F238E27FC236}">
                <a16:creationId xmlns:a16="http://schemas.microsoft.com/office/drawing/2014/main" id="{89F2C0AE-41BB-EC37-F9C3-47EC899DC92F}"/>
              </a:ext>
            </a:extLst>
          </p:cNvPr>
          <p:cNvSpPr/>
          <p:nvPr/>
        </p:nvSpPr>
        <p:spPr>
          <a:xfrm>
            <a:off x="3524250" y="3154089"/>
            <a:ext cx="7143750" cy="840827"/>
          </a:xfrm>
          <a:prstGeom prst="round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solidFill>
                  <a:srgbClr val="002060"/>
                </a:solidFill>
                <a:latin typeface="Cambria" panose="02040503050406030204" pitchFamily="18" charset="0"/>
                <a:ea typeface="Cambria" panose="02040503050406030204" pitchFamily="18" charset="0"/>
              </a:rPr>
              <a:t>(5,3 x 1,5) x 2        5,3 x (1,5 x  2)</a:t>
            </a:r>
          </a:p>
        </p:txBody>
      </p:sp>
      <p:sp>
        <p:nvSpPr>
          <p:cNvPr id="7" name="Rectangle: Rounded Corners 6">
            <a:extLst>
              <a:ext uri="{FF2B5EF4-FFF2-40B4-BE49-F238E27FC236}">
                <a16:creationId xmlns:a16="http://schemas.microsoft.com/office/drawing/2014/main" id="{1BE41F8E-9945-5B78-D1D0-342ED621A5B3}"/>
              </a:ext>
            </a:extLst>
          </p:cNvPr>
          <p:cNvSpPr/>
          <p:nvPr/>
        </p:nvSpPr>
        <p:spPr>
          <a:xfrm>
            <a:off x="6677025" y="3295650"/>
            <a:ext cx="695325" cy="542925"/>
          </a:xfrm>
          <a:prstGeom prst="roundRect">
            <a:avLst/>
          </a:prstGeom>
          <a:solidFill>
            <a:schemeClr val="bg1"/>
          </a:solid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solidFill>
                  <a:srgbClr val="002060"/>
                </a:solidFill>
                <a:latin typeface="Cambria" panose="02040503050406030204" pitchFamily="18" charset="0"/>
                <a:ea typeface="Cambria" panose="02040503050406030204" pitchFamily="18" charset="0"/>
              </a:rPr>
              <a:t>?</a:t>
            </a:r>
          </a:p>
        </p:txBody>
      </p:sp>
      <p:sp>
        <p:nvSpPr>
          <p:cNvPr id="9" name="Rectangle: Rounded Corners 8">
            <a:extLst>
              <a:ext uri="{FF2B5EF4-FFF2-40B4-BE49-F238E27FC236}">
                <a16:creationId xmlns:a16="http://schemas.microsoft.com/office/drawing/2014/main" id="{A1B0C860-FA3A-7D9E-4D6C-9607EFF1F66F}"/>
              </a:ext>
            </a:extLst>
          </p:cNvPr>
          <p:cNvSpPr/>
          <p:nvPr/>
        </p:nvSpPr>
        <p:spPr>
          <a:xfrm>
            <a:off x="3048000" y="1943100"/>
            <a:ext cx="695325" cy="542925"/>
          </a:xfrm>
          <a:prstGeom prst="roundRect">
            <a:avLst/>
          </a:prstGeom>
          <a:solidFill>
            <a:schemeClr val="bg1"/>
          </a:solid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solidFill>
                  <a:srgbClr val="FF0000"/>
                </a:solidFill>
                <a:latin typeface="Cambria" panose="02040503050406030204" pitchFamily="18" charset="0"/>
                <a:ea typeface="Cambria" panose="02040503050406030204" pitchFamily="18" charset="0"/>
              </a:rPr>
              <a:t>=</a:t>
            </a:r>
          </a:p>
        </p:txBody>
      </p:sp>
      <p:sp>
        <p:nvSpPr>
          <p:cNvPr id="10" name="Rectangle: Rounded Corners 9">
            <a:extLst>
              <a:ext uri="{FF2B5EF4-FFF2-40B4-BE49-F238E27FC236}">
                <a16:creationId xmlns:a16="http://schemas.microsoft.com/office/drawing/2014/main" id="{2373123F-EC94-0927-4E77-F663678AA36C}"/>
              </a:ext>
            </a:extLst>
          </p:cNvPr>
          <p:cNvSpPr/>
          <p:nvPr/>
        </p:nvSpPr>
        <p:spPr>
          <a:xfrm>
            <a:off x="6667500" y="3295650"/>
            <a:ext cx="695325" cy="542925"/>
          </a:xfrm>
          <a:prstGeom prst="roundRect">
            <a:avLst/>
          </a:prstGeom>
          <a:solidFill>
            <a:schemeClr val="bg1"/>
          </a:solid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solidFill>
                  <a:srgbClr val="FF0000"/>
                </a:solidFill>
                <a:latin typeface="Cambria" panose="02040503050406030204" pitchFamily="18" charset="0"/>
                <a:ea typeface="Cambria" panose="02040503050406030204" pitchFamily="18" charset="0"/>
              </a:rPr>
              <a:t>=</a:t>
            </a:r>
          </a:p>
        </p:txBody>
      </p:sp>
    </p:spTree>
    <p:extLst>
      <p:ext uri="{BB962C8B-B14F-4D97-AF65-F5344CB8AC3E}">
        <p14:creationId xmlns:p14="http://schemas.microsoft.com/office/powerpoint/2010/main" val="2168370792"/>
      </p:ext>
    </p:extLst>
  </p:cSld>
  <p:clrMapOvr>
    <a:masterClrMapping/>
  </p:clrMapOvr>
  <mc:AlternateContent xmlns:mc="http://schemas.openxmlformats.org/markup-compatibility/2006" xmlns:p14="http://schemas.microsoft.com/office/powerpoint/2010/main">
    <mc:Choice Requires="p14">
      <p:transition p14:dur="10" advTm="0">
        <p:random/>
      </p:transition>
    </mc:Choice>
    <mc:Fallback xmlns="">
      <p:transition advTm="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fade">
                                      <p:cBhvr>
                                        <p:cTn id="10" dur="500"/>
                                        <p:tgtEl>
                                          <p:spTgt spid="2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animEffect transition="in" filter="fade">
                                      <p:cBhvr>
                                        <p:cTn id="13" dur="500"/>
                                        <p:tgtEl>
                                          <p:spTgt spid="31"/>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fade">
                                      <p:cBhvr>
                                        <p:cTn id="16" dur="500"/>
                                        <p:tgtEl>
                                          <p:spTgt spid="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500"/>
                                        <p:tgtEl>
                                          <p:spTgt spid="3"/>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wipe(down)">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wipe(down)">
                                      <p:cBhvr>
                                        <p:cTn id="3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p:bldP spid="31" grpId="0"/>
      <p:bldP spid="2" grpId="0" animBg="1"/>
      <p:bldP spid="3" grpId="0" animBg="1"/>
      <p:bldP spid="5" grpId="0" animBg="1"/>
      <p:bldP spid="7" grpId="0" animBg="1"/>
      <p:bldP spid="9"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Isosceles Triangle 26">
            <a:extLst>
              <a:ext uri="{FF2B5EF4-FFF2-40B4-BE49-F238E27FC236}">
                <a16:creationId xmlns:a16="http://schemas.microsoft.com/office/drawing/2014/main" id="{26576443-DE88-4B4C-9D70-64769C4560AA}"/>
              </a:ext>
            </a:extLst>
          </p:cNvPr>
          <p:cNvSpPr/>
          <p:nvPr/>
        </p:nvSpPr>
        <p:spPr>
          <a:xfrm>
            <a:off x="1251151" y="565552"/>
            <a:ext cx="792297" cy="705853"/>
          </a:xfrm>
          <a:prstGeom prst="triangl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8" name="TextBox 27">
            <a:extLst>
              <a:ext uri="{FF2B5EF4-FFF2-40B4-BE49-F238E27FC236}">
                <a16:creationId xmlns:a16="http://schemas.microsoft.com/office/drawing/2014/main" id="{52FE8C0B-A7BF-4EA7-9589-A362E1691A65}"/>
              </a:ext>
            </a:extLst>
          </p:cNvPr>
          <p:cNvSpPr txBox="1"/>
          <p:nvPr/>
        </p:nvSpPr>
        <p:spPr>
          <a:xfrm>
            <a:off x="1876300" y="605631"/>
            <a:ext cx="7458200" cy="707886"/>
          </a:xfrm>
          <a:prstGeom prst="rect">
            <a:avLst/>
          </a:prstGeom>
          <a:noFill/>
        </p:spPr>
        <p:txBody>
          <a:bodyPr wrap="square">
            <a:spAutoFit/>
          </a:bodyPr>
          <a:lstStyle/>
          <a:p>
            <a:pPr lvl="0" algn="ctr">
              <a:defRPr/>
            </a:pPr>
            <a:r>
              <a:rPr lang="en-US" sz="4000" b="1">
                <a:solidFill>
                  <a:prstClr val="black"/>
                </a:solidFill>
                <a:latin typeface="Arial" panose="020B0604020202020204" pitchFamily="34" charset="0"/>
                <a:cs typeface="Arial" panose="020B0604020202020204" pitchFamily="34" charset="0"/>
              </a:rPr>
              <a:t>b) Tính bằng cách thuận tiện.</a:t>
            </a:r>
            <a:endPar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1" name="TextBox 30">
            <a:extLst>
              <a:ext uri="{FF2B5EF4-FFF2-40B4-BE49-F238E27FC236}">
                <a16:creationId xmlns:a16="http://schemas.microsoft.com/office/drawing/2014/main" id="{10B3ECC8-5373-46EB-9B65-B0CBD2988B8B}"/>
              </a:ext>
            </a:extLst>
          </p:cNvPr>
          <p:cNvSpPr txBox="1"/>
          <p:nvPr/>
        </p:nvSpPr>
        <p:spPr>
          <a:xfrm>
            <a:off x="1251150" y="647468"/>
            <a:ext cx="792298"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2</a:t>
            </a:r>
          </a:p>
        </p:txBody>
      </p:sp>
      <p:sp>
        <p:nvSpPr>
          <p:cNvPr id="11" name="Rectangle: Rounded Corners 10">
            <a:extLst>
              <a:ext uri="{FF2B5EF4-FFF2-40B4-BE49-F238E27FC236}">
                <a16:creationId xmlns:a16="http://schemas.microsoft.com/office/drawing/2014/main" id="{B0A3A4BD-9F7F-5400-E19E-542F2E6CFF62}"/>
              </a:ext>
            </a:extLst>
          </p:cNvPr>
          <p:cNvSpPr/>
          <p:nvPr/>
        </p:nvSpPr>
        <p:spPr>
          <a:xfrm>
            <a:off x="678574" y="1782489"/>
            <a:ext cx="4150601" cy="840827"/>
          </a:xfrm>
          <a:prstGeom prst="round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solidFill>
                  <a:srgbClr val="002060"/>
                </a:solidFill>
                <a:latin typeface="Cambria" panose="02040503050406030204" pitchFamily="18" charset="0"/>
                <a:ea typeface="Cambria" panose="02040503050406030204" pitchFamily="18" charset="0"/>
              </a:rPr>
              <a:t>6,84 × 0,2 × 5 </a:t>
            </a:r>
          </a:p>
        </p:txBody>
      </p:sp>
      <p:sp>
        <p:nvSpPr>
          <p:cNvPr id="12" name="Rectangle: Rounded Corners 11">
            <a:extLst>
              <a:ext uri="{FF2B5EF4-FFF2-40B4-BE49-F238E27FC236}">
                <a16:creationId xmlns:a16="http://schemas.microsoft.com/office/drawing/2014/main" id="{C342D16E-9A1E-AB44-6B49-E002A836FD8D}"/>
              </a:ext>
            </a:extLst>
          </p:cNvPr>
          <p:cNvSpPr/>
          <p:nvPr/>
        </p:nvSpPr>
        <p:spPr>
          <a:xfrm>
            <a:off x="6907924" y="1782489"/>
            <a:ext cx="4150601" cy="840827"/>
          </a:xfrm>
          <a:prstGeom prst="round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a:solidFill>
                  <a:srgbClr val="002060"/>
                </a:solidFill>
                <a:latin typeface="Cambria" panose="02040503050406030204" pitchFamily="18" charset="0"/>
                <a:ea typeface="Cambria" panose="02040503050406030204" pitchFamily="18" charset="0"/>
              </a:rPr>
              <a:t>2,5 × 8,6 × 4</a:t>
            </a:r>
            <a:endParaRPr lang="en-US" sz="4000" dirty="0">
              <a:solidFill>
                <a:srgbClr val="002060"/>
              </a:solidFill>
              <a:latin typeface="Cambria" panose="02040503050406030204" pitchFamily="18" charset="0"/>
              <a:ea typeface="Cambria" panose="02040503050406030204" pitchFamily="18" charset="0"/>
            </a:endParaRPr>
          </a:p>
        </p:txBody>
      </p: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A1750CAD-53B5-72AF-AAFC-E621F0768D64}"/>
                  </a:ext>
                </a:extLst>
              </p:cNvPr>
              <p:cNvSpPr txBox="1"/>
              <p:nvPr/>
            </p:nvSpPr>
            <p:spPr>
              <a:xfrm>
                <a:off x="914400" y="2724150"/>
                <a:ext cx="3790950" cy="2217017"/>
              </a:xfrm>
              <a:prstGeom prst="rect">
                <a:avLst/>
              </a:prstGeom>
              <a:noFill/>
            </p:spPr>
            <p:txBody>
              <a:bodyPr wrap="square" rtlCol="0">
                <a:spAutoFit/>
              </a:bodyPr>
              <a:lstStyle/>
              <a:p>
                <a:pPr marL="0" marR="0">
                  <a:lnSpc>
                    <a:spcPct val="150000"/>
                  </a:lnSpc>
                  <a:spcBef>
                    <a:spcPts val="0"/>
                  </a:spcBef>
                  <a:spcAft>
                    <a:spcPts val="0"/>
                  </a:spcAft>
                </a:pPr>
                <a:r>
                  <a:rPr lang="en-US" sz="3200" b="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6,84 </a:t>
                </a:r>
                <a14:m>
                  <m:oMath xmlns:m="http://schemas.openxmlformats.org/officeDocument/2006/math">
                    <m:r>
                      <a:rPr lang="en-US" sz="3200" b="1" i="0">
                        <a:solidFill>
                          <a:srgbClr val="FF0000"/>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3200" b="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(0,2 </a:t>
                </a:r>
                <a14:m>
                  <m:oMath xmlns:m="http://schemas.openxmlformats.org/officeDocument/2006/math">
                    <m:r>
                      <a:rPr lang="en-US" sz="3200" b="1" i="0">
                        <a:solidFill>
                          <a:srgbClr val="FF0000"/>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3200" b="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5)</a:t>
                </a:r>
              </a:p>
              <a:p>
                <a:pPr marL="0" marR="0">
                  <a:lnSpc>
                    <a:spcPct val="150000"/>
                  </a:lnSpc>
                  <a:spcBef>
                    <a:spcPts val="0"/>
                  </a:spcBef>
                  <a:spcAft>
                    <a:spcPts val="0"/>
                  </a:spcAft>
                </a:pPr>
                <a:r>
                  <a:rPr lang="en-US" sz="3200" b="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6,84 </a:t>
                </a:r>
                <a14:m>
                  <m:oMath xmlns:m="http://schemas.openxmlformats.org/officeDocument/2006/math">
                    <m:r>
                      <a:rPr lang="en-US" sz="3200" b="1" i="0">
                        <a:solidFill>
                          <a:srgbClr val="FF0000"/>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3200" b="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1 </a:t>
                </a:r>
              </a:p>
              <a:p>
                <a:pPr marL="0" marR="0">
                  <a:lnSpc>
                    <a:spcPct val="150000"/>
                  </a:lnSpc>
                  <a:spcBef>
                    <a:spcPts val="0"/>
                  </a:spcBef>
                  <a:spcAft>
                    <a:spcPts val="0"/>
                  </a:spcAft>
                </a:pPr>
                <a:r>
                  <a:rPr lang="en-US" sz="3200" b="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6,84.</a:t>
                </a:r>
              </a:p>
            </p:txBody>
          </p:sp>
        </mc:Choice>
        <mc:Fallback xmlns="">
          <p:sp>
            <p:nvSpPr>
              <p:cNvPr id="13" name="TextBox 12">
                <a:extLst>
                  <a:ext uri="{FF2B5EF4-FFF2-40B4-BE49-F238E27FC236}">
                    <a16:creationId xmlns:a16="http://schemas.microsoft.com/office/drawing/2014/main" id="{A1750CAD-53B5-72AF-AAFC-E621F0768D64}"/>
                  </a:ext>
                </a:extLst>
              </p:cNvPr>
              <p:cNvSpPr txBox="1">
                <a:spLocks noRot="1" noChangeAspect="1" noMove="1" noResize="1" noEditPoints="1" noAdjustHandles="1" noChangeArrowheads="1" noChangeShapeType="1" noTextEdit="1"/>
              </p:cNvSpPr>
              <p:nvPr/>
            </p:nvSpPr>
            <p:spPr>
              <a:xfrm>
                <a:off x="914400" y="2724150"/>
                <a:ext cx="3790950" cy="2217017"/>
              </a:xfrm>
              <a:prstGeom prst="rect">
                <a:avLst/>
              </a:prstGeom>
              <a:blipFill>
                <a:blip r:embed="rId4"/>
                <a:stretch>
                  <a:fillRect l="-4019" b="-7967"/>
                </a:stretch>
              </a:blipFill>
            </p:spPr>
            <p:txBody>
              <a:bodyPr/>
              <a:lstStyle/>
              <a:p>
                <a:r>
                  <a:rPr lang="en-US">
                    <a:noFill/>
                  </a:rPr>
                  <a:t> </a:t>
                </a:r>
              </a:p>
            </p:txBody>
          </p:sp>
        </mc:Fallback>
      </mc:AlternateContent>
      <p:sp>
        <p:nvSpPr>
          <p:cNvPr id="14" name="TextBox 13">
            <a:extLst>
              <a:ext uri="{FF2B5EF4-FFF2-40B4-BE49-F238E27FC236}">
                <a16:creationId xmlns:a16="http://schemas.microsoft.com/office/drawing/2014/main" id="{DD3E6E66-E3B2-C770-8421-AF9F930CB55C}"/>
              </a:ext>
            </a:extLst>
          </p:cNvPr>
          <p:cNvSpPr txBox="1"/>
          <p:nvPr/>
        </p:nvSpPr>
        <p:spPr>
          <a:xfrm>
            <a:off x="7210425" y="2686050"/>
            <a:ext cx="3790950" cy="2217017"/>
          </a:xfrm>
          <a:prstGeom prst="rect">
            <a:avLst/>
          </a:prstGeom>
          <a:noFill/>
        </p:spPr>
        <p:txBody>
          <a:bodyPr wrap="square" rtlCol="0">
            <a:spAutoFit/>
          </a:bodyPr>
          <a:lstStyle/>
          <a:p>
            <a:pPr>
              <a:lnSpc>
                <a:spcPct val="150000"/>
              </a:lnSpc>
            </a:pP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(2,5 × 4) × 8,6 </a:t>
            </a:r>
          </a:p>
          <a:p>
            <a:pPr>
              <a:lnSpc>
                <a:spcPct val="150000"/>
              </a:lnSpc>
            </a:pP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10 × 8,6</a:t>
            </a:r>
          </a:p>
          <a:p>
            <a:pPr>
              <a:lnSpc>
                <a:spcPct val="150000"/>
              </a:lnSpc>
            </a:pP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86.</a:t>
            </a:r>
          </a:p>
        </p:txBody>
      </p:sp>
    </p:spTree>
    <p:extLst>
      <p:ext uri="{BB962C8B-B14F-4D97-AF65-F5344CB8AC3E}">
        <p14:creationId xmlns:p14="http://schemas.microsoft.com/office/powerpoint/2010/main" val="1216907176"/>
      </p:ext>
    </p:extLst>
  </p:cSld>
  <p:clrMapOvr>
    <a:masterClrMapping/>
  </p:clrMapOvr>
  <mc:AlternateContent xmlns:mc="http://schemas.openxmlformats.org/markup-compatibility/2006" xmlns:p14="http://schemas.microsoft.com/office/powerpoint/2010/main">
    <mc:Choice Requires="p14">
      <p:transition p14:dur="10" advTm="0">
        <p:random/>
      </p:transition>
    </mc:Choice>
    <mc:Fallback xmlns="">
      <p:transition advTm="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fade">
                                      <p:cBhvr>
                                        <p:cTn id="10" dur="500"/>
                                        <p:tgtEl>
                                          <p:spTgt spid="2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animEffect transition="in" filter="fade">
                                      <p:cBhvr>
                                        <p:cTn id="13" dur="500"/>
                                        <p:tgtEl>
                                          <p:spTgt spid="31"/>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500"/>
                                        <p:tgtEl>
                                          <p:spTgt spid="12"/>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13">
                                            <p:txEl>
                                              <p:pRg st="0" end="0"/>
                                            </p:txEl>
                                          </p:spTgt>
                                        </p:tgtEl>
                                        <p:attrNameLst>
                                          <p:attrName>style.visibility</p:attrName>
                                        </p:attrNameLst>
                                      </p:cBhvr>
                                      <p:to>
                                        <p:strVal val="visible"/>
                                      </p:to>
                                    </p:set>
                                    <p:animEffect transition="in" filter="wipe(down)">
                                      <p:cBhvr>
                                        <p:cTn id="24" dur="500"/>
                                        <p:tgtEl>
                                          <p:spTgt spid="13">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13">
                                            <p:txEl>
                                              <p:pRg st="1" end="1"/>
                                            </p:txEl>
                                          </p:spTgt>
                                        </p:tgtEl>
                                        <p:attrNameLst>
                                          <p:attrName>style.visibility</p:attrName>
                                        </p:attrNameLst>
                                      </p:cBhvr>
                                      <p:to>
                                        <p:strVal val="visible"/>
                                      </p:to>
                                    </p:set>
                                    <p:animEffect transition="in" filter="wipe(down)">
                                      <p:cBhvr>
                                        <p:cTn id="29" dur="500"/>
                                        <p:tgtEl>
                                          <p:spTgt spid="1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13">
                                            <p:txEl>
                                              <p:pRg st="2" end="2"/>
                                            </p:txEl>
                                          </p:spTgt>
                                        </p:tgtEl>
                                        <p:attrNameLst>
                                          <p:attrName>style.visibility</p:attrName>
                                        </p:attrNameLst>
                                      </p:cBhvr>
                                      <p:to>
                                        <p:strVal val="visible"/>
                                      </p:to>
                                    </p:set>
                                    <p:animEffect transition="in" filter="wipe(down)">
                                      <p:cBhvr>
                                        <p:cTn id="34" dur="500"/>
                                        <p:tgtEl>
                                          <p:spTgt spid="1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14">
                                            <p:txEl>
                                              <p:pRg st="0" end="0"/>
                                            </p:txEl>
                                          </p:spTgt>
                                        </p:tgtEl>
                                        <p:attrNameLst>
                                          <p:attrName>style.visibility</p:attrName>
                                        </p:attrNameLst>
                                      </p:cBhvr>
                                      <p:to>
                                        <p:strVal val="visible"/>
                                      </p:to>
                                    </p:set>
                                    <p:animEffect transition="in" filter="wipe(down)">
                                      <p:cBhvr>
                                        <p:cTn id="39" dur="500"/>
                                        <p:tgtEl>
                                          <p:spTgt spid="14">
                                            <p:txEl>
                                              <p:pRg st="0" end="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14">
                                            <p:txEl>
                                              <p:pRg st="1" end="1"/>
                                            </p:txEl>
                                          </p:spTgt>
                                        </p:tgtEl>
                                        <p:attrNameLst>
                                          <p:attrName>style.visibility</p:attrName>
                                        </p:attrNameLst>
                                      </p:cBhvr>
                                      <p:to>
                                        <p:strVal val="visible"/>
                                      </p:to>
                                    </p:set>
                                    <p:animEffect transition="in" filter="wipe(down)">
                                      <p:cBhvr>
                                        <p:cTn id="44" dur="500"/>
                                        <p:tgtEl>
                                          <p:spTgt spid="14">
                                            <p:txEl>
                                              <p:pRg st="1" end="1"/>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14">
                                            <p:txEl>
                                              <p:pRg st="2" end="2"/>
                                            </p:txEl>
                                          </p:spTgt>
                                        </p:tgtEl>
                                        <p:attrNameLst>
                                          <p:attrName>style.visibility</p:attrName>
                                        </p:attrNameLst>
                                      </p:cBhvr>
                                      <p:to>
                                        <p:strVal val="visible"/>
                                      </p:to>
                                    </p:set>
                                    <p:animEffect transition="in" filter="wipe(down)">
                                      <p:cBhvr>
                                        <p:cTn id="49" dur="500"/>
                                        <p:tgtEl>
                                          <p:spTgt spid="1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p:bldP spid="31" grpId="0"/>
      <p:bldP spid="11" grpId="0" animBg="1"/>
      <p:bldP spid="12" grpId="0" animBg="1"/>
      <p:bldP spid="13" grpId="0" build="p"/>
      <p:bldP spid="1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Isosceles Triangle 26">
            <a:extLst>
              <a:ext uri="{FF2B5EF4-FFF2-40B4-BE49-F238E27FC236}">
                <a16:creationId xmlns:a16="http://schemas.microsoft.com/office/drawing/2014/main" id="{26576443-DE88-4B4C-9D70-64769C4560AA}"/>
              </a:ext>
            </a:extLst>
          </p:cNvPr>
          <p:cNvSpPr/>
          <p:nvPr/>
        </p:nvSpPr>
        <p:spPr>
          <a:xfrm>
            <a:off x="641551" y="651277"/>
            <a:ext cx="792297" cy="705853"/>
          </a:xfrm>
          <a:prstGeom prst="triangl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8" name="TextBox 27">
            <a:extLst>
              <a:ext uri="{FF2B5EF4-FFF2-40B4-BE49-F238E27FC236}">
                <a16:creationId xmlns:a16="http://schemas.microsoft.com/office/drawing/2014/main" id="{52FE8C0B-A7BF-4EA7-9589-A362E1691A65}"/>
              </a:ext>
            </a:extLst>
          </p:cNvPr>
          <p:cNvSpPr txBox="1"/>
          <p:nvPr/>
        </p:nvSpPr>
        <p:spPr>
          <a:xfrm>
            <a:off x="1447674" y="624681"/>
            <a:ext cx="10058526" cy="1569660"/>
          </a:xfrm>
          <a:prstGeom prst="rect">
            <a:avLst/>
          </a:prstGeom>
          <a:noFill/>
        </p:spPr>
        <p:txBody>
          <a:bodyPr wrap="square">
            <a:spAutoFit/>
          </a:bodyPr>
          <a:lstStyle/>
          <a:p>
            <a:pPr lvl="0" algn="just">
              <a:defRPr/>
            </a:pPr>
            <a:r>
              <a:rPr lang="vi-VN" sz="3200" b="1" dirty="0">
                <a:solidFill>
                  <a:prstClr val="black"/>
                </a:solidFill>
                <a:latin typeface="Cambria" panose="02040503050406030204" pitchFamily="18" charset="0"/>
                <a:ea typeface="Cambria" panose="02040503050406030204" pitchFamily="18" charset="0"/>
                <a:cs typeface="Arial" panose="020B0604020202020204" pitchFamily="34" charset="0"/>
              </a:rPr>
              <a:t>Biết rằng xay xát 1 kg thóc thì được 0,64 kg gạo. Hỏi cô Bình xay xát 50 kg thóc loại đó thì được bao nhiêu ki-lô-gam gạo?</a:t>
            </a:r>
            <a:endParaRPr kumimoji="0" lang="en-US" sz="32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 panose="020B0604020202020204" pitchFamily="34" charset="0"/>
            </a:endParaRPr>
          </a:p>
        </p:txBody>
      </p:sp>
      <p:sp>
        <p:nvSpPr>
          <p:cNvPr id="31" name="TextBox 30">
            <a:extLst>
              <a:ext uri="{FF2B5EF4-FFF2-40B4-BE49-F238E27FC236}">
                <a16:creationId xmlns:a16="http://schemas.microsoft.com/office/drawing/2014/main" id="{10B3ECC8-5373-46EB-9B65-B0CBD2988B8B}"/>
              </a:ext>
            </a:extLst>
          </p:cNvPr>
          <p:cNvSpPr txBox="1"/>
          <p:nvPr/>
        </p:nvSpPr>
        <p:spPr>
          <a:xfrm>
            <a:off x="641550" y="733193"/>
            <a:ext cx="792298"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3</a:t>
            </a:r>
          </a:p>
        </p:txBody>
      </p:sp>
      <p:pic>
        <p:nvPicPr>
          <p:cNvPr id="3" name="Picture 2">
            <a:extLst>
              <a:ext uri="{FF2B5EF4-FFF2-40B4-BE49-F238E27FC236}">
                <a16:creationId xmlns:a16="http://schemas.microsoft.com/office/drawing/2014/main" id="{5714EC2B-48D3-972C-E803-FECC1D6B14AB}"/>
              </a:ext>
            </a:extLst>
          </p:cNvPr>
          <p:cNvPicPr>
            <a:picLocks noChangeAspect="1"/>
          </p:cNvPicPr>
          <p:nvPr/>
        </p:nvPicPr>
        <p:blipFill>
          <a:blip r:embed="rId3"/>
          <a:stretch>
            <a:fillRect/>
          </a:stretch>
        </p:blipFill>
        <p:spPr>
          <a:xfrm>
            <a:off x="5127575" y="1724025"/>
            <a:ext cx="6602462" cy="2819400"/>
          </a:xfrm>
          <a:prstGeom prst="rect">
            <a:avLst/>
          </a:prstGeom>
        </p:spPr>
      </p:pic>
      <p:sp>
        <p:nvSpPr>
          <p:cNvPr id="4" name="TextBox 3">
            <a:extLst>
              <a:ext uri="{FF2B5EF4-FFF2-40B4-BE49-F238E27FC236}">
                <a16:creationId xmlns:a16="http://schemas.microsoft.com/office/drawing/2014/main" id="{E7B1CED8-B0FF-027D-468F-585A5B95BF33}"/>
              </a:ext>
            </a:extLst>
          </p:cNvPr>
          <p:cNvSpPr txBox="1"/>
          <p:nvPr/>
        </p:nvSpPr>
        <p:spPr>
          <a:xfrm>
            <a:off x="809625" y="2209800"/>
            <a:ext cx="4543425" cy="1685783"/>
          </a:xfrm>
          <a:prstGeom prst="rect">
            <a:avLst/>
          </a:prstGeom>
          <a:noFill/>
        </p:spPr>
        <p:txBody>
          <a:bodyPr wrap="square" rtlCol="0">
            <a:spAutoFit/>
          </a:bodyPr>
          <a:lstStyle/>
          <a:p>
            <a:pPr marL="0" marR="0" algn="ctr">
              <a:lnSpc>
                <a:spcPct val="150000"/>
              </a:lnSpc>
              <a:spcBef>
                <a:spcPts val="0"/>
              </a:spcBef>
              <a:spcAft>
                <a:spcPts val="0"/>
              </a:spcAft>
            </a:pPr>
            <a:r>
              <a:rPr lang="en-US" sz="2400" b="1" u="sng"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T</a:t>
            </a:r>
            <a:r>
              <a:rPr lang="en-US" sz="2400" b="1" u="sng"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óm</a:t>
            </a:r>
            <a:r>
              <a:rPr lang="en-US" sz="2400" b="1" u="sng"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en-US" sz="2400" b="1" u="sng"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tắt</a:t>
            </a:r>
            <a:r>
              <a:rPr lang="en-US" sz="2400" b="1" u="sng"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a:t>
            </a:r>
            <a:endParaRPr lang="en-US" sz="2400" b="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endParaRPr>
          </a:p>
          <a:p>
            <a:pPr marL="0" marR="0" algn="just">
              <a:lnSpc>
                <a:spcPct val="150000"/>
              </a:lnSpc>
              <a:spcBef>
                <a:spcPts val="0"/>
              </a:spcBef>
              <a:spcAft>
                <a:spcPts val="0"/>
              </a:spcAft>
            </a:pP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+ 1 kg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thóc</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0,64 kg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gạo</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a:t>
            </a:r>
            <a:endParaRPr lang="en-US" sz="2400"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endParaRPr>
          </a:p>
          <a:p>
            <a:pPr marL="0" marR="0" algn="just">
              <a:lnSpc>
                <a:spcPct val="150000"/>
              </a:lnSpc>
              <a:spcBef>
                <a:spcPts val="0"/>
              </a:spcBef>
              <a:spcAft>
                <a:spcPts val="0"/>
              </a:spcAft>
            </a:pP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+ 50 kg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thóc</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 kg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gạo</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a:t>
            </a:r>
            <a:endParaRPr lang="en-US" sz="2400"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FD1F3D27-3F4C-12AA-C5BA-45D1A31AA5C0}"/>
              </a:ext>
            </a:extLst>
          </p:cNvPr>
          <p:cNvSpPr txBox="1"/>
          <p:nvPr/>
        </p:nvSpPr>
        <p:spPr>
          <a:xfrm>
            <a:off x="209550" y="4276725"/>
            <a:ext cx="9239250" cy="2239780"/>
          </a:xfrm>
          <a:prstGeom prst="rect">
            <a:avLst/>
          </a:prstGeom>
          <a:noFill/>
        </p:spPr>
        <p:txBody>
          <a:bodyPr wrap="square" rtlCol="0">
            <a:spAutoFit/>
          </a:bodyPr>
          <a:lstStyle/>
          <a:p>
            <a:pPr algn="ctr">
              <a:lnSpc>
                <a:spcPct val="150000"/>
              </a:lnSpc>
            </a:pPr>
            <a:r>
              <a:rPr lang="vi-VN" sz="2400" b="1" u="sng" dirty="0">
                <a:solidFill>
                  <a:srgbClr val="FF0000"/>
                </a:solidFill>
                <a:latin typeface="Cambria" panose="02040503050406030204" pitchFamily="18" charset="0"/>
                <a:ea typeface="Cambria" panose="02040503050406030204" pitchFamily="18" charset="0"/>
                <a:cs typeface="Times New Roman" panose="02020603050405020304" pitchFamily="18" charset="0"/>
              </a:rPr>
              <a:t>Bài giải</a:t>
            </a:r>
          </a:p>
          <a:p>
            <a:pPr algn="ctr">
              <a:lnSpc>
                <a:spcPct val="150000"/>
              </a:lnSpc>
            </a:pPr>
            <a:r>
              <a:rPr lang="vi-VN" sz="24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Cô Bình xay 50 kg thóc thì được số ki – lô – gam gạo là:</a:t>
            </a:r>
          </a:p>
          <a:p>
            <a:pPr algn="ctr">
              <a:lnSpc>
                <a:spcPct val="150000"/>
              </a:lnSpc>
            </a:pPr>
            <a:r>
              <a:rPr lang="vi-VN" sz="24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0,64 × 50 = 32 (kg)</a:t>
            </a:r>
          </a:p>
          <a:p>
            <a:pPr algn="r">
              <a:lnSpc>
                <a:spcPct val="150000"/>
              </a:lnSpc>
            </a:pPr>
            <a:r>
              <a:rPr lang="vi-VN" sz="24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Đáp số: 32 kg gạo.</a:t>
            </a:r>
          </a:p>
        </p:txBody>
      </p:sp>
    </p:spTree>
    <p:extLst>
      <p:ext uri="{BB962C8B-B14F-4D97-AF65-F5344CB8AC3E}">
        <p14:creationId xmlns:p14="http://schemas.microsoft.com/office/powerpoint/2010/main" val="2270053112"/>
      </p:ext>
    </p:extLst>
  </p:cSld>
  <p:clrMapOvr>
    <a:masterClrMapping/>
  </p:clrMapOvr>
  <mc:AlternateContent xmlns:mc="http://schemas.openxmlformats.org/markup-compatibility/2006" xmlns:p14="http://schemas.microsoft.com/office/powerpoint/2010/main">
    <mc:Choice Requires="p14">
      <p:transition p14:dur="10" advTm="0">
        <p:random/>
      </p:transition>
    </mc:Choice>
    <mc:Fallback xmlns="">
      <p:transition advTm="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fade">
                                      <p:cBhvr>
                                        <p:cTn id="12" dur="500"/>
                                        <p:tgtEl>
                                          <p:spTgt spid="2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1"/>
                                        </p:tgtEl>
                                        <p:attrNameLst>
                                          <p:attrName>style.visibility</p:attrName>
                                        </p:attrNameLst>
                                      </p:cBhvr>
                                      <p:to>
                                        <p:strVal val="visible"/>
                                      </p:to>
                                    </p:set>
                                    <p:animEffect transition="in" filter="fade">
                                      <p:cBhvr>
                                        <p:cTn id="15" dur="500"/>
                                        <p:tgtEl>
                                          <p:spTgt spid="31"/>
                                        </p:tgtEl>
                                      </p:cBhvr>
                                    </p:animEffect>
                                  </p:childTnLst>
                                </p:cTn>
                              </p:par>
                              <p:par>
                                <p:cTn id="16" presetID="10" presetClass="entr" presetSubtype="0" fill="hold" nodeType="with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fade">
                                      <p:cBhvr>
                                        <p:cTn id="18" dur="5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animEffect transition="in" filter="barn(inVertical)">
                                      <p:cBhvr>
                                        <p:cTn id="23" dur="500"/>
                                        <p:tgtEl>
                                          <p:spTgt spid="4">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barn(inVertical)">
                                      <p:cBhvr>
                                        <p:cTn id="2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p:bldP spid="31"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Isosceles Triangle 26">
            <a:extLst>
              <a:ext uri="{FF2B5EF4-FFF2-40B4-BE49-F238E27FC236}">
                <a16:creationId xmlns:a16="http://schemas.microsoft.com/office/drawing/2014/main" id="{26576443-DE88-4B4C-9D70-64769C4560AA}"/>
              </a:ext>
            </a:extLst>
          </p:cNvPr>
          <p:cNvSpPr/>
          <p:nvPr/>
        </p:nvSpPr>
        <p:spPr>
          <a:xfrm>
            <a:off x="641551" y="651277"/>
            <a:ext cx="792297" cy="705853"/>
          </a:xfrm>
          <a:prstGeom prst="triangl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8" name="TextBox 27">
            <a:extLst>
              <a:ext uri="{FF2B5EF4-FFF2-40B4-BE49-F238E27FC236}">
                <a16:creationId xmlns:a16="http://schemas.microsoft.com/office/drawing/2014/main" id="{52FE8C0B-A7BF-4EA7-9589-A362E1691A65}"/>
              </a:ext>
            </a:extLst>
          </p:cNvPr>
          <p:cNvSpPr txBox="1"/>
          <p:nvPr/>
        </p:nvSpPr>
        <p:spPr>
          <a:xfrm>
            <a:off x="1447674" y="624681"/>
            <a:ext cx="10420476" cy="1384995"/>
          </a:xfrm>
          <a:prstGeom prst="rect">
            <a:avLst/>
          </a:prstGeom>
          <a:noFill/>
        </p:spPr>
        <p:txBody>
          <a:bodyPr wrap="square">
            <a:spAutoFit/>
          </a:bodyPr>
          <a:lstStyle/>
          <a:p>
            <a:pPr lvl="0" algn="just">
              <a:defRPr/>
            </a:pPr>
            <a:r>
              <a:rPr lang="vi-VN" sz="2800" b="1" dirty="0">
                <a:solidFill>
                  <a:prstClr val="black"/>
                </a:solidFill>
                <a:latin typeface="Cambria" panose="02040503050406030204" pitchFamily="18" charset="0"/>
                <a:ea typeface="Cambria" panose="02040503050406030204" pitchFamily="18" charset="0"/>
                <a:cs typeface="Arial" panose="020B0604020202020204" pitchFamily="34" charset="0"/>
              </a:rPr>
              <a:t>Mẹ của Mai mua 3 kg xoài hết 75 000 đồng. Cô Hà mua 3,5 kg xoài cùng loại đó, cô đưa cho người bán hàng tờ tiền 100 000 đồng. Hỏi người bán hàng phải trả lại cô Hà bao nhiêu tiền?</a:t>
            </a:r>
            <a:endParaRPr kumimoji="0" lang="en-US" sz="28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 panose="020B0604020202020204" pitchFamily="34" charset="0"/>
            </a:endParaRPr>
          </a:p>
        </p:txBody>
      </p:sp>
      <p:sp>
        <p:nvSpPr>
          <p:cNvPr id="31" name="TextBox 30">
            <a:extLst>
              <a:ext uri="{FF2B5EF4-FFF2-40B4-BE49-F238E27FC236}">
                <a16:creationId xmlns:a16="http://schemas.microsoft.com/office/drawing/2014/main" id="{10B3ECC8-5373-46EB-9B65-B0CBD2988B8B}"/>
              </a:ext>
            </a:extLst>
          </p:cNvPr>
          <p:cNvSpPr txBox="1"/>
          <p:nvPr/>
        </p:nvSpPr>
        <p:spPr>
          <a:xfrm>
            <a:off x="641550" y="733193"/>
            <a:ext cx="792298"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4</a:t>
            </a:r>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87DF4D9-115C-D0E8-970E-2CDD8AE49427}"/>
                  </a:ext>
                </a:extLst>
              </p:cNvPr>
              <p:cNvSpPr txBox="1"/>
              <p:nvPr/>
            </p:nvSpPr>
            <p:spPr>
              <a:xfrm>
                <a:off x="1352550" y="2133600"/>
                <a:ext cx="9906000" cy="4455772"/>
              </a:xfrm>
              <a:prstGeom prst="rect">
                <a:avLst/>
              </a:prstGeom>
              <a:noFill/>
            </p:spPr>
            <p:txBody>
              <a:bodyPr wrap="square" rtlCol="0">
                <a:spAutoFit/>
              </a:bodyPr>
              <a:lstStyle/>
              <a:p>
                <a:pPr marL="0" marR="0" algn="ctr">
                  <a:lnSpc>
                    <a:spcPct val="150000"/>
                  </a:lnSpc>
                  <a:spcBef>
                    <a:spcPts val="0"/>
                  </a:spcBef>
                  <a:spcAft>
                    <a:spcPts val="0"/>
                  </a:spcAft>
                </a:pPr>
                <a:r>
                  <a:rPr lang="en-US" sz="2400" b="1" i="1" u="sng"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Bài </a:t>
                </a:r>
                <a:r>
                  <a:rPr lang="en-US" sz="2400" b="1" i="1" u="sng"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giải</a:t>
                </a:r>
                <a:endParaRPr lang="en-US" sz="2400" b="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endParaRPr>
              </a:p>
              <a:p>
                <a:pPr marL="0" marR="0" algn="ctr">
                  <a:lnSpc>
                    <a:spcPct val="150000"/>
                  </a:lnSpc>
                  <a:spcBef>
                    <a:spcPts val="0"/>
                  </a:spcBef>
                  <a:spcAft>
                    <a:spcPts val="0"/>
                  </a:spcAft>
                </a:pP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Mẹ</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mua</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1 kg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xoài</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hết</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số</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tiền</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là</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a:t>
                </a:r>
                <a:endParaRPr lang="en-US" sz="2400"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endParaRPr>
              </a:p>
              <a:p>
                <a:pPr marL="0" marR="0" algn="ctr">
                  <a:lnSpc>
                    <a:spcPct val="150000"/>
                  </a:lnSpc>
                  <a:spcBef>
                    <a:spcPts val="0"/>
                  </a:spcBef>
                  <a:spcAft>
                    <a:spcPts val="0"/>
                  </a:spcAft>
                </a:pP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75 000 : 3 = 25 000 (kg)</a:t>
                </a:r>
                <a:endParaRPr lang="en-US" sz="2400"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endParaRPr>
              </a:p>
              <a:p>
                <a:pPr marL="0" marR="0" algn="ctr">
                  <a:lnSpc>
                    <a:spcPct val="150000"/>
                  </a:lnSpc>
                  <a:spcBef>
                    <a:spcPts val="0"/>
                  </a:spcBef>
                  <a:spcAft>
                    <a:spcPts val="0"/>
                  </a:spcAft>
                </a:pP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Cô</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Hà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mua</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3,5 kg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xoài</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cùng</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loại</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hết</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số</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tiền</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là</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a:t>
                </a:r>
                <a:endParaRPr lang="en-US" sz="2400"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endParaRPr>
              </a:p>
              <a:p>
                <a:pPr marL="0" marR="0" algn="ctr">
                  <a:lnSpc>
                    <a:spcPct val="150000"/>
                  </a:lnSpc>
                  <a:spcBef>
                    <a:spcPts val="0"/>
                  </a:spcBef>
                  <a:spcAft>
                    <a:spcPts val="0"/>
                  </a:spcAft>
                </a:pP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3,5 </a:t>
                </a:r>
                <a14:m>
                  <m:oMath xmlns:m="http://schemas.openxmlformats.org/officeDocument/2006/math">
                    <m:r>
                      <a:rPr lang="en-US" sz="2400" i="1">
                        <a:solidFill>
                          <a:srgbClr val="FF0000"/>
                        </a:solidFill>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25 000 = 87 500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đồng</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a:t>
                </a:r>
                <a:endParaRPr lang="en-US" sz="2400"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endParaRPr>
              </a:p>
              <a:p>
                <a:pPr marL="0" marR="0" algn="ctr">
                  <a:lnSpc>
                    <a:spcPct val="150000"/>
                  </a:lnSpc>
                  <a:spcBef>
                    <a:spcPts val="0"/>
                  </a:spcBef>
                  <a:spcAft>
                    <a:spcPts val="0"/>
                  </a:spcAft>
                </a:pP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Người</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bán</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hàng</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phải</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trả</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lại</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cô</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Hà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số</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tiền</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là</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a:t>
                </a:r>
                <a:endParaRPr lang="en-US" sz="2400"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endParaRPr>
              </a:p>
              <a:p>
                <a:pPr marL="0" marR="0" algn="ctr">
                  <a:lnSpc>
                    <a:spcPct val="150000"/>
                  </a:lnSpc>
                  <a:spcBef>
                    <a:spcPts val="0"/>
                  </a:spcBef>
                  <a:spcAft>
                    <a:spcPts val="0"/>
                  </a:spcAft>
                </a:pP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100 000 – 87 500 = 12 500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đồng</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a:t>
                </a:r>
                <a:endParaRPr lang="en-US" sz="2400"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endParaRPr>
              </a:p>
              <a:p>
                <a:pPr marL="0" marR="0" algn="r">
                  <a:lnSpc>
                    <a:spcPct val="150000"/>
                  </a:lnSpc>
                  <a:spcBef>
                    <a:spcPts val="0"/>
                  </a:spcBef>
                  <a:spcAft>
                    <a:spcPts val="0"/>
                  </a:spcAft>
                </a:pPr>
                <a:r>
                  <a:rPr lang="en-US" sz="2400" i="1" u="sng"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Đáp</a:t>
                </a:r>
                <a:r>
                  <a:rPr lang="en-US" sz="2400" i="1" u="sng"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en-US" sz="2400" i="1" u="sng"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số</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12 500 </a:t>
                </a:r>
                <a:r>
                  <a:rPr lang="en-US" sz="2400" i="1" dirty="0" err="1">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đồng</a:t>
                </a:r>
                <a:r>
                  <a:rPr lang="en-US"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a:t>
                </a:r>
                <a:endParaRPr lang="en-US" sz="2400"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endParaRPr>
              </a:p>
            </p:txBody>
          </p:sp>
        </mc:Choice>
        <mc:Fallback xmlns="">
          <p:sp>
            <p:nvSpPr>
              <p:cNvPr id="2" name="TextBox 1">
                <a:extLst>
                  <a:ext uri="{FF2B5EF4-FFF2-40B4-BE49-F238E27FC236}">
                    <a16:creationId xmlns:a16="http://schemas.microsoft.com/office/drawing/2014/main" id="{687DF4D9-115C-D0E8-970E-2CDD8AE49427}"/>
                  </a:ext>
                </a:extLst>
              </p:cNvPr>
              <p:cNvSpPr txBox="1">
                <a:spLocks noRot="1" noChangeAspect="1" noMove="1" noResize="1" noEditPoints="1" noAdjustHandles="1" noChangeArrowheads="1" noChangeShapeType="1" noTextEdit="1"/>
              </p:cNvSpPr>
              <p:nvPr/>
            </p:nvSpPr>
            <p:spPr>
              <a:xfrm>
                <a:off x="1352550" y="2133600"/>
                <a:ext cx="9906000" cy="4455772"/>
              </a:xfrm>
              <a:prstGeom prst="rect">
                <a:avLst/>
              </a:prstGeom>
              <a:blipFill>
                <a:blip r:embed="rId4"/>
                <a:stretch>
                  <a:fillRect r="-923" b="-2189"/>
                </a:stretch>
              </a:blipFill>
            </p:spPr>
            <p:txBody>
              <a:bodyPr/>
              <a:lstStyle/>
              <a:p>
                <a:r>
                  <a:rPr lang="en-US">
                    <a:noFill/>
                  </a:rPr>
                  <a:t> </a:t>
                </a:r>
              </a:p>
            </p:txBody>
          </p:sp>
        </mc:Fallback>
      </mc:AlternateContent>
    </p:spTree>
    <p:extLst>
      <p:ext uri="{BB962C8B-B14F-4D97-AF65-F5344CB8AC3E}">
        <p14:creationId xmlns:p14="http://schemas.microsoft.com/office/powerpoint/2010/main" val="3070673113"/>
      </p:ext>
    </p:extLst>
  </p:cSld>
  <p:clrMapOvr>
    <a:masterClrMapping/>
  </p:clrMapOvr>
  <mc:AlternateContent xmlns:mc="http://schemas.openxmlformats.org/markup-compatibility/2006" xmlns:p14="http://schemas.microsoft.com/office/powerpoint/2010/main">
    <mc:Choice Requires="p14">
      <p:transition p14:dur="10" advTm="0">
        <p:random/>
      </p:transition>
    </mc:Choice>
    <mc:Fallback xmlns="">
      <p:transition advTm="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fade">
                                      <p:cBhvr>
                                        <p:cTn id="12" dur="500"/>
                                        <p:tgtEl>
                                          <p:spTgt spid="2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1"/>
                                        </p:tgtEl>
                                        <p:attrNameLst>
                                          <p:attrName>style.visibility</p:attrName>
                                        </p:attrNameLst>
                                      </p:cBhvr>
                                      <p:to>
                                        <p:strVal val="visible"/>
                                      </p:to>
                                    </p:set>
                                    <p:animEffect transition="in" filter="fade">
                                      <p:cBhvr>
                                        <p:cTn id="15" dur="500"/>
                                        <p:tgtEl>
                                          <p:spTgt spid="31"/>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ipe(down)">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p:bldP spid="31" grpId="0"/>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820</TotalTime>
  <Words>327</Words>
  <Application>Microsoft Office PowerPoint</Application>
  <PresentationFormat>Widescreen</PresentationFormat>
  <Paragraphs>66</Paragraphs>
  <Slides>5</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等线</vt:lpstr>
      <vt:lpstr>Arial</vt:lpstr>
      <vt:lpstr>Calibri</vt:lpstr>
      <vt:lpstr>Calibri Light</vt:lpstr>
      <vt:lpstr>Cambria</vt:lpstr>
      <vt:lpstr>Cambria Math</vt:lpstr>
      <vt:lpstr>Times New Roman</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 Hương 0354473852</dc:creator>
  <cp:lastModifiedBy>admin</cp:lastModifiedBy>
  <cp:revision>18</cp:revision>
  <dcterms:created xsi:type="dcterms:W3CDTF">2017-07-03T11:48:00Z</dcterms:created>
  <dcterms:modified xsi:type="dcterms:W3CDTF">2025-01-09T07:14:37Z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2052-10.1.0.6554</vt:lpwstr>
  </property>
</Properties>
</file>