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96" r:id="rId4"/>
    <p:sldId id="7609" r:id="rId5"/>
    <p:sldId id="7607" r:id="rId6"/>
    <p:sldId id="7608" r:id="rId7"/>
    <p:sldId id="7611" r:id="rId8"/>
    <p:sldId id="7612" r:id="rId9"/>
    <p:sldId id="7651" r:id="rId10"/>
    <p:sldId id="261" r:id="rId11"/>
    <p:sldId id="7643" r:id="rId12"/>
    <p:sldId id="7644" r:id="rId13"/>
    <p:sldId id="7650" r:id="rId14"/>
    <p:sldId id="266" r:id="rId15"/>
    <p:sldId id="7662" r:id="rId16"/>
    <p:sldId id="7663" r:id="rId17"/>
    <p:sldId id="7664" r:id="rId18"/>
    <p:sldId id="7665" r:id="rId19"/>
    <p:sldId id="258" r:id="rId20"/>
    <p:sldId id="766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71"/>
    <p:restoredTop sz="94633"/>
  </p:normalViewPr>
  <p:slideViewPr>
    <p:cSldViewPr snapToGrid="0" snapToObjects="1" showGuides="1">
      <p:cViewPr>
        <p:scale>
          <a:sx n="50" d="100"/>
          <a:sy n="50" d="100"/>
        </p:scale>
        <p:origin x="1072" y="424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11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3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726" y="64534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4BF9CCD5-F526-E955-6F1F-FBE38CAD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275" y="403948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E4A2-B6B2-C7B3-EFE8-050908DAD821}"/>
              </a:ext>
            </a:extLst>
          </p:cNvPr>
          <p:cNvSpPr txBox="1"/>
          <p:nvPr/>
        </p:nvSpPr>
        <p:spPr>
          <a:xfrm>
            <a:off x="5162550" y="476250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63" y="1238249"/>
            <a:ext cx="1631225" cy="1381125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163" y="1238249"/>
            <a:ext cx="1631225" cy="1381125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063" y="2743199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76" y="1895474"/>
            <a:ext cx="7947012" cy="3248025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5" y="2266950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361</Words>
  <Application>Microsoft Office PowerPoint</Application>
  <PresentationFormat>Widescreen</PresentationFormat>
  <Paragraphs>74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Cambria</vt:lpstr>
      <vt:lpstr>等线</vt:lpstr>
      <vt:lpstr>等线 Light</vt:lpstr>
      <vt:lpstr>Noto Sans CJK Bold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TT</cp:lastModifiedBy>
  <cp:revision>72</cp:revision>
  <dcterms:created xsi:type="dcterms:W3CDTF">2019-09-08T10:16:45Z</dcterms:created>
  <dcterms:modified xsi:type="dcterms:W3CDTF">2024-10-12T07:41:00Z</dcterms:modified>
</cp:coreProperties>
</file>