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3"/>
  </p:notesMasterIdLst>
  <p:sldIdLst>
    <p:sldId id="285" r:id="rId3"/>
    <p:sldId id="321" r:id="rId4"/>
    <p:sldId id="349" r:id="rId5"/>
    <p:sldId id="350" r:id="rId6"/>
    <p:sldId id="351" r:id="rId7"/>
    <p:sldId id="352" r:id="rId8"/>
    <p:sldId id="353" r:id="rId9"/>
    <p:sldId id="354" r:id="rId10"/>
    <p:sldId id="332" r:id="rId11"/>
    <p:sldId id="33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6" y="51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4.sv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74930"/>
            <a:ext cx="12418060" cy="7514590"/>
            <a:chOff x="-28" y="-143"/>
            <a:chExt cx="19556" cy="118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7" y="-143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05080" y="767327"/>
            <a:ext cx="3399790" cy="5433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1FCD-E34A-2538-E0A2-D2B05F1FC8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8463" y="425648"/>
            <a:ext cx="2962913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CB329-466A-2854-E0E0-4CAAADD75B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831" y="1658979"/>
            <a:ext cx="7766977" cy="3438442"/>
          </a:xfrm>
          <a:prstGeom prst="rect">
            <a:avLst/>
          </a:prstGeom>
        </p:spPr>
      </p:pic>
      <p:sp>
        <p:nvSpPr>
          <p:cNvPr id="4" name="Synergistically utilize technically sound portals with frictionless chains. Dramatically customize…"/>
          <p:cNvSpPr txBox="1"/>
          <p:nvPr/>
        </p:nvSpPr>
        <p:spPr>
          <a:xfrm>
            <a:off x="8728045" y="4357808"/>
            <a:ext cx="3884953" cy="8994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Trang 117</a:t>
            </a: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sz="1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73050" y="248920"/>
            <a:ext cx="11359515" cy="6031865"/>
            <a:chOff x="430" y="392"/>
            <a:chExt cx="17889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430" y="431"/>
              <a:ext cx="17889" cy="8286"/>
              <a:chOff x="981" y="864"/>
              <a:chExt cx="17889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79" y="5209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1" y="4933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243840"/>
            <a:ext cx="12418060" cy="7746365"/>
            <a:chOff x="-28" y="-409"/>
            <a:chExt cx="19556" cy="12199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6" y="8118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7" y="-409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14706" y="770572"/>
            <a:ext cx="3399790" cy="5433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C6672-9EAF-03DE-F404-49AC324323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8014" y="2013548"/>
            <a:ext cx="7425572" cy="3785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EF13-6799-05AF-A5E2-31EA5617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2" y="1503997"/>
            <a:ext cx="7875951" cy="264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3B43-E4B3-F162-28F5-24E1DAA4872F}"/>
              </a:ext>
            </a:extLst>
          </p:cNvPr>
          <p:cNvSpPr txBox="1"/>
          <p:nvPr/>
        </p:nvSpPr>
        <p:spPr>
          <a:xfrm>
            <a:off x="609600" y="45148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thang ABCD ở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17,5+7,5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56FB1-1B99-0865-354F-5932F24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36" y="931324"/>
            <a:ext cx="890702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42085" y="478790"/>
            <a:ext cx="999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bên, biết: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5EBE-94DC-72F2-3936-F945CCE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52550"/>
            <a:ext cx="32631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469-0631-E1DD-B45E-96035019EF6A}"/>
              </a:ext>
            </a:extLst>
          </p:cNvPr>
          <p:cNvSpPr txBox="1"/>
          <p:nvPr/>
        </p:nvSpPr>
        <p:spPr>
          <a:xfrm>
            <a:off x="704850" y="18573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 = 64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AE = 72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= 26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GC = 30 m.</a:t>
            </a:r>
          </a:p>
        </p:txBody>
      </p:sp>
    </p:spTree>
    <p:extLst>
      <p:ext uri="{BB962C8B-B14F-4D97-AF65-F5344CB8AC3E}">
        <p14:creationId xmlns:p14="http://schemas.microsoft.com/office/powerpoint/2010/main" val="3740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x 3,14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70"/>
              <a:ext cx="20180" cy="12009"/>
              <a:chOff x="-613" y="-370"/>
              <a:chExt cx="20180" cy="1200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70"/>
                <a:ext cx="20180" cy="12009"/>
                <a:chOff x="-613" y="-370"/>
                <a:chExt cx="20180" cy="12009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70"/>
                  <a:ext cx="20180" cy="12009"/>
                  <a:chOff x="-28" y="-45"/>
                  <a:chExt cx="19556" cy="1164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20221151">
                    <a:off x="16773" y="4769"/>
                    <a:ext cx="2616" cy="2616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992" y="792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1" y="-45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图片 3" descr="图层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9765" y="2211705"/>
            <a:ext cx="2162175" cy="4162425"/>
          </a:xfrm>
          <a:prstGeom prst="rect">
            <a:avLst/>
          </a:prstGeom>
        </p:spPr>
      </p:pic>
      <p:sp>
        <p:nvSpPr>
          <p:cNvPr id="84" name="文本框 3"/>
          <p:cNvSpPr txBox="1"/>
          <p:nvPr/>
        </p:nvSpPr>
        <p:spPr>
          <a:xfrm rot="16200000">
            <a:off x="6296392" y="-693335"/>
            <a:ext cx="1687890" cy="6168802"/>
          </a:xfrm>
          <a:prstGeom prst="roundRect">
            <a:avLst>
              <a:gd name="adj" fmla="val 50000"/>
            </a:avLst>
          </a:prstGeom>
          <a:solidFill>
            <a:srgbClr val="A4E5FF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 Rounded MT Bold" panose="020F0704030504030204" charset="0"/>
                <a:sym typeface="+mn-lt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772" y="3188015"/>
            <a:ext cx="42469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46650" y="4133611"/>
            <a:ext cx="6579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5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390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微软雅黑</vt:lpstr>
      <vt:lpstr>宋体</vt:lpstr>
      <vt:lpstr>Arial</vt:lpstr>
      <vt:lpstr>Arial Rounded MT Bold</vt:lpstr>
      <vt:lpstr>Calibri</vt:lpstr>
      <vt:lpstr>Cambria</vt:lpstr>
      <vt:lpstr>Cambria Math</vt:lpstr>
      <vt:lpstr>Roboto Bold</vt:lpstr>
      <vt:lpstr>方正卡通简体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244</cp:revision>
  <dcterms:created xsi:type="dcterms:W3CDTF">2021-12-17T07:20:22Z</dcterms:created>
  <dcterms:modified xsi:type="dcterms:W3CDTF">2025-01-14T23:04:22Z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