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59" r:id="rId4"/>
    <p:sldId id="290" r:id="rId5"/>
    <p:sldId id="291" r:id="rId6"/>
    <p:sldId id="292" r:id="rId7"/>
    <p:sldId id="293" r:id="rId8"/>
    <p:sldId id="288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45" d="100"/>
          <a:sy n="45" d="100"/>
        </p:scale>
        <p:origin x="381" y="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01/15/2025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4.emf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CBEF6-2643-37F8-2A2A-CA9A57935F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3162300"/>
            <a:ext cx="13826926" cy="256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FE792-F380-4FC2-68DA-FC89F16286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4914900"/>
            <a:ext cx="3633531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B85EBFFA-2989-3542-BB87-E74BB1BBC2EA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095500"/>
            <a:ext cx="9246179" cy="92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943100"/>
            <a:ext cx="11167388" cy="47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5B4413-B866-B205-E797-CC798689DCFD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C7993-C18B-2117-5E8E-3EC9E5980334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80125-14E7-6BF5-396D-2F21E97FC894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F5B24-5C9A-3284-487A-F842C0C4C376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E4BB6E-5A33-B2E7-5A06-5EA97B2E608C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1E6FFE-EE6A-D085-5C38-877C87E9B1C2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1EFE2C-1B7F-AE36-3BDD-7CE481730E31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AB39B5-5DA3-7990-5D7E-3D4A5ED00ADE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8C6628-F27D-4388-3921-FDA9BB779980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F38FD-1F84-0960-F009-6B2A8D42203A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5" grpId="0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so sánh hai số 17,1 và 9,725, Việt so sánh như sau: “Vì số 17,1 có 3 chữ số. Trong khi số 9,725 có tới 4 chữ số nên số 17,1 bé hơn số 9,725”. Hãy nhận xét cách so sánh của Việt.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5307F-2060-F09E-2033-DCEA56AA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48" y="3314700"/>
            <a:ext cx="7231002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C4B75-AAFE-0193-16D4-934D79800635}"/>
              </a:ext>
            </a:extLst>
          </p:cNvPr>
          <p:cNvSpPr txBox="1"/>
          <p:nvPr/>
        </p:nvSpPr>
        <p:spPr>
          <a:xfrm>
            <a:off x="304800" y="3695700"/>
            <a:ext cx="1059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so sánh của Việt sai.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khi so sánh hai số thập phân, ta so sánh giá trị của các chữ số thuộc cùng hàng ở phần nguyên trước, sau đó so sánh giá trị của các chữ số thuộc cùng hàng ở phần thập phân.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17,1 và 9,725 có phần nguyên 17 &gt; 9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17,1 &gt; 9,725</a:t>
            </a:r>
          </a:p>
        </p:txBody>
      </p:sp>
    </p:spTree>
    <p:extLst>
      <p:ext uri="{BB962C8B-B14F-4D97-AF65-F5344CB8AC3E}">
        <p14:creationId xmlns:p14="http://schemas.microsoft.com/office/powerpoint/2010/main" val="7806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457200" y="381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828800" y="38100"/>
            <a:ext cx="159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vào siêu thị mua các loại quả như sau: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3E8A8-8828-A220-8B70-4CBA8F71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28700"/>
            <a:ext cx="11851704" cy="5288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3855A-AF27-7571-714E-71F04989A777}"/>
              </a:ext>
            </a:extLst>
          </p:cNvPr>
          <p:cNvSpPr txBox="1"/>
          <p:nvPr/>
        </p:nvSpPr>
        <p:spPr>
          <a:xfrm>
            <a:off x="800100" y="5829300"/>
            <a:ext cx="17526000" cy="315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C7B2F-530A-236C-671F-01B683D297E8}"/>
              </a:ext>
            </a:extLst>
          </p:cNvPr>
          <p:cNvSpPr txBox="1"/>
          <p:nvPr/>
        </p:nvSpPr>
        <p:spPr>
          <a:xfrm>
            <a:off x="1143000" y="727710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2,5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hấu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4,19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1,75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7A3C-09B0-D800-D30D-CFF835441D8A}"/>
              </a:ext>
            </a:extLst>
          </p:cNvPr>
          <p:cNvSpPr txBox="1"/>
          <p:nvPr/>
        </p:nvSpPr>
        <p:spPr>
          <a:xfrm>
            <a:off x="990600" y="8840450"/>
            <a:ext cx="1752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1,75kg; 2,5kg; 4kg; 4,19kg.</a:t>
            </a:r>
            <a:endParaRPr lang="en-US" sz="4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DFCDE4-0DCF-1086-5CB5-763B3DC09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765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thay một kí tự vào dấu “?” để được một số lớn hơn 2 nhưng bé hơn 3.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7FB63-7941-5269-7A11-AAEBAF38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2247900"/>
            <a:ext cx="8382727" cy="4493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368952-7829-6866-6FC0-C8EE696B3F38}"/>
              </a:ext>
            </a:extLst>
          </p:cNvPr>
          <p:cNvSpPr/>
          <p:nvPr/>
        </p:nvSpPr>
        <p:spPr>
          <a:xfrm>
            <a:off x="11125200" y="4000500"/>
            <a:ext cx="6858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AAF2C-0A2A-5EC9-A177-BDD24D3A14B3}"/>
              </a:ext>
            </a:extLst>
          </p:cNvPr>
          <p:cNvSpPr txBox="1"/>
          <p:nvPr/>
        </p:nvSpPr>
        <p:spPr>
          <a:xfrm>
            <a:off x="11277600" y="38481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04658-00CC-5A3F-95FD-B2BA5D825B39}"/>
              </a:ext>
            </a:extLst>
          </p:cNvPr>
          <p:cNvSpPr txBox="1"/>
          <p:nvPr/>
        </p:nvSpPr>
        <p:spPr>
          <a:xfrm>
            <a:off x="381000" y="36195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 &lt; 2,1 &lt; 3.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3547" y="3063840"/>
            <a:ext cx="12280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252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thao</dc:creator>
  <cp:lastModifiedBy>admin</cp:lastModifiedBy>
  <cp:revision>23</cp:revision>
  <dcterms:created xsi:type="dcterms:W3CDTF">2006-08-16T00:00:00Z</dcterms:created>
  <dcterms:modified xsi:type="dcterms:W3CDTF">2025-01-14T23:04:46Z</dcterms:modified>
  <dc:identifier>DAF5AIPDJxI</dc:identifier>
</cp:coreProperties>
</file>