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2642" r:id="rId5"/>
    <p:sldId id="614" r:id="rId6"/>
    <p:sldId id="496" r:id="rId7"/>
    <p:sldId id="271" r:id="rId8"/>
    <p:sldId id="395" r:id="rId9"/>
    <p:sldId id="615" r:id="rId10"/>
    <p:sldId id="616" r:id="rId11"/>
    <p:sldId id="511" r:id="rId12"/>
    <p:sldId id="620" r:id="rId13"/>
    <p:sldId id="515" r:id="rId14"/>
    <p:sldId id="617" r:id="rId15"/>
    <p:sldId id="618" r:id="rId16"/>
    <p:sldId id="607" r:id="rId17"/>
    <p:sldId id="619" r:id="rId18"/>
    <p:sldId id="486" r:id="rId19"/>
    <p:sldId id="621" r:id="rId20"/>
    <p:sldId id="622" r:id="rId21"/>
    <p:sldId id="623" r:id="rId22"/>
    <p:sldId id="624" r:id="rId23"/>
    <p:sldId id="625" r:id="rId24"/>
    <p:sldId id="520" r:id="rId25"/>
    <p:sldId id="609" r:id="rId26"/>
    <p:sldId id="626" r:id="rId27"/>
    <p:sldId id="627" r:id="rId28"/>
    <p:sldId id="561" r:id="rId29"/>
    <p:sldId id="562" r:id="rId30"/>
    <p:sldId id="2641"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423" y="7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1/4/2025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1/4/2025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png"/><Relationship Id="rId5" Type="http://schemas.openxmlformats.org/officeDocument/2006/relationships/image" Target="../media/image56.svg"/><Relationship Id="rId10" Type="http://schemas.openxmlformats.org/officeDocument/2006/relationships/image" Target="../media/image60.png"/><Relationship Id="rId4" Type="http://schemas.openxmlformats.org/officeDocument/2006/relationships/image" Target="../media/image55.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66.jp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50" y="981075"/>
            <a:ext cx="7477126"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id="{00C80DA7-D358-9E7B-38CC-0644B4639AB4}"/>
              </a:ext>
            </a:extLst>
          </p:cNvPr>
          <p:cNvSpPr/>
          <p:nvPr/>
        </p:nvSpPr>
        <p:spPr>
          <a:xfrm>
            <a:off x="3597908" y="23005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9525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id="{A6FB4BAD-AD9F-15CC-A427-349B186930C6}"/>
              </a:ext>
            </a:extLst>
          </p:cNvPr>
          <p:cNvSpPr/>
          <p:nvPr/>
        </p:nvSpPr>
        <p:spPr>
          <a:xfrm>
            <a:off x="3664583" y="50818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387EC7DB-031C-787A-7041-A4B8103A2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74" name="TextBox 3">
            <a:extLst>
              <a:ext uri="{FF2B5EF4-FFF2-40B4-BE49-F238E27FC236}">
                <a16:creationId xmlns:a16="http://schemas.microsoft.com/office/drawing/2014/main" id="{FB354AA8-B59E-2927-82B7-F1FF7C4D74CE}"/>
              </a:ext>
            </a:extLst>
          </p:cNvPr>
          <p:cNvSpPr txBox="1"/>
          <p:nvPr/>
        </p:nvSpPr>
        <p:spPr>
          <a:xfrm>
            <a:off x="2904463" y="380104"/>
            <a:ext cx="64824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176057" y="63501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174"/>
                                        </p:tgtEl>
                                        <p:attrNameLst>
                                          <p:attrName>style.visibility</p:attrName>
                                        </p:attrNameLst>
                                      </p:cBhvr>
                                      <p:to>
                                        <p:strVal val="visible"/>
                                      </p:to>
                                    </p:set>
                                    <p:anim calcmode="lin" valueType="num">
                                      <p:cBhvr>
                                        <p:cTn id="7" dur="500" fill="hold"/>
                                        <p:tgtEl>
                                          <p:spTgt spid="4174"/>
                                        </p:tgtEl>
                                        <p:attrNameLst>
                                          <p:attrName>ppt_w</p:attrName>
                                        </p:attrNameLst>
                                      </p:cBhvr>
                                      <p:tavLst>
                                        <p:tav tm="0">
                                          <p:val>
                                            <p:fltVal val="0"/>
                                          </p:val>
                                        </p:tav>
                                        <p:tav tm="100000">
                                          <p:val>
                                            <p:strVal val="#ppt_w"/>
                                          </p:val>
                                        </p:tav>
                                      </p:tavLst>
                                    </p:anim>
                                    <p:anim calcmode="lin" valueType="num">
                                      <p:cBhvr>
                                        <p:cTn id="8" dur="500" fill="hold"/>
                                        <p:tgtEl>
                                          <p:spTgt spid="4174"/>
                                        </p:tgtEl>
                                        <p:attrNameLst>
                                          <p:attrName>ppt_h</p:attrName>
                                        </p:attrNameLst>
                                      </p:cBhvr>
                                      <p:tavLst>
                                        <p:tav tm="0">
                                          <p:val>
                                            <p:fltVal val="0"/>
                                          </p:val>
                                        </p:tav>
                                        <p:tav tm="100000">
                                          <p:val>
                                            <p:strVal val="#ppt_h"/>
                                          </p:val>
                                        </p:tav>
                                      </p:tavLst>
                                    </p:anim>
                                    <p:animEffect transition="in" filter="fade">
                                      <p:cBhvr>
                                        <p:cTn id="9" dur="500"/>
                                        <p:tgtEl>
                                          <p:spTgt spid="41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6"/>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1141</Words>
  <Application>Microsoft Office PowerPoint</Application>
  <PresentationFormat>Widescreen</PresentationFormat>
  <Paragraphs>44</Paragraphs>
  <Slides>28</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Arial</vt:lpstr>
      <vt:lpstr>Arial-Rounded</vt:lpstr>
      <vt:lpstr>Calibri</vt:lpstr>
      <vt:lpstr>Calibri (Body)</vt:lpstr>
      <vt:lpstr>Calibri (Headings)</vt:lpstr>
      <vt:lpstr>Calibri Light</vt:lpstr>
      <vt:lpstr>Cambria</vt:lpstr>
      <vt:lpstr>Segoe UI</vt:lpstr>
      <vt:lpstr>Times New Roman</vt:lpstr>
      <vt:lpstr>UTM Duepuntozero</vt:lpstr>
      <vt:lpstr>字魂59号-创粗黑</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2024-05-15T01:25:48Z</dcterms:created>
  <dcterms:modified xsi:type="dcterms:W3CDTF">2025-01-04T02:16:47Z</dcterms:modified>
</cp:coreProperties>
</file>