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2"/>
  </p:notesMasterIdLst>
  <p:sldIdLst>
    <p:sldId id="315" r:id="rId8"/>
    <p:sldId id="333" r:id="rId9"/>
    <p:sldId id="262" r:id="rId10"/>
    <p:sldId id="339" r:id="rId11"/>
    <p:sldId id="257" r:id="rId12"/>
    <p:sldId id="427" r:id="rId13"/>
    <p:sldId id="284" r:id="rId14"/>
    <p:sldId id="428" r:id="rId15"/>
    <p:sldId id="268" r:id="rId16"/>
    <p:sldId id="429" r:id="rId17"/>
    <p:sldId id="344" r:id="rId18"/>
    <p:sldId id="430" r:id="rId19"/>
    <p:sldId id="431" r:id="rId20"/>
    <p:sldId id="432" r:id="rId21"/>
    <p:sldId id="433" r:id="rId22"/>
    <p:sldId id="345" r:id="rId23"/>
    <p:sldId id="426" r:id="rId24"/>
    <p:sldId id="280" r:id="rId25"/>
    <p:sldId id="349" r:id="rId26"/>
    <p:sldId id="434" r:id="rId27"/>
    <p:sldId id="435" r:id="rId28"/>
    <p:sldId id="286" r:id="rId29"/>
    <p:sldId id="285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 varScale="1">
        <p:scale>
          <a:sx n="65" d="100"/>
          <a:sy n="65" d="100"/>
        </p:scale>
        <p:origin x="66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44.gi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629</Words>
  <Application>Microsoft Office PowerPoint</Application>
  <PresentationFormat>Widescreen</PresentationFormat>
  <Paragraphs>92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宋体</vt:lpstr>
      <vt:lpstr>#9Slide02 Noi dung dai</vt:lpstr>
      <vt:lpstr>#9Slide02 Tieu de dai</vt:lpstr>
      <vt:lpstr>#9Slide03 IcielUni Sans Heavy</vt:lpstr>
      <vt:lpstr>Arial</vt:lpstr>
      <vt:lpstr>Calibri</vt:lpstr>
      <vt:lpstr>Calibri Light</vt:lpstr>
      <vt:lpstr>Cambria</vt:lpstr>
      <vt:lpstr>Pattaya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2024-05-01T01:35:15Z</dcterms:created>
  <dcterms:modified xsi:type="dcterms:W3CDTF">2025-01-04T01:46:38Z</dcterms:modified>
</cp:coreProperties>
</file>