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8" r:id="rId2"/>
    <p:sldMasterId id="2147483700" r:id="rId3"/>
  </p:sldMasterIdLst>
  <p:notesMasterIdLst>
    <p:notesMasterId r:id="rId28"/>
  </p:notesMasterIdLst>
  <p:sldIdLst>
    <p:sldId id="263" r:id="rId4"/>
    <p:sldId id="353" r:id="rId5"/>
    <p:sldId id="563" r:id="rId6"/>
    <p:sldId id="564" r:id="rId7"/>
    <p:sldId id="565" r:id="rId8"/>
    <p:sldId id="267" r:id="rId9"/>
    <p:sldId id="562" r:id="rId10"/>
    <p:sldId id="256" r:id="rId11"/>
    <p:sldId id="268" r:id="rId12"/>
    <p:sldId id="258" r:id="rId13"/>
    <p:sldId id="257" r:id="rId14"/>
    <p:sldId id="259" r:id="rId15"/>
    <p:sldId id="262" r:id="rId16"/>
    <p:sldId id="555" r:id="rId17"/>
    <p:sldId id="269" r:id="rId18"/>
    <p:sldId id="270" r:id="rId19"/>
    <p:sldId id="272" r:id="rId20"/>
    <p:sldId id="556" r:id="rId21"/>
    <p:sldId id="554" r:id="rId22"/>
    <p:sldId id="557" r:id="rId23"/>
    <p:sldId id="558" r:id="rId24"/>
    <p:sldId id="559" r:id="rId25"/>
    <p:sldId id="560" r:id="rId26"/>
    <p:sldId id="273" r:id="rId2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6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53" autoAdjust="0"/>
    <p:restoredTop sz="94622" autoAdjust="0"/>
  </p:normalViewPr>
  <p:slideViewPr>
    <p:cSldViewPr>
      <p:cViewPr>
        <p:scale>
          <a:sx n="50" d="100"/>
          <a:sy n="50" d="100"/>
        </p:scale>
        <p:origin x="492" y="-18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2503AF-969D-41A9-9136-B793E130B0DB}" type="datetimeFigureOut">
              <a:rPr lang="en-US" smtClean="0"/>
              <a:t>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8E915D-CCCA-4EB9-A5E7-1974C4E5E9C2}" type="slidenum">
              <a:rPr lang="en-US" smtClean="0"/>
              <a:t>‹#›</a:t>
            </a:fld>
            <a:endParaRPr lang="en-US"/>
          </a:p>
        </p:txBody>
      </p:sp>
    </p:spTree>
    <p:extLst>
      <p:ext uri="{BB962C8B-B14F-4D97-AF65-F5344CB8AC3E}">
        <p14:creationId xmlns:p14="http://schemas.microsoft.com/office/powerpoint/2010/main" val="95628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580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576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908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F5966-4C32-4217-989D-6347E6D407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124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34070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87149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968823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231998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87235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34120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849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8735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15722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691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06505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438D8-2250-E47A-8859-02DD8AA52A28}"/>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92C23519-9040-C645-164F-D102D2B455D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A9BED13E-9D06-D3B5-38BE-E82ED4A38B44}"/>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78A8DAB4-216F-FA8F-2A9A-EA4D941FA8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185B8C-9819-28CD-1224-CC38E8A27301}"/>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133845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2D2E4-5305-BE96-53B7-0F577923F4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25A499-4D95-45DE-C4AB-ADF005995A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1150B1-CCFF-BFEA-641B-0F3D700FC7E3}"/>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BB74040B-604E-D2AF-F1F6-A818692786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0EF1D-EEFF-2DA3-69A0-0BB2184D868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046057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AB1FC-A56F-C696-963C-6F460C1F1F8B}"/>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5126B36-AA18-FC19-4786-70FCFD59F17E}"/>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F1566F-0F0C-573E-E11D-A4AA76CAFE87}"/>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2A0F6A63-0EA7-33C2-758E-71E0FF04F9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E400C5-2D6C-F335-8B86-BEB8A26368D2}"/>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3177790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D7773-73A5-8CF0-FAEE-B62B33077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B70F22-A93A-6174-17A3-42F01D94A9F7}"/>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8C203D-BDD4-387C-B56B-EF0448CDAC61}"/>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CDE4C-A65C-E7BC-471C-84C576768920}"/>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6" name="Footer Placeholder 5">
            <a:extLst>
              <a:ext uri="{FF2B5EF4-FFF2-40B4-BE49-F238E27FC236}">
                <a16:creationId xmlns:a16="http://schemas.microsoft.com/office/drawing/2014/main" id="{1F577E32-CBA6-FB58-6F49-DE3C379AAA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E1130-662E-CDA5-CA69-15E2CCD5816A}"/>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1384060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8D9AF-CE0C-30BA-C3EA-4E617363ACFD}"/>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9ED60B-F735-5AB1-C832-670ADEBA0179}"/>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8A494A90-B8DB-71FD-5A2B-126A9512903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6FD8FF-A653-025D-5337-06F2B8EBBFE3}"/>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FFDB170-0163-17E7-D2A7-DE6F2FDFB02C}"/>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3507ED-4E3E-4E18-A13C-95F909E9C901}"/>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8" name="Footer Placeholder 7">
            <a:extLst>
              <a:ext uri="{FF2B5EF4-FFF2-40B4-BE49-F238E27FC236}">
                <a16:creationId xmlns:a16="http://schemas.microsoft.com/office/drawing/2014/main" id="{55BA337F-9F1D-A876-0A5D-8886E50966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554CBE-309C-03FA-B3AD-1335BE51C616}"/>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58704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BF903-C75D-5BEC-03B8-4A7BE1DA55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276BF3-F964-6E37-C769-C2EE118A80CC}"/>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4" name="Footer Placeholder 3">
            <a:extLst>
              <a:ext uri="{FF2B5EF4-FFF2-40B4-BE49-F238E27FC236}">
                <a16:creationId xmlns:a16="http://schemas.microsoft.com/office/drawing/2014/main" id="{EF458392-ED1E-BDC1-A49C-3DA2D163898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5AD235-78DB-F9CE-4C84-A105C095848B}"/>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733833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24F68C-C55E-3B0E-3AA9-06D046730187}"/>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3" name="Footer Placeholder 2">
            <a:extLst>
              <a:ext uri="{FF2B5EF4-FFF2-40B4-BE49-F238E27FC236}">
                <a16:creationId xmlns:a16="http://schemas.microsoft.com/office/drawing/2014/main" id="{232E2FEE-7DE7-2F06-3558-05885BE501A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C5B95E-8A44-B2DF-3179-8F1C1DAC5E4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1481053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16E35-1802-5312-9563-AB8662AEB32F}"/>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43CF96A-C70A-D41B-1D3D-CB0DC4D637BD}"/>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9E4E56-02F4-2EC5-AE48-85CB03EFEA1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3D4F11A-AFFB-F9FD-F2FD-73F3B3E28FC6}"/>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6" name="Footer Placeholder 5">
            <a:extLst>
              <a:ext uri="{FF2B5EF4-FFF2-40B4-BE49-F238E27FC236}">
                <a16:creationId xmlns:a16="http://schemas.microsoft.com/office/drawing/2014/main" id="{9D0C5A93-58CD-F5C9-CB3D-2338EAFB82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54748-D0F4-A740-E18C-64EA0F98C1A8}"/>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5877353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F3C2-AD78-D729-7387-9414BECE9A60}"/>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E3DDF5B-D2F1-54EC-C900-CE57AD95A88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E9AAFC0D-E973-D7D3-60E6-C900C00BA077}"/>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7AE141D-88D0-F62A-AF85-D72F5F3E9D76}"/>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6" name="Footer Placeholder 5">
            <a:extLst>
              <a:ext uri="{FF2B5EF4-FFF2-40B4-BE49-F238E27FC236}">
                <a16:creationId xmlns:a16="http://schemas.microsoft.com/office/drawing/2014/main" id="{84A5E83E-B769-05B2-225A-38EEB1ACBE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4F05E6-B92D-4367-E698-1D493420645F}"/>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26473012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98A23-B379-891B-C7F6-2F4542827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E66D4A-2870-CBED-C6EA-2ED64FD0A7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9548F-CFE0-ABF8-D2DE-DC4C54126FC1}"/>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0815D4A3-7324-F211-2DB6-662680E65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7230B-CE72-9DB5-23BF-FB8100310615}"/>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32091747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0C8EE6-5DDE-8798-C60F-D4F521B5363A}"/>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7B823-7487-9ABB-DBD2-7511CC2A1C85}"/>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989532-19EE-9850-581C-ECBE5F4BFE9D}"/>
              </a:ext>
            </a:extLst>
          </p:cNvPr>
          <p:cNvSpPr>
            <a:spLocks noGrp="1"/>
          </p:cNvSpPr>
          <p:nvPr>
            <p:ph type="dt" sz="half" idx="10"/>
          </p:nvPr>
        </p:nvSpPr>
        <p:spPr/>
        <p:txBody>
          <a:body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16E70428-4993-8A5C-83E7-A5861C15A5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80756B-6956-B7C1-4710-1E379806FD74}"/>
              </a:ext>
            </a:extLst>
          </p:cNvPr>
          <p:cNvSpPr>
            <a:spLocks noGrp="1"/>
          </p:cNvSpPr>
          <p:nvPr>
            <p:ph type="sldNum" sz="quarter" idx="12"/>
          </p:nvPr>
        </p:nvSpPr>
        <p:spPr/>
        <p:txBody>
          <a:bodyPr/>
          <a:lstStyle/>
          <a:p>
            <a:fld id="{4F7CCC3E-1BC5-4CAA-9CB8-91C0796EABAD}" type="slidenum">
              <a:rPr lang="en-US" smtClean="0"/>
              <a:t>‹#›</a:t>
            </a:fld>
            <a:endParaRPr lang="en-US"/>
          </a:p>
        </p:txBody>
      </p:sp>
    </p:spTree>
    <p:extLst>
      <p:ext uri="{BB962C8B-B14F-4D97-AF65-F5344CB8AC3E}">
        <p14:creationId xmlns:p14="http://schemas.microsoft.com/office/powerpoint/2010/main" val="4069195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DDB5254-AAE8-54B3-1C61-4B1F20856B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25698" y="266700"/>
            <a:ext cx="2286000" cy="2286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C8013E86-3C3C-5FF4-BBD1-931357285A6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266700"/>
            <a:ext cx="2286000" cy="2286000"/>
          </a:xfrm>
          <a:prstGeom prst="rect">
            <a:avLst/>
          </a:prstGeom>
        </p:spPr>
      </p:pic>
    </p:spTree>
    <p:extLst>
      <p:ext uri="{BB962C8B-B14F-4D97-AF65-F5344CB8AC3E}">
        <p14:creationId xmlns:p14="http://schemas.microsoft.com/office/powerpoint/2010/main" val="1000561210"/>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5C6645-E717-730C-7F46-73A34F2B468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75ED27B-1C5E-09B1-3419-76E831C7240A}"/>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9FCB8A-7159-28B6-E410-9CC163A9B4A1}"/>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F2E73117-776F-48A7-B171-2DEB4A582306}" type="datetimeFigureOut">
              <a:rPr lang="en-US" smtClean="0"/>
              <a:t>1/4/2025</a:t>
            </a:fld>
            <a:endParaRPr lang="en-US"/>
          </a:p>
        </p:txBody>
      </p:sp>
      <p:sp>
        <p:nvSpPr>
          <p:cNvPr id="5" name="Footer Placeholder 4">
            <a:extLst>
              <a:ext uri="{FF2B5EF4-FFF2-40B4-BE49-F238E27FC236}">
                <a16:creationId xmlns:a16="http://schemas.microsoft.com/office/drawing/2014/main" id="{01FAD61B-1D53-39E5-F6F2-13B2E4FB9233}"/>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9CC670-B9C2-D79A-277B-9B1646034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4F7CCC3E-1BC5-4CAA-9CB8-91C0796EABAD}" type="slidenum">
              <a:rPr lang="en-US" smtClean="0"/>
              <a:t>‹#›</a:t>
            </a:fld>
            <a:endParaRPr lang="en-US"/>
          </a:p>
        </p:txBody>
      </p:sp>
      <p:pic>
        <p:nvPicPr>
          <p:cNvPr id="8" name="Picture 7">
            <a:extLst>
              <a:ext uri="{FF2B5EF4-FFF2-40B4-BE49-F238E27FC236}">
                <a16:creationId xmlns:a16="http://schemas.microsoft.com/office/drawing/2014/main" id="{00DC1EF2-2072-35B5-220B-E96F15EB2609}"/>
              </a:ext>
            </a:extLst>
          </p:cNvPr>
          <p:cNvPicPr>
            <a:picLocks noChangeAspect="1"/>
          </p:cNvPicPr>
          <p:nvPr userDrawn="1"/>
        </p:nvPicPr>
        <p:blipFill>
          <a:blip r:embed="rId13"/>
          <a:stretch>
            <a:fillRect/>
          </a:stretch>
        </p:blipFill>
        <p:spPr>
          <a:xfrm>
            <a:off x="0" y="9527982"/>
            <a:ext cx="5880102" cy="759018"/>
          </a:xfrm>
          <a:prstGeom prst="rect">
            <a:avLst/>
          </a:prstGeom>
        </p:spPr>
      </p:pic>
      <p:pic>
        <p:nvPicPr>
          <p:cNvPr id="11" name="Picture 10" descr="A round pink label with white text and a black background&#10;&#10;Description automatically generated">
            <a:extLst>
              <a:ext uri="{FF2B5EF4-FFF2-40B4-BE49-F238E27FC236}">
                <a16:creationId xmlns:a16="http://schemas.microsoft.com/office/drawing/2014/main" id="{4055E8A7-54C9-6B53-ED30-8570ED4CBBA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362287" y="-8915400"/>
            <a:ext cx="3037143" cy="3037143"/>
          </a:xfrm>
          <a:prstGeom prst="rect">
            <a:avLst/>
          </a:prstGeom>
        </p:spPr>
      </p:pic>
    </p:spTree>
    <p:extLst>
      <p:ext uri="{BB962C8B-B14F-4D97-AF65-F5344CB8AC3E}">
        <p14:creationId xmlns:p14="http://schemas.microsoft.com/office/powerpoint/2010/main" val="391303386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7.sv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17.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49.png"/><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8"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1.png"/><Relationship Id="rId5" Type="http://schemas.openxmlformats.org/officeDocument/2006/relationships/image" Target="../media/image10.gif"/><Relationship Id="rId4" Type="http://schemas.openxmlformats.org/officeDocument/2006/relationships/image" Target="../media/image9.gif"/><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18.jpeg"/><Relationship Id="rId5" Type="http://schemas.openxmlformats.org/officeDocument/2006/relationships/image" Target="../media/image17.sv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7.sv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svg"/></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6.sv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sp>
      <p:pic>
        <p:nvPicPr>
          <p:cNvPr id="12" name="Picture 11">
            <a:extLst>
              <a:ext uri="{FF2B5EF4-FFF2-40B4-BE49-F238E27FC236}">
                <a16:creationId xmlns:a16="http://schemas.microsoft.com/office/drawing/2014/main" id="{9C964EB6-71E3-BDC8-3C16-24A64AFB8F36}"/>
              </a:ext>
            </a:extLst>
          </p:cNvPr>
          <p:cNvPicPr>
            <a:picLocks noChangeAspect="1"/>
          </p:cNvPicPr>
          <p:nvPr/>
        </p:nvPicPr>
        <p:blipFill>
          <a:blip r:embed="rId6"/>
          <a:stretch>
            <a:fillRect/>
          </a:stretch>
        </p:blipFill>
        <p:spPr>
          <a:xfrm>
            <a:off x="685800" y="190500"/>
            <a:ext cx="8583912" cy="69622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37948"/>
            <a:ext cx="16064139" cy="8211104"/>
            <a:chOff x="0" y="0"/>
            <a:chExt cx="45219913" cy="23113930"/>
          </a:xfrm>
        </p:grpSpPr>
        <p:sp>
          <p:nvSpPr>
            <p:cNvPr id="4" name="Freeform 4"/>
            <p:cNvSpPr/>
            <p:nvPr/>
          </p:nvSpPr>
          <p:spPr>
            <a:xfrm>
              <a:off x="72390" y="72390"/>
              <a:ext cx="45075133" cy="22969151"/>
            </a:xfrm>
            <a:custGeom>
              <a:avLst/>
              <a:gdLst/>
              <a:ahLst/>
              <a:cxnLst/>
              <a:rect l="l" t="t" r="r" b="b"/>
              <a:pathLst>
                <a:path w="45075133" h="22969151">
                  <a:moveTo>
                    <a:pt x="0" y="0"/>
                  </a:moveTo>
                  <a:lnTo>
                    <a:pt x="45075133" y="0"/>
                  </a:lnTo>
                  <a:lnTo>
                    <a:pt x="45075133" y="22969151"/>
                  </a:lnTo>
                  <a:lnTo>
                    <a:pt x="0" y="22969151"/>
                  </a:lnTo>
                  <a:lnTo>
                    <a:pt x="0" y="0"/>
                  </a:lnTo>
                  <a:close/>
                </a:path>
              </a:pathLst>
            </a:custGeom>
            <a:solidFill>
              <a:srgbClr val="9B7C5C"/>
            </a:solidFill>
          </p:spPr>
        </p:sp>
        <p:sp>
          <p:nvSpPr>
            <p:cNvPr id="5" name="Freeform 5"/>
            <p:cNvSpPr/>
            <p:nvPr/>
          </p:nvSpPr>
          <p:spPr>
            <a:xfrm>
              <a:off x="0" y="0"/>
              <a:ext cx="45219913" cy="23113930"/>
            </a:xfrm>
            <a:custGeom>
              <a:avLst/>
              <a:gdLst/>
              <a:ahLst/>
              <a:cxnLst/>
              <a:rect l="l" t="t" r="r" b="b"/>
              <a:pathLst>
                <a:path w="45219913" h="23113930">
                  <a:moveTo>
                    <a:pt x="45075134" y="22969150"/>
                  </a:moveTo>
                  <a:lnTo>
                    <a:pt x="45219913" y="22969150"/>
                  </a:lnTo>
                  <a:lnTo>
                    <a:pt x="45219913" y="23113930"/>
                  </a:lnTo>
                  <a:lnTo>
                    <a:pt x="45075134" y="23113930"/>
                  </a:lnTo>
                  <a:lnTo>
                    <a:pt x="45075134" y="22969150"/>
                  </a:lnTo>
                  <a:close/>
                  <a:moveTo>
                    <a:pt x="0" y="144780"/>
                  </a:moveTo>
                  <a:lnTo>
                    <a:pt x="144780" y="144780"/>
                  </a:lnTo>
                  <a:lnTo>
                    <a:pt x="144780" y="22969150"/>
                  </a:lnTo>
                  <a:lnTo>
                    <a:pt x="0" y="22969150"/>
                  </a:lnTo>
                  <a:lnTo>
                    <a:pt x="0" y="144780"/>
                  </a:lnTo>
                  <a:close/>
                  <a:moveTo>
                    <a:pt x="0" y="22969150"/>
                  </a:moveTo>
                  <a:lnTo>
                    <a:pt x="144780" y="22969150"/>
                  </a:lnTo>
                  <a:lnTo>
                    <a:pt x="144780" y="23113930"/>
                  </a:lnTo>
                  <a:lnTo>
                    <a:pt x="0" y="23113930"/>
                  </a:lnTo>
                  <a:lnTo>
                    <a:pt x="0" y="22969150"/>
                  </a:lnTo>
                  <a:close/>
                  <a:moveTo>
                    <a:pt x="45075134" y="144780"/>
                  </a:moveTo>
                  <a:lnTo>
                    <a:pt x="45219913" y="144780"/>
                  </a:lnTo>
                  <a:lnTo>
                    <a:pt x="45219913" y="22969150"/>
                  </a:lnTo>
                  <a:lnTo>
                    <a:pt x="45075134" y="22969150"/>
                  </a:lnTo>
                  <a:lnTo>
                    <a:pt x="45075134" y="144780"/>
                  </a:lnTo>
                  <a:close/>
                  <a:moveTo>
                    <a:pt x="144780" y="22969150"/>
                  </a:moveTo>
                  <a:lnTo>
                    <a:pt x="45075134" y="22969150"/>
                  </a:lnTo>
                  <a:lnTo>
                    <a:pt x="45075134" y="23113930"/>
                  </a:lnTo>
                  <a:lnTo>
                    <a:pt x="144780" y="23113930"/>
                  </a:lnTo>
                  <a:lnTo>
                    <a:pt x="144780" y="22969150"/>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41149"/>
            <a:ext cx="15507744" cy="7604703"/>
            <a:chOff x="0" y="0"/>
            <a:chExt cx="41155827" cy="20182034"/>
          </a:xfrm>
        </p:grpSpPr>
        <p:sp>
          <p:nvSpPr>
            <p:cNvPr id="7" name="Freeform 7"/>
            <p:cNvSpPr/>
            <p:nvPr/>
          </p:nvSpPr>
          <p:spPr>
            <a:xfrm>
              <a:off x="72390" y="72390"/>
              <a:ext cx="41011047" cy="20037254"/>
            </a:xfrm>
            <a:custGeom>
              <a:avLst/>
              <a:gdLst/>
              <a:ahLst/>
              <a:cxnLst/>
              <a:rect l="l" t="t" r="r" b="b"/>
              <a:pathLst>
                <a:path w="41011047" h="20037254">
                  <a:moveTo>
                    <a:pt x="0" y="0"/>
                  </a:moveTo>
                  <a:lnTo>
                    <a:pt x="41011046" y="0"/>
                  </a:lnTo>
                  <a:lnTo>
                    <a:pt x="41011046" y="20037254"/>
                  </a:lnTo>
                  <a:lnTo>
                    <a:pt x="0" y="20037254"/>
                  </a:lnTo>
                  <a:lnTo>
                    <a:pt x="0" y="0"/>
                  </a:lnTo>
                  <a:close/>
                </a:path>
              </a:pathLst>
            </a:custGeom>
            <a:solidFill>
              <a:srgbClr val="FFFFFF"/>
            </a:solidFill>
          </p:spPr>
        </p:sp>
        <p:sp>
          <p:nvSpPr>
            <p:cNvPr id="8" name="Freeform 8"/>
            <p:cNvSpPr/>
            <p:nvPr/>
          </p:nvSpPr>
          <p:spPr>
            <a:xfrm>
              <a:off x="0" y="0"/>
              <a:ext cx="41155826" cy="20182035"/>
            </a:xfrm>
            <a:custGeom>
              <a:avLst/>
              <a:gdLst/>
              <a:ahLst/>
              <a:cxnLst/>
              <a:rect l="l" t="t" r="r" b="b"/>
              <a:pathLst>
                <a:path w="41155826" h="20182035">
                  <a:moveTo>
                    <a:pt x="41011047" y="20037254"/>
                  </a:moveTo>
                  <a:lnTo>
                    <a:pt x="41155826" y="20037254"/>
                  </a:lnTo>
                  <a:lnTo>
                    <a:pt x="41155826" y="20182035"/>
                  </a:lnTo>
                  <a:lnTo>
                    <a:pt x="41011047" y="20182035"/>
                  </a:lnTo>
                  <a:lnTo>
                    <a:pt x="41011047" y="20037254"/>
                  </a:lnTo>
                  <a:close/>
                  <a:moveTo>
                    <a:pt x="0" y="144780"/>
                  </a:moveTo>
                  <a:lnTo>
                    <a:pt x="144780" y="144780"/>
                  </a:lnTo>
                  <a:lnTo>
                    <a:pt x="144780" y="20037254"/>
                  </a:lnTo>
                  <a:lnTo>
                    <a:pt x="0" y="20037254"/>
                  </a:lnTo>
                  <a:lnTo>
                    <a:pt x="0" y="144780"/>
                  </a:lnTo>
                  <a:close/>
                  <a:moveTo>
                    <a:pt x="0" y="20037254"/>
                  </a:moveTo>
                  <a:lnTo>
                    <a:pt x="144780" y="20037254"/>
                  </a:lnTo>
                  <a:lnTo>
                    <a:pt x="144780" y="20182035"/>
                  </a:lnTo>
                  <a:lnTo>
                    <a:pt x="0" y="20182035"/>
                  </a:lnTo>
                  <a:lnTo>
                    <a:pt x="0" y="20037254"/>
                  </a:lnTo>
                  <a:close/>
                  <a:moveTo>
                    <a:pt x="41011047" y="144780"/>
                  </a:moveTo>
                  <a:lnTo>
                    <a:pt x="41155826" y="144780"/>
                  </a:lnTo>
                  <a:lnTo>
                    <a:pt x="41155826" y="20037254"/>
                  </a:lnTo>
                  <a:lnTo>
                    <a:pt x="41011047" y="20037254"/>
                  </a:lnTo>
                  <a:lnTo>
                    <a:pt x="41011047" y="144780"/>
                  </a:lnTo>
                  <a:close/>
                  <a:moveTo>
                    <a:pt x="144780" y="20037254"/>
                  </a:moveTo>
                  <a:lnTo>
                    <a:pt x="41011047" y="20037254"/>
                  </a:lnTo>
                  <a:lnTo>
                    <a:pt x="41011047" y="20182035"/>
                  </a:lnTo>
                  <a:lnTo>
                    <a:pt x="144780" y="20182035"/>
                  </a:lnTo>
                  <a:lnTo>
                    <a:pt x="144780" y="20037254"/>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9" name="Freeform 9"/>
          <p:cNvSpPr/>
          <p:nvPr/>
        </p:nvSpPr>
        <p:spPr>
          <a:xfrm>
            <a:off x="381000" y="23241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sp>
      <p:sp>
        <p:nvSpPr>
          <p:cNvPr id="12" name="Freeform 4">
            <a:extLst>
              <a:ext uri="{FF2B5EF4-FFF2-40B4-BE49-F238E27FC236}">
                <a16:creationId xmlns:a16="http://schemas.microsoft.com/office/drawing/2014/main" id="{E7303E8B-CA8E-0218-B682-59C769A17263}"/>
              </a:ext>
            </a:extLst>
          </p:cNvPr>
          <p:cNvSpPr/>
          <p:nvPr/>
        </p:nvSpPr>
        <p:spPr>
          <a:xfrm>
            <a:off x="13335000" y="5448300"/>
            <a:ext cx="4800600" cy="48387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4"/>
            <a:stretch>
              <a:fillRect/>
            </a:stretch>
          </a:blipFill>
        </p:spPr>
      </p:sp>
      <p:sp>
        <p:nvSpPr>
          <p:cNvPr id="13" name="TextBox 9">
            <a:extLst>
              <a:ext uri="{FF2B5EF4-FFF2-40B4-BE49-F238E27FC236}">
                <a16:creationId xmlns:a16="http://schemas.microsoft.com/office/drawing/2014/main" id="{8F0C862D-C2DC-643E-0A2F-7505416DE32C}"/>
              </a:ext>
            </a:extLst>
          </p:cNvPr>
          <p:cNvSpPr txBox="1"/>
          <p:nvPr/>
        </p:nvSpPr>
        <p:spPr>
          <a:xfrm>
            <a:off x="5486400" y="2247900"/>
            <a:ext cx="10895350" cy="4247317"/>
          </a:xfrm>
          <a:prstGeom prst="rect">
            <a:avLst/>
          </a:prstGeom>
        </p:spPr>
        <p:txBody>
          <a:bodyPr wrap="square" lIns="0" tIns="0" rIns="0" bIns="0" rtlCol="0" anchor="t">
            <a:spAutoFit/>
          </a:bodyPr>
          <a:lstStyle/>
          <a:p>
            <a:pPr algn="ctr"/>
            <a:r>
              <a:rPr lang="en-US" sz="13800" b="1" dirty="0">
                <a:solidFill>
                  <a:srgbClr val="5D2E1D"/>
                </a:solidFill>
                <a:latin typeface="Cambria" panose="02040503050406030204" pitchFamily="18" charset="0"/>
                <a:ea typeface="Cambria" panose="02040503050406030204" pitchFamily="18" charset="0"/>
              </a:rPr>
              <a:t>1. Thành </a:t>
            </a:r>
            <a:r>
              <a:rPr lang="en-US" sz="11500" b="1" dirty="0" err="1">
                <a:solidFill>
                  <a:srgbClr val="5D2E1D"/>
                </a:solidFill>
                <a:latin typeface="Cambria" panose="02040503050406030204" pitchFamily="18" charset="0"/>
                <a:ea typeface="Cambria" panose="02040503050406030204" pitchFamily="18" charset="0"/>
              </a:rPr>
              <a:t>phần</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của</a:t>
            </a:r>
            <a:r>
              <a:rPr lang="en-US" sz="13800" b="1" dirty="0">
                <a:solidFill>
                  <a:srgbClr val="5D2E1D"/>
                </a:solidFill>
                <a:latin typeface="Cambria" panose="02040503050406030204" pitchFamily="18" charset="0"/>
                <a:ea typeface="Cambria" panose="02040503050406030204" pitchFamily="18" charset="0"/>
              </a:rPr>
              <a:t> </a:t>
            </a:r>
            <a:r>
              <a:rPr lang="en-US" sz="13800" b="1" dirty="0" err="1">
                <a:solidFill>
                  <a:srgbClr val="5D2E1D"/>
                </a:solidFill>
                <a:latin typeface="Cambria" panose="02040503050406030204" pitchFamily="18" charset="0"/>
                <a:ea typeface="Cambria" panose="02040503050406030204" pitchFamily="18" charset="0"/>
              </a:rPr>
              <a:t>đất</a:t>
            </a:r>
            <a:endParaRPr lang="en-US" sz="13800" b="1" dirty="0">
              <a:solidFill>
                <a:srgbClr val="5D2E1D"/>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sp>
      </p:grpSp>
      <p:grpSp>
        <p:nvGrpSpPr>
          <p:cNvPr id="6" name="Group 6"/>
          <p:cNvGrpSpPr/>
          <p:nvPr/>
        </p:nvGrpSpPr>
        <p:grpSpPr>
          <a:xfrm>
            <a:off x="10287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23" name="TextBox 22">
            <a:extLst>
              <a:ext uri="{FF2B5EF4-FFF2-40B4-BE49-F238E27FC236}">
                <a16:creationId xmlns:a16="http://schemas.microsoft.com/office/drawing/2014/main" id="{A5F71DCF-9D61-665B-6525-B015A46709A2}"/>
              </a:ext>
            </a:extLst>
          </p:cNvPr>
          <p:cNvSpPr txBox="1"/>
          <p:nvPr/>
        </p:nvSpPr>
        <p:spPr>
          <a:xfrm>
            <a:off x="1295400" y="1409700"/>
            <a:ext cx="15621000" cy="4465325"/>
          </a:xfrm>
          <a:prstGeom prst="rect">
            <a:avLst/>
          </a:prstGeom>
          <a:noFill/>
        </p:spPr>
        <p:txBody>
          <a:bodyPr wrap="square" rtlCol="0">
            <a:spAutoFit/>
          </a:bodyPr>
          <a:lstStyle/>
          <a:p>
            <a:pPr algn="just" rtl="0">
              <a:spcBef>
                <a:spcPts val="0"/>
              </a:spcBef>
              <a:spcAft>
                <a:spcPts val="500"/>
              </a:spcAft>
            </a:pPr>
            <a:r>
              <a:rPr lang="en-US" sz="4000" b="1" i="0" u="none" strike="noStrike" dirty="0">
                <a:solidFill>
                  <a:srgbClr val="535C00"/>
                </a:solidFill>
                <a:effectLst/>
                <a:latin typeface="Cambria" panose="02040503050406030204" pitchFamily="18" charset="0"/>
                <a:ea typeface="Cambria" panose="02040503050406030204" pitchFamily="18" charset="0"/>
              </a:rPr>
              <a:t>   </a:t>
            </a:r>
            <a:r>
              <a:rPr lang="vi-VN" sz="4000" b="1" i="0" u="none" strike="noStrike" dirty="0">
                <a:solidFill>
                  <a:srgbClr val="535C00"/>
                </a:solidFill>
                <a:effectLst/>
                <a:latin typeface="Cambria" panose="02040503050406030204" pitchFamily="18" charset="0"/>
                <a:ea typeface="Cambria" panose="02040503050406030204" pitchFamily="18" charset="0"/>
              </a:rPr>
              <a:t>Đất được hình thành do đ</a:t>
            </a:r>
            <a:r>
              <a:rPr lang="en-US" sz="4000" b="1" dirty="0">
                <a:solidFill>
                  <a:srgbClr val="535C00"/>
                </a:solidFill>
                <a:latin typeface="Cambria" panose="02040503050406030204" pitchFamily="18" charset="0"/>
                <a:ea typeface="Cambria" panose="02040503050406030204" pitchFamily="18" charset="0"/>
              </a:rPr>
              <a:t>á</a:t>
            </a:r>
            <a:r>
              <a:rPr lang="vi-VN" sz="4000" b="1" i="0" u="none" strike="noStrike" dirty="0">
                <a:solidFill>
                  <a:srgbClr val="535C00"/>
                </a:solidFill>
                <a:effectLst/>
                <a:latin typeface="Cambria" panose="02040503050406030204" pitchFamily="18" charset="0"/>
                <a:ea typeface="Cambria" panose="02040503050406030204" pitchFamily="18" charset="0"/>
              </a:rPr>
              <a:t> bị phá vỡ sau một quá trình lâu dài dưới tác động của nhiệt, nước, không khí, gió, mưa,...</a:t>
            </a:r>
            <a:endParaRPr lang="vi-VN" sz="4000" b="1" dirty="0">
              <a:effectLst/>
              <a:latin typeface="Cambria" panose="02040503050406030204" pitchFamily="18" charset="0"/>
              <a:ea typeface="Cambria" panose="02040503050406030204" pitchFamily="18" charset="0"/>
            </a:endParaRPr>
          </a:p>
          <a:p>
            <a:pPr algn="just" rtl="0">
              <a:spcBef>
                <a:spcPts val="0"/>
              </a:spcBef>
              <a:spcAft>
                <a:spcPts val="500"/>
              </a:spcAft>
            </a:pPr>
            <a:r>
              <a:rPr lang="en-US" sz="4000" b="1" i="0" u="none" strike="noStrike" dirty="0">
                <a:solidFill>
                  <a:srgbClr val="525900"/>
                </a:solidFill>
                <a:effectLst/>
                <a:latin typeface="Cambria" panose="02040503050406030204" pitchFamily="18" charset="0"/>
                <a:ea typeface="Cambria" panose="02040503050406030204" pitchFamily="18" charset="0"/>
              </a:rPr>
              <a:t>   </a:t>
            </a:r>
            <a:r>
              <a:rPr lang="vi-VN" sz="4000" b="1" i="0" u="none" strike="noStrike" dirty="0">
                <a:solidFill>
                  <a:srgbClr val="525900"/>
                </a:solidFill>
                <a:effectLst/>
                <a:latin typeface="Cambria" panose="02040503050406030204" pitchFamily="18" charset="0"/>
                <a:ea typeface="Cambria" panose="02040503050406030204" pitchFamily="18" charset="0"/>
              </a:rPr>
              <a:t>Chất khoáng, mùn, nước, không khí là những thành phần chính có trong đ</a:t>
            </a:r>
            <a:r>
              <a:rPr lang="en-US" sz="4000" b="1" dirty="0">
                <a:solidFill>
                  <a:srgbClr val="525900"/>
                </a:solidFill>
                <a:latin typeface="Cambria" panose="02040503050406030204" pitchFamily="18" charset="0"/>
                <a:ea typeface="Cambria" panose="02040503050406030204" pitchFamily="18" charset="0"/>
              </a:rPr>
              <a:t>ấ</a:t>
            </a:r>
            <a:r>
              <a:rPr lang="vi-VN" sz="4000" b="1" i="0" u="none" strike="noStrike" dirty="0">
                <a:solidFill>
                  <a:srgbClr val="525900"/>
                </a:solidFill>
                <a:effectLst/>
                <a:latin typeface="Cambria" panose="02040503050406030204" pitchFamily="18" charset="0"/>
                <a:ea typeface="Cambria" panose="02040503050406030204" pitchFamily="18" charset="0"/>
              </a:rPr>
              <a:t>t. Mùn được hình thành chủ yếu do xác động vật và thực vật phân huỷ với sự tham gia của sinh vật trong đất. Tỉ lệ các thành phần trong đất thay đổi tuỳ thuộc vào điều kiện hình thành đất ở từng nơi.</a:t>
            </a:r>
            <a:endParaRPr lang="vi-VN" sz="4000" b="1" dirty="0">
              <a:effectLst/>
              <a:latin typeface="Cambria" panose="02040503050406030204" pitchFamily="18" charset="0"/>
              <a:ea typeface="Cambria" panose="02040503050406030204" pitchFamily="18" charset="0"/>
            </a:endParaRPr>
          </a:p>
        </p:txBody>
      </p:sp>
      <p:sp>
        <p:nvSpPr>
          <p:cNvPr id="24" name="Freeform 2">
            <a:extLst>
              <a:ext uri="{FF2B5EF4-FFF2-40B4-BE49-F238E27FC236}">
                <a16:creationId xmlns:a16="http://schemas.microsoft.com/office/drawing/2014/main" id="{70431F7D-5CCC-6F6C-F8E8-167E541850D3}"/>
              </a:ext>
            </a:extLst>
          </p:cNvPr>
          <p:cNvSpPr/>
          <p:nvPr/>
        </p:nvSpPr>
        <p:spPr>
          <a:xfrm>
            <a:off x="11125200" y="817168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Freeform 3">
            <a:extLst>
              <a:ext uri="{FF2B5EF4-FFF2-40B4-BE49-F238E27FC236}">
                <a16:creationId xmlns:a16="http://schemas.microsoft.com/office/drawing/2014/main" id="{AFC39728-A7E3-AB64-6929-FB7E92E73234}"/>
              </a:ext>
            </a:extLst>
          </p:cNvPr>
          <p:cNvSpPr/>
          <p:nvPr/>
        </p:nvSpPr>
        <p:spPr>
          <a:xfrm flipH="1">
            <a:off x="8001000" y="5829300"/>
            <a:ext cx="3505200" cy="3733800"/>
          </a:xfrm>
          <a:custGeom>
            <a:avLst/>
            <a:gdLst/>
            <a:ahLst/>
            <a:cxnLst/>
            <a:rect l="l" t="t" r="r" b="b"/>
            <a:pathLst>
              <a:path w="6367653" h="8229600">
                <a:moveTo>
                  <a:pt x="0" y="0"/>
                </a:moveTo>
                <a:lnTo>
                  <a:pt x="6367653" y="0"/>
                </a:lnTo>
                <a:lnTo>
                  <a:pt x="6367653" y="8229600"/>
                </a:lnTo>
                <a:lnTo>
                  <a:pt x="0" y="8229600"/>
                </a:lnTo>
                <a:lnTo>
                  <a:pt x="0" y="0"/>
                </a:lnTo>
                <a:close/>
              </a:path>
            </a:pathLst>
          </a:custGeom>
          <a:blipFill>
            <a:blip r:embed="rId5"/>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1000"/>
                                        <p:tgtEl>
                                          <p:spTgt spid="24"/>
                                        </p:tgtEl>
                                      </p:cBhvr>
                                    </p:animEffect>
                                    <p:anim calcmode="lin" valueType="num">
                                      <p:cBhvr>
                                        <p:cTn id="18" dur="1000" fill="hold"/>
                                        <p:tgtEl>
                                          <p:spTgt spid="24"/>
                                        </p:tgtEl>
                                        <p:attrNameLst>
                                          <p:attrName>ppt_x</p:attrName>
                                        </p:attrNameLst>
                                      </p:cBhvr>
                                      <p:tavLst>
                                        <p:tav tm="0">
                                          <p:val>
                                            <p:strVal val="#ppt_x"/>
                                          </p:val>
                                        </p:tav>
                                        <p:tav tm="100000">
                                          <p:val>
                                            <p:strVal val="#ppt_x"/>
                                          </p:val>
                                        </p:tav>
                                      </p:tavLst>
                                    </p:anim>
                                    <p:anim calcmode="lin" valueType="num">
                                      <p:cBhvr>
                                        <p:cTn id="1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9" name="TextBox 9"/>
          <p:cNvSpPr txBox="1"/>
          <p:nvPr/>
        </p:nvSpPr>
        <p:spPr>
          <a:xfrm>
            <a:off x="3733800" y="4533900"/>
            <a:ext cx="16002000" cy="1316451"/>
          </a:xfrm>
          <a:prstGeom prst="rect">
            <a:avLst/>
          </a:prstGeom>
        </p:spPr>
        <p:txBody>
          <a:bodyPr wrap="square" lIns="0" tIns="0" rIns="0" bIns="0" rtlCol="0" anchor="t">
            <a:spAutoFit/>
          </a:bodyPr>
          <a:lstStyle/>
          <a:p>
            <a:pPr algn="ctr">
              <a:lnSpc>
                <a:spcPts val="10199"/>
              </a:lnSpc>
            </a:pPr>
            <a:r>
              <a:rPr lang="en-US" sz="8800" b="1" dirty="0">
                <a:solidFill>
                  <a:srgbClr val="5D2E1D"/>
                </a:solidFill>
                <a:latin typeface="Cambria" panose="02040503050406030204" pitchFamily="18" charset="0"/>
                <a:ea typeface="Cambria" panose="02040503050406030204" pitchFamily="18" charset="0"/>
              </a:rPr>
              <a:t>1. </a:t>
            </a:r>
            <a:r>
              <a:rPr lang="en-US" sz="8800" b="1" dirty="0" err="1">
                <a:solidFill>
                  <a:srgbClr val="5D2E1D"/>
                </a:solidFill>
                <a:latin typeface="Cambria" panose="02040503050406030204" pitchFamily="18" charset="0"/>
                <a:ea typeface="Cambria" panose="02040503050406030204" pitchFamily="18" charset="0"/>
              </a:rPr>
              <a:t>Thực</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hiện</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thí</a:t>
            </a:r>
            <a:r>
              <a:rPr lang="en-US" sz="8800" b="1" dirty="0">
                <a:solidFill>
                  <a:srgbClr val="5D2E1D"/>
                </a:solidFill>
                <a:latin typeface="Cambria" panose="02040503050406030204" pitchFamily="18" charset="0"/>
                <a:ea typeface="Cambria" panose="02040503050406030204" pitchFamily="18" charset="0"/>
              </a:rPr>
              <a:t> </a:t>
            </a:r>
            <a:r>
              <a:rPr lang="en-US" sz="8800" b="1" dirty="0" err="1">
                <a:solidFill>
                  <a:srgbClr val="5D2E1D"/>
                </a:solidFill>
                <a:latin typeface="Cambria" panose="02040503050406030204" pitchFamily="18" charset="0"/>
                <a:ea typeface="Cambria" panose="02040503050406030204" pitchFamily="18" charset="0"/>
              </a:rPr>
              <a:t>nghiệm</a:t>
            </a:r>
            <a:endParaRPr lang="en-US" sz="8800" b="1" dirty="0">
              <a:solidFill>
                <a:srgbClr val="5D2E1D"/>
              </a:solidFill>
              <a:latin typeface="Cambria" panose="02040503050406030204" pitchFamily="18" charset="0"/>
              <a:ea typeface="Cambria" panose="02040503050406030204" pitchFamily="18" charset="0"/>
            </a:endParaRPr>
          </a:p>
        </p:txBody>
      </p:sp>
      <p:sp>
        <p:nvSpPr>
          <p:cNvPr id="10" name="Freeform 3">
            <a:extLst>
              <a:ext uri="{FF2B5EF4-FFF2-40B4-BE49-F238E27FC236}">
                <a16:creationId xmlns:a16="http://schemas.microsoft.com/office/drawing/2014/main" id="{5284698E-03F5-201E-23E5-FF4685890CD8}"/>
              </a:ext>
            </a:extLst>
          </p:cNvPr>
          <p:cNvSpPr/>
          <p:nvPr/>
        </p:nvSpPr>
        <p:spPr>
          <a:xfrm>
            <a:off x="762000" y="3009900"/>
            <a:ext cx="5025516" cy="4573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1658600" cy="6740307"/>
          </a:xfrm>
          <a:prstGeom prst="rect">
            <a:avLst/>
          </a:prstGeom>
          <a:noFill/>
        </p:spPr>
        <p:txBody>
          <a:bodyPr wrap="square" rtlCol="0">
            <a:spAutoFit/>
          </a:bodyPr>
          <a:lstStyle/>
          <a:p>
            <a:pPr algn="just"/>
            <a:r>
              <a:rPr lang="vi-VN" sz="4800" b="1" i="1" dirty="0">
                <a:solidFill>
                  <a:srgbClr val="000000"/>
                </a:solidFill>
                <a:effectLst/>
                <a:latin typeface="Cambria" panose="02040503050406030204" pitchFamily="18" charset="0"/>
                <a:ea typeface="Cambria" panose="02040503050406030204" pitchFamily="18" charset="0"/>
              </a:rPr>
              <a:t>Chuẩn bị</a:t>
            </a:r>
            <a:r>
              <a:rPr lang="vi-VN" sz="4800" b="1" i="0" dirty="0">
                <a:solidFill>
                  <a:srgbClr val="000000"/>
                </a:solidFill>
                <a:effectLst/>
                <a:latin typeface="Cambria" panose="02040503050406030204" pitchFamily="18" charset="0"/>
                <a:ea typeface="Cambria" panose="02040503050406030204" pitchFamily="18" charset="0"/>
              </a:rPr>
              <a:t>: </a:t>
            </a:r>
            <a:r>
              <a:rPr lang="vi-VN" sz="4800" b="0" i="0" dirty="0">
                <a:solidFill>
                  <a:srgbClr val="000000"/>
                </a:solidFill>
                <a:effectLst/>
                <a:latin typeface="Cambria" panose="02040503050406030204" pitchFamily="18" charset="0"/>
                <a:ea typeface="Cambria" panose="02040503050406030204" pitchFamily="18" charset="0"/>
              </a:rPr>
              <a:t>1 đĩa chứa ít đất, 1 cốc thuỷ tinh chứa nước, găng tay.</a:t>
            </a:r>
          </a:p>
          <a:p>
            <a:pPr algn="just"/>
            <a:r>
              <a:rPr lang="vi-VN" sz="4800" b="1" i="1" dirty="0">
                <a:solidFill>
                  <a:srgbClr val="000000"/>
                </a:solidFill>
                <a:effectLst/>
                <a:latin typeface="Cambria" panose="02040503050406030204" pitchFamily="18" charset="0"/>
                <a:ea typeface="Cambria" panose="02040503050406030204" pitchFamily="18" charset="0"/>
              </a:rPr>
              <a:t>Tiến hành:</a:t>
            </a:r>
            <a:endParaRPr lang="vi-VN" sz="4800" b="1"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 Dự đoán hiện tượng xảy ra ngay sau khi thả đất vào cốc nước.</a:t>
            </a:r>
          </a:p>
          <a:p>
            <a:pPr algn="just"/>
            <a:r>
              <a:rPr lang="vi-VN" sz="4800" b="0" i="0" dirty="0">
                <a:solidFill>
                  <a:srgbClr val="000000"/>
                </a:solidFill>
                <a:effectLst/>
                <a:latin typeface="Cambria" panose="02040503050406030204" pitchFamily="18" charset="0"/>
                <a:ea typeface="Cambria" panose="02040503050406030204" pitchFamily="18" charset="0"/>
              </a:rPr>
              <a:t>- Thả đất vào cốc nước, quan sát hiện tượng xảy ra và so sánh với dự đoán.</a:t>
            </a:r>
          </a:p>
          <a:p>
            <a:pPr algn="just"/>
            <a:r>
              <a:rPr lang="vi-VN" sz="4800" b="0" i="0" dirty="0">
                <a:solidFill>
                  <a:srgbClr val="000000"/>
                </a:solidFill>
                <a:effectLst/>
                <a:latin typeface="Cambria" panose="02040503050406030204" pitchFamily="18" charset="0"/>
                <a:ea typeface="Cambria" panose="02040503050406030204" pitchFamily="18" charset="0"/>
              </a:rPr>
              <a:t>Từ đó, em phát hiện được trong đất có thành phần nào?</a:t>
            </a:r>
          </a:p>
        </p:txBody>
      </p:sp>
      <p:pic>
        <p:nvPicPr>
          <p:cNvPr id="16" name="Picture 15">
            <a:extLst>
              <a:ext uri="{FF2B5EF4-FFF2-40B4-BE49-F238E27FC236}">
                <a16:creationId xmlns:a16="http://schemas.microsoft.com/office/drawing/2014/main" id="{48D078FA-CFD1-7C72-322E-65B7DF7515AC}"/>
              </a:ext>
            </a:extLst>
          </p:cNvPr>
          <p:cNvPicPr>
            <a:picLocks noChangeAspect="1"/>
          </p:cNvPicPr>
          <p:nvPr/>
        </p:nvPicPr>
        <p:blipFill>
          <a:blip r:embed="rId4"/>
          <a:stretch>
            <a:fillRect/>
          </a:stretch>
        </p:blipFill>
        <p:spPr>
          <a:xfrm>
            <a:off x="13944600" y="1943100"/>
            <a:ext cx="4786265" cy="48021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2" name="Picture 11">
            <a:extLst>
              <a:ext uri="{FF2B5EF4-FFF2-40B4-BE49-F238E27FC236}">
                <a16:creationId xmlns:a16="http://schemas.microsoft.com/office/drawing/2014/main" id="{148DCB82-0998-C32A-68CD-8350953C05F0}"/>
              </a:ext>
            </a:extLst>
          </p:cNvPr>
          <p:cNvPicPr>
            <a:picLocks noChangeAspect="1"/>
          </p:cNvPicPr>
          <p:nvPr/>
        </p:nvPicPr>
        <p:blipFill>
          <a:blip r:embed="rId3"/>
          <a:stretch>
            <a:fillRect/>
          </a:stretch>
        </p:blipFill>
        <p:spPr>
          <a:xfrm>
            <a:off x="762000" y="2095500"/>
            <a:ext cx="5317905" cy="5335514"/>
          </a:xfrm>
          <a:prstGeom prst="rect">
            <a:avLst/>
          </a:prstGeom>
        </p:spPr>
      </p:pic>
      <p:grpSp>
        <p:nvGrpSpPr>
          <p:cNvPr id="14" name="Nhóm 24">
            <a:extLst>
              <a:ext uri="{FF2B5EF4-FFF2-40B4-BE49-F238E27FC236}">
                <a16:creationId xmlns:a16="http://schemas.microsoft.com/office/drawing/2014/main" id="{34AA72D4-776B-B635-E728-D41458AAEAB0}"/>
              </a:ext>
            </a:extLst>
          </p:cNvPr>
          <p:cNvGrpSpPr/>
          <p:nvPr/>
        </p:nvGrpSpPr>
        <p:grpSpPr>
          <a:xfrm>
            <a:off x="6858000" y="2857500"/>
            <a:ext cx="10363021" cy="4202541"/>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60305" y="671291"/>
              <a:ext cx="7134084" cy="916716"/>
            </a:xfrm>
            <a:prstGeom prst="rect">
              <a:avLst/>
            </a:prstGeom>
            <a:noFill/>
          </p:spPr>
          <p:txBody>
            <a:bodyPr wrap="square" lIns="60960" tIns="30480" rIns="60960" bIns="3048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0"/>
                  <a:solidFill>
                    <a:prstClr val="white"/>
                  </a:solidFill>
                  <a:effectLst/>
                  <a:uLnTx/>
                  <a:uFillTx/>
                  <a:latin typeface="Calibri"/>
                  <a:ea typeface="+mn-ea"/>
                  <a:cs typeface="+mn-cs"/>
                </a:rPr>
                <a:t>Hiện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tượng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xảy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ra</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ngay</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thả</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vào</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cốc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nước</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là</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bọt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nổi</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lên</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Thí</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nghiệm</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chứng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tỏ</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trong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đất</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có</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không</a:t>
              </a:r>
              <a:r>
                <a:rPr kumimoji="0" lang="en-US" sz="5400" b="1" i="0" u="none" strike="noStrike" kern="1200" cap="none" spc="0" normalizeH="0" baseline="0" noProof="0" dirty="0">
                  <a:ln w="0"/>
                  <a:solidFill>
                    <a:prstClr val="white"/>
                  </a:solidFill>
                  <a:effectLst/>
                  <a:uLnTx/>
                  <a:uFillTx/>
                  <a:latin typeface="Calibri"/>
                  <a:ea typeface="+mn-ea"/>
                  <a:cs typeface="+mn-cs"/>
                </a:rPr>
                <a:t> </a:t>
              </a:r>
              <a:r>
                <a:rPr kumimoji="0" lang="en-US" sz="5400" b="1" i="0" u="none" strike="noStrike" kern="1200" cap="none" spc="0" normalizeH="0" baseline="0" noProof="0" dirty="0" err="1">
                  <a:ln w="0"/>
                  <a:solidFill>
                    <a:prstClr val="white"/>
                  </a:solidFill>
                  <a:effectLst/>
                  <a:uLnTx/>
                  <a:uFillTx/>
                  <a:latin typeface="Calibri"/>
                  <a:ea typeface="+mn-ea"/>
                  <a:cs typeface="+mn-cs"/>
                </a:rPr>
                <a:t>khí</a:t>
              </a:r>
              <a:r>
                <a:rPr kumimoji="0" lang="en-US" sz="5400" b="1" i="0" u="none" strike="noStrike" kern="1200" cap="none" spc="0" normalizeH="0" baseline="0" noProof="0" dirty="0">
                  <a:ln w="0"/>
                  <a:solidFill>
                    <a:prstClr val="white"/>
                  </a:solidFill>
                  <a:effectLst/>
                  <a:uLnTx/>
                  <a:uFillTx/>
                  <a:latin typeface="Calibri"/>
                  <a:ea typeface="+mn-ea"/>
                  <a:cs typeface="+mn-cs"/>
                </a:rPr>
                <a:t>.</a:t>
              </a:r>
              <a:endParaRPr kumimoji="0" lang="vi-VN" sz="5400" b="1" i="0" u="none" strike="noStrike" kern="1200" cap="none" spc="0" normalizeH="0" baseline="0" noProof="0" dirty="0">
                <a:ln w="0"/>
                <a:solidFill>
                  <a:prstClr val="white"/>
                </a:solidFill>
                <a:effectLst/>
                <a:uLnTx/>
                <a:uFillTx/>
                <a:latin typeface="Arial" panose="020B0604020202020204" pitchFamily="34" charset="0"/>
                <a:ea typeface="+mn-ea"/>
                <a:cs typeface="+mn-cs"/>
              </a:endParaRPr>
            </a:p>
          </p:txBody>
        </p:sp>
      </p:grpSp>
    </p:spTree>
    <p:extLst>
      <p:ext uri="{BB962C8B-B14F-4D97-AF65-F5344CB8AC3E}">
        <p14:creationId xmlns:p14="http://schemas.microsoft.com/office/powerpoint/2010/main" val="1317605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190500"/>
            <a:ext cx="19750225"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2" name="Freeform 3">
            <a:extLst>
              <a:ext uri="{FF2B5EF4-FFF2-40B4-BE49-F238E27FC236}">
                <a16:creationId xmlns:a16="http://schemas.microsoft.com/office/drawing/2014/main" id="{93C427D2-B936-7C13-CAA4-6651A6924F09}"/>
              </a:ext>
            </a:extLst>
          </p:cNvPr>
          <p:cNvSpPr/>
          <p:nvPr/>
        </p:nvSpPr>
        <p:spPr>
          <a:xfrm>
            <a:off x="533400" y="723900"/>
            <a:ext cx="1447800" cy="1525219"/>
          </a:xfrm>
          <a:custGeom>
            <a:avLst/>
            <a:gdLst/>
            <a:ahLst/>
            <a:cxnLst/>
            <a:rect l="l" t="t" r="r" b="b"/>
            <a:pathLst>
              <a:path w="5025516" h="4573219">
                <a:moveTo>
                  <a:pt x="0" y="0"/>
                </a:moveTo>
                <a:lnTo>
                  <a:pt x="5025515" y="0"/>
                </a:lnTo>
                <a:lnTo>
                  <a:pt x="5025515" y="4573219"/>
                </a:lnTo>
                <a:lnTo>
                  <a:pt x="0" y="4573219"/>
                </a:lnTo>
                <a:lnTo>
                  <a:pt x="0" y="0"/>
                </a:lnTo>
                <a:close/>
              </a:path>
            </a:pathLst>
          </a:custGeom>
          <a:blipFill>
            <a:blip r:embed="rId3"/>
            <a:stretch>
              <a:fillRect/>
            </a:stretch>
          </a:blipFill>
        </p:spPr>
      </p:sp>
      <p:sp>
        <p:nvSpPr>
          <p:cNvPr id="13" name="TextBox 12">
            <a:extLst>
              <a:ext uri="{FF2B5EF4-FFF2-40B4-BE49-F238E27FC236}">
                <a16:creationId xmlns:a16="http://schemas.microsoft.com/office/drawing/2014/main" id="{00B2A599-4773-052F-C225-57CA44F681A2}"/>
              </a:ext>
            </a:extLst>
          </p:cNvPr>
          <p:cNvSpPr txBox="1"/>
          <p:nvPr/>
        </p:nvSpPr>
        <p:spPr>
          <a:xfrm>
            <a:off x="2057400" y="6477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2. </a:t>
            </a:r>
            <a:r>
              <a:rPr lang="vi-VN" sz="4800" b="1" i="1" dirty="0">
                <a:solidFill>
                  <a:srgbClr val="000000"/>
                </a:solidFill>
                <a:latin typeface="Cambria" panose="02040503050406030204" pitchFamily="18" charset="0"/>
                <a:ea typeface="Cambria" panose="02040503050406030204" pitchFamily="18" charset="0"/>
              </a:rPr>
              <a:t>Quan sát ống nghiệm trong hình 3 và nêu hiện tượng xảy ra. Từ đó, cho biết trong đất có thành phần nào.</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0" name="Picture 9">
            <a:extLst>
              <a:ext uri="{FF2B5EF4-FFF2-40B4-BE49-F238E27FC236}">
                <a16:creationId xmlns:a16="http://schemas.microsoft.com/office/drawing/2014/main" id="{6FFD4D9F-0141-3142-FF6A-0FE4984C6051}"/>
              </a:ext>
            </a:extLst>
          </p:cNvPr>
          <p:cNvPicPr>
            <a:picLocks noChangeAspect="1"/>
          </p:cNvPicPr>
          <p:nvPr/>
        </p:nvPicPr>
        <p:blipFill>
          <a:blip r:embed="rId4"/>
          <a:stretch>
            <a:fillRect/>
          </a:stretch>
        </p:blipFill>
        <p:spPr>
          <a:xfrm>
            <a:off x="3429000" y="2476500"/>
            <a:ext cx="10586081" cy="6858000"/>
          </a:xfrm>
          <a:prstGeom prst="rect">
            <a:avLst/>
          </a:prstGeom>
        </p:spPr>
      </p:pic>
    </p:spTree>
    <p:extLst>
      <p:ext uri="{BB962C8B-B14F-4D97-AF65-F5344CB8AC3E}">
        <p14:creationId xmlns:p14="http://schemas.microsoft.com/office/powerpoint/2010/main" val="417351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790737"/>
            <a:ext cx="20470845"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1081913"/>
            <a:ext cx="19750225" cy="8123174"/>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grpSp>
        <p:nvGrpSpPr>
          <p:cNvPr id="14" name="Nhóm 24">
            <a:extLst>
              <a:ext uri="{FF2B5EF4-FFF2-40B4-BE49-F238E27FC236}">
                <a16:creationId xmlns:a16="http://schemas.microsoft.com/office/drawing/2014/main" id="{34AA72D4-776B-B635-E728-D41458AAEAB0}"/>
              </a:ext>
            </a:extLst>
          </p:cNvPr>
          <p:cNvGrpSpPr/>
          <p:nvPr/>
        </p:nvGrpSpPr>
        <p:grpSpPr>
          <a:xfrm>
            <a:off x="4572000" y="2095500"/>
            <a:ext cx="13716000" cy="6477000"/>
            <a:chOff x="9314446" y="626900"/>
            <a:chExt cx="8363953" cy="1137938"/>
          </a:xfrm>
        </p:grpSpPr>
        <p:pic>
          <p:nvPicPr>
            <p:cNvPr id="15" name="Picture 5">
              <a:extLst>
                <a:ext uri="{FF2B5EF4-FFF2-40B4-BE49-F238E27FC236}">
                  <a16:creationId xmlns:a16="http://schemas.microsoft.com/office/drawing/2014/main" id="{02141C97-2BCE-572C-2636-A140564B06F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14446" y="626900"/>
              <a:ext cx="8363953" cy="1137938"/>
            </a:xfrm>
            <a:prstGeom prst="rect">
              <a:avLst/>
            </a:prstGeom>
          </p:spPr>
        </p:pic>
        <p:sp>
          <p:nvSpPr>
            <p:cNvPr id="16" name="Hình chữ nhật 20">
              <a:extLst>
                <a:ext uri="{FF2B5EF4-FFF2-40B4-BE49-F238E27FC236}">
                  <a16:creationId xmlns:a16="http://schemas.microsoft.com/office/drawing/2014/main" id="{FBF18228-77F8-52DE-2778-5B38931C98C2}"/>
                </a:ext>
              </a:extLst>
            </p:cNvPr>
            <p:cNvSpPr/>
            <p:nvPr/>
          </p:nvSpPr>
          <p:spPr>
            <a:xfrm>
              <a:off x="9546778" y="774163"/>
              <a:ext cx="7134084" cy="65969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w="0"/>
                  <a:solidFill>
                    <a:prstClr val="white"/>
                  </a:solidFill>
                  <a:effectLst/>
                  <a:uLnTx/>
                  <a:uFillTx/>
                  <a:latin typeface="Calibri"/>
                  <a:ea typeface="+mn-ea"/>
                  <a:cs typeface="+mn-cs"/>
                </a:rPr>
                <a:t> Sau khi đun ống nghiệm chứa đất thấy xuất hiện những giọt nước nhỏ bám vào thành ống nghiệm. </a:t>
              </a:r>
              <a:r>
                <a:rPr kumimoji="0" lang="en-US" sz="6000" b="1" i="0" u="none" strike="noStrike" kern="1200" cap="none" spc="0" normalizeH="0" baseline="0" noProof="0" dirty="0" err="1">
                  <a:ln w="0"/>
                  <a:solidFill>
                    <a:prstClr val="white"/>
                  </a:solidFill>
                  <a:effectLst/>
                  <a:uLnTx/>
                  <a:uFillTx/>
                  <a:latin typeface="Calibri"/>
                  <a:ea typeface="+mn-ea"/>
                  <a:cs typeface="+mn-cs"/>
                </a:rPr>
                <a:t>Thí</a:t>
              </a:r>
              <a:r>
                <a:rPr kumimoji="0" lang="en-US" sz="6000" b="1" i="0" u="none" strike="noStrike" kern="1200" cap="none" spc="0" normalizeH="0" baseline="0" noProof="0" dirty="0">
                  <a:ln w="0"/>
                  <a:solidFill>
                    <a:prstClr val="white"/>
                  </a:solidFill>
                  <a:effectLst/>
                  <a:uLnTx/>
                  <a:uFillTx/>
                  <a:latin typeface="Calibri"/>
                  <a:ea typeface="+mn-ea"/>
                  <a:cs typeface="+mn-cs"/>
                </a:rPr>
                <a:t> </a:t>
              </a:r>
              <a:r>
                <a:rPr kumimoji="0" lang="en-US" sz="6000" b="1" i="0" u="none" strike="noStrike" kern="1200" cap="none" spc="0" normalizeH="0" baseline="0" noProof="0" dirty="0" err="1">
                  <a:ln w="0"/>
                  <a:solidFill>
                    <a:prstClr val="white"/>
                  </a:solidFill>
                  <a:effectLst/>
                  <a:uLnTx/>
                  <a:uFillTx/>
                  <a:latin typeface="Calibri"/>
                  <a:ea typeface="+mn-ea"/>
                  <a:cs typeface="+mn-cs"/>
                </a:rPr>
                <a:t>nghiệm</a:t>
              </a:r>
              <a:r>
                <a:rPr kumimoji="0" lang="vi-VN" sz="6000" b="1" i="0" u="none" strike="noStrike" kern="1200" cap="none" spc="0" normalizeH="0" baseline="0" noProof="0" dirty="0">
                  <a:ln w="0"/>
                  <a:solidFill>
                    <a:prstClr val="white"/>
                  </a:solidFill>
                  <a:effectLst/>
                  <a:uLnTx/>
                  <a:uFillTx/>
                  <a:latin typeface="Calibri"/>
                  <a:ea typeface="+mn-ea"/>
                  <a:cs typeface="+mn-cs"/>
                </a:rPr>
                <a:t> chứng tỏ trong đất có nước.</a:t>
              </a:r>
            </a:p>
          </p:txBody>
        </p:sp>
      </p:grpSp>
      <p:pic>
        <p:nvPicPr>
          <p:cNvPr id="13" name="Picture 12">
            <a:extLst>
              <a:ext uri="{FF2B5EF4-FFF2-40B4-BE49-F238E27FC236}">
                <a16:creationId xmlns:a16="http://schemas.microsoft.com/office/drawing/2014/main" id="{4ECB6632-2985-A8F0-2F94-FBDF33A179A5}"/>
              </a:ext>
            </a:extLst>
          </p:cNvPr>
          <p:cNvPicPr>
            <a:picLocks noChangeAspect="1"/>
          </p:cNvPicPr>
          <p:nvPr/>
        </p:nvPicPr>
        <p:blipFill>
          <a:blip r:embed="rId5"/>
          <a:stretch>
            <a:fillRect/>
          </a:stretch>
        </p:blipFill>
        <p:spPr>
          <a:xfrm>
            <a:off x="1295400" y="1714500"/>
            <a:ext cx="2987299" cy="6718374"/>
          </a:xfrm>
          <a:prstGeom prst="rect">
            <a:avLst/>
          </a:prstGeom>
        </p:spPr>
      </p:pic>
    </p:spTree>
    <p:extLst>
      <p:ext uri="{BB962C8B-B14F-4D97-AF65-F5344CB8AC3E}">
        <p14:creationId xmlns:p14="http://schemas.microsoft.com/office/powerpoint/2010/main" val="3792054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3" name="TextBox 12">
            <a:extLst>
              <a:ext uri="{FF2B5EF4-FFF2-40B4-BE49-F238E27FC236}">
                <a16:creationId xmlns:a16="http://schemas.microsoft.com/office/drawing/2014/main" id="{00B2A599-4773-052F-C225-57CA44F681A2}"/>
              </a:ext>
            </a:extLst>
          </p:cNvPr>
          <p:cNvSpPr txBox="1"/>
          <p:nvPr/>
        </p:nvSpPr>
        <p:spPr>
          <a:xfrm>
            <a:off x="1828800" y="723900"/>
            <a:ext cx="16230600" cy="1569660"/>
          </a:xfrm>
          <a:prstGeom prst="rect">
            <a:avLst/>
          </a:prstGeom>
          <a:noFill/>
        </p:spPr>
        <p:txBody>
          <a:bodyPr wrap="square" rtlCol="0">
            <a:spAutoFit/>
          </a:bodyPr>
          <a:lstStyle/>
          <a:p>
            <a:pPr lvl="0" algn="just"/>
            <a:r>
              <a:rPr lang="en-US" sz="4800" b="1" i="1" dirty="0">
                <a:solidFill>
                  <a:srgbClr val="000000"/>
                </a:solidFill>
                <a:latin typeface="Cambria" panose="02040503050406030204" pitchFamily="18" charset="0"/>
                <a:ea typeface="Cambria" panose="02040503050406030204" pitchFamily="18" charset="0"/>
              </a:rPr>
              <a:t>Quan </a:t>
            </a:r>
            <a:r>
              <a:rPr lang="en-US" sz="4800" b="1" i="1" dirty="0" err="1">
                <a:solidFill>
                  <a:srgbClr val="000000"/>
                </a:solidFill>
                <a:latin typeface="Cambria" panose="02040503050406030204" pitchFamily="18" charset="0"/>
                <a:ea typeface="Cambria" panose="02040503050406030204" pitchFamily="18" charset="0"/>
              </a:rPr>
              <a:t>sát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hình</a:t>
            </a:r>
            <a:r>
              <a:rPr lang="en-US" sz="4800" b="1" i="1" dirty="0">
                <a:solidFill>
                  <a:srgbClr val="000000"/>
                </a:solidFill>
                <a:latin typeface="Cambria" panose="02040503050406030204" pitchFamily="18" charset="0"/>
                <a:ea typeface="Cambria" panose="02040503050406030204" pitchFamily="18" charset="0"/>
              </a:rPr>
              <a:t> 4, </a:t>
            </a:r>
            <a:r>
              <a:rPr lang="en-US" sz="4800" b="1" i="1" dirty="0" err="1">
                <a:solidFill>
                  <a:srgbClr val="000000"/>
                </a:solidFill>
                <a:latin typeface="Cambria" panose="02040503050406030204" pitchFamily="18" charset="0"/>
                <a:ea typeface="Cambria" panose="02040503050406030204" pitchFamily="18" charset="0"/>
              </a:rPr>
              <a:t>kể</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trên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các</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của</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đất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và</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cho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biết</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thành</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phần</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nào</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nhiều</a:t>
            </a:r>
            <a:r>
              <a:rPr lang="en-US" sz="4800" b="1" i="1" dirty="0">
                <a:solidFill>
                  <a:srgbClr val="000000"/>
                </a:solidFill>
                <a:latin typeface="Cambria" panose="02040503050406030204" pitchFamily="18" charset="0"/>
                <a:ea typeface="Cambria" panose="02040503050406030204" pitchFamily="18" charset="0"/>
              </a:rPr>
              <a:t> </a:t>
            </a:r>
            <a:r>
              <a:rPr lang="en-US" sz="4800" b="1" i="1" dirty="0" err="1">
                <a:solidFill>
                  <a:srgbClr val="000000"/>
                </a:solidFill>
                <a:latin typeface="Cambria" panose="02040503050406030204" pitchFamily="18" charset="0"/>
                <a:ea typeface="Cambria" panose="02040503050406030204" pitchFamily="18" charset="0"/>
              </a:rPr>
              <a:t>nhất</a:t>
            </a:r>
            <a:r>
              <a:rPr lang="en-US" sz="4800" b="1" i="1" dirty="0">
                <a:solidFill>
                  <a:srgbClr val="000000"/>
                </a:solidFill>
                <a:latin typeface="Cambria" panose="02040503050406030204" pitchFamily="18" charset="0"/>
                <a:ea typeface="Cambria" panose="02040503050406030204" pitchFamily="18" charset="0"/>
              </a:rPr>
              <a:t>.</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9" name="Freeform 9">
            <a:extLst>
              <a:ext uri="{FF2B5EF4-FFF2-40B4-BE49-F238E27FC236}">
                <a16:creationId xmlns:a16="http://schemas.microsoft.com/office/drawing/2014/main" id="{DCCE9BD2-D00B-B062-0C6E-991EF43F9222}"/>
              </a:ext>
            </a:extLst>
          </p:cNvPr>
          <p:cNvSpPr/>
          <p:nvPr/>
        </p:nvSpPr>
        <p:spPr>
          <a:xfrm>
            <a:off x="762000" y="7239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sp>
      <p:pic>
        <p:nvPicPr>
          <p:cNvPr id="14" name="Picture 13">
            <a:extLst>
              <a:ext uri="{FF2B5EF4-FFF2-40B4-BE49-F238E27FC236}">
                <a16:creationId xmlns:a16="http://schemas.microsoft.com/office/drawing/2014/main" id="{4EFC4319-C0B9-250C-8D82-27428AF8241A}"/>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228600" y="3162300"/>
            <a:ext cx="9296400" cy="5914246"/>
          </a:xfrm>
          <a:prstGeom prst="rect">
            <a:avLst/>
          </a:prstGeom>
        </p:spPr>
      </p:pic>
      <p:sp>
        <p:nvSpPr>
          <p:cNvPr id="15" name="Rectangle: Rounded Corners 14">
            <a:extLst>
              <a:ext uri="{FF2B5EF4-FFF2-40B4-BE49-F238E27FC236}">
                <a16:creationId xmlns:a16="http://schemas.microsoft.com/office/drawing/2014/main" id="{801E806A-BF48-B115-7C59-F2E1902BFC09}"/>
              </a:ext>
            </a:extLst>
          </p:cNvPr>
          <p:cNvSpPr/>
          <p:nvPr/>
        </p:nvSpPr>
        <p:spPr>
          <a:xfrm>
            <a:off x="8077200" y="3619500"/>
            <a:ext cx="9753600" cy="388620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Ngoài không khí và nước, trong đất còn có chất khoáng, mùn và một số thành phần khác.</a:t>
            </a:r>
            <a:endParaRPr lang="en-US" sz="4800" dirty="0">
              <a:solidFill>
                <a:srgbClr val="FF0000"/>
              </a:solidFill>
              <a:latin typeface="Cambria" panose="02040503050406030204" pitchFamily="18" charset="0"/>
              <a:ea typeface="Cambria" panose="02040503050406030204" pitchFamily="18" charset="0"/>
            </a:endParaRPr>
          </a:p>
          <a:p>
            <a:pPr marL="685800" indent="-685800" algn="just">
              <a:buFont typeface="Arial" panose="020B0604020202020204" pitchFamily="34" charset="0"/>
              <a:buChar char="•"/>
            </a:pPr>
            <a:r>
              <a:rPr lang="vi-VN" sz="4800" dirty="0">
                <a:solidFill>
                  <a:srgbClr val="FF0000"/>
                </a:solidFill>
                <a:latin typeface="Cambria" panose="02040503050406030204" pitchFamily="18" charset="0"/>
                <a:ea typeface="Cambria" panose="02040503050406030204" pitchFamily="18" charset="0"/>
              </a:rPr>
              <a:t>Chất khoáng chiếm tỉ lệ nhiều nhất trong đất</a:t>
            </a:r>
            <a:r>
              <a:rPr lang="en-US" sz="4800" dirty="0">
                <a:solidFill>
                  <a:srgbClr val="FF0000"/>
                </a:solidFill>
                <a:latin typeface="Cambria" panose="02040503050406030204" pitchFamily="18" charset="0"/>
                <a:ea typeface="Cambria" panose="02040503050406030204" pitchFamily="18" charset="0"/>
              </a:rPr>
              <a:t>.</a:t>
            </a:r>
            <a:endParaRPr lang="vi-VN"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8733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1000"/>
                                        <p:tgtEl>
                                          <p:spTgt spid="15"/>
                                        </p:tgtEl>
                                      </p:cBhvr>
                                    </p:animEffect>
                                    <p:anim calcmode="lin" valueType="num">
                                      <p:cBhvr>
                                        <p:cTn id="19" dur="1000" fill="hold"/>
                                        <p:tgtEl>
                                          <p:spTgt spid="15"/>
                                        </p:tgtEl>
                                        <p:attrNameLst>
                                          <p:attrName>ppt_x</p:attrName>
                                        </p:attrNameLst>
                                      </p:cBhvr>
                                      <p:tavLst>
                                        <p:tav tm="0">
                                          <p:val>
                                            <p:strVal val="#ppt_x"/>
                                          </p:val>
                                        </p:tav>
                                        <p:tav tm="100000">
                                          <p:val>
                                            <p:strVal val="#ppt_x"/>
                                          </p:val>
                                        </p:tav>
                                      </p:tavLst>
                                    </p:anim>
                                    <p:anim calcmode="lin" valueType="num">
                                      <p:cBhvr>
                                        <p:cTn id="2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2" y="2265839"/>
            <a:ext cx="20470845" cy="5755322"/>
            <a:chOff x="0" y="0"/>
            <a:chExt cx="57624614" cy="16201003"/>
          </a:xfrm>
        </p:grpSpPr>
        <p:sp>
          <p:nvSpPr>
            <p:cNvPr id="4" name="Freeform 4"/>
            <p:cNvSpPr/>
            <p:nvPr/>
          </p:nvSpPr>
          <p:spPr>
            <a:xfrm>
              <a:off x="72390" y="72390"/>
              <a:ext cx="57479837" cy="16056222"/>
            </a:xfrm>
            <a:custGeom>
              <a:avLst/>
              <a:gdLst/>
              <a:ahLst/>
              <a:cxnLst/>
              <a:rect l="l" t="t" r="r" b="b"/>
              <a:pathLst>
                <a:path w="57479837" h="16056222">
                  <a:moveTo>
                    <a:pt x="0" y="0"/>
                  </a:moveTo>
                  <a:lnTo>
                    <a:pt x="57479837" y="0"/>
                  </a:lnTo>
                  <a:lnTo>
                    <a:pt x="57479837" y="16056222"/>
                  </a:lnTo>
                  <a:lnTo>
                    <a:pt x="0" y="16056222"/>
                  </a:lnTo>
                  <a:lnTo>
                    <a:pt x="0" y="0"/>
                  </a:lnTo>
                  <a:close/>
                </a:path>
              </a:pathLst>
            </a:custGeom>
            <a:solidFill>
              <a:srgbClr val="9B7C5C"/>
            </a:solidFill>
          </p:spPr>
        </p:sp>
        <p:sp>
          <p:nvSpPr>
            <p:cNvPr id="5" name="Freeform 5"/>
            <p:cNvSpPr/>
            <p:nvPr/>
          </p:nvSpPr>
          <p:spPr>
            <a:xfrm>
              <a:off x="0" y="0"/>
              <a:ext cx="57624613" cy="16201003"/>
            </a:xfrm>
            <a:custGeom>
              <a:avLst/>
              <a:gdLst/>
              <a:ahLst/>
              <a:cxnLst/>
              <a:rect l="l" t="t" r="r" b="b"/>
              <a:pathLst>
                <a:path w="57624613" h="16201003">
                  <a:moveTo>
                    <a:pt x="57479834" y="16056223"/>
                  </a:moveTo>
                  <a:lnTo>
                    <a:pt x="57624613" y="16056223"/>
                  </a:lnTo>
                  <a:lnTo>
                    <a:pt x="57624613" y="16201003"/>
                  </a:lnTo>
                  <a:lnTo>
                    <a:pt x="57479834" y="16201003"/>
                  </a:lnTo>
                  <a:lnTo>
                    <a:pt x="57479834" y="16056223"/>
                  </a:lnTo>
                  <a:close/>
                  <a:moveTo>
                    <a:pt x="0" y="144780"/>
                  </a:moveTo>
                  <a:lnTo>
                    <a:pt x="144780" y="144780"/>
                  </a:lnTo>
                  <a:lnTo>
                    <a:pt x="144780" y="16056223"/>
                  </a:lnTo>
                  <a:lnTo>
                    <a:pt x="0" y="16056223"/>
                  </a:lnTo>
                  <a:lnTo>
                    <a:pt x="0" y="144780"/>
                  </a:lnTo>
                  <a:close/>
                  <a:moveTo>
                    <a:pt x="0" y="16056223"/>
                  </a:moveTo>
                  <a:lnTo>
                    <a:pt x="144780" y="16056223"/>
                  </a:lnTo>
                  <a:lnTo>
                    <a:pt x="144780" y="16201003"/>
                  </a:lnTo>
                  <a:lnTo>
                    <a:pt x="0" y="16201003"/>
                  </a:lnTo>
                  <a:lnTo>
                    <a:pt x="0" y="16056223"/>
                  </a:lnTo>
                  <a:close/>
                  <a:moveTo>
                    <a:pt x="57479834" y="144780"/>
                  </a:moveTo>
                  <a:lnTo>
                    <a:pt x="57624613" y="144780"/>
                  </a:lnTo>
                  <a:lnTo>
                    <a:pt x="57624613" y="16056223"/>
                  </a:lnTo>
                  <a:lnTo>
                    <a:pt x="57479834" y="16056223"/>
                  </a:lnTo>
                  <a:lnTo>
                    <a:pt x="57479834" y="144780"/>
                  </a:lnTo>
                  <a:close/>
                  <a:moveTo>
                    <a:pt x="144780" y="16056223"/>
                  </a:moveTo>
                  <a:lnTo>
                    <a:pt x="57479834" y="16056223"/>
                  </a:lnTo>
                  <a:lnTo>
                    <a:pt x="57479834" y="16201003"/>
                  </a:lnTo>
                  <a:lnTo>
                    <a:pt x="144780" y="16201003"/>
                  </a:lnTo>
                  <a:lnTo>
                    <a:pt x="144780" y="16056223"/>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2" y="2740134"/>
            <a:ext cx="19750225" cy="4806733"/>
            <a:chOff x="0" y="0"/>
            <a:chExt cx="52414898" cy="12756533"/>
          </a:xfrm>
        </p:grpSpPr>
        <p:sp>
          <p:nvSpPr>
            <p:cNvPr id="7" name="Freeform 7"/>
            <p:cNvSpPr/>
            <p:nvPr/>
          </p:nvSpPr>
          <p:spPr>
            <a:xfrm>
              <a:off x="72390" y="72390"/>
              <a:ext cx="52270121" cy="12611754"/>
            </a:xfrm>
            <a:custGeom>
              <a:avLst/>
              <a:gdLst/>
              <a:ahLst/>
              <a:cxnLst/>
              <a:rect l="l" t="t" r="r" b="b"/>
              <a:pathLst>
                <a:path w="52270121" h="12611754">
                  <a:moveTo>
                    <a:pt x="0" y="0"/>
                  </a:moveTo>
                  <a:lnTo>
                    <a:pt x="52270120" y="0"/>
                  </a:lnTo>
                  <a:lnTo>
                    <a:pt x="52270120" y="12611754"/>
                  </a:lnTo>
                  <a:lnTo>
                    <a:pt x="0" y="12611754"/>
                  </a:lnTo>
                  <a:lnTo>
                    <a:pt x="0" y="0"/>
                  </a:lnTo>
                  <a:close/>
                </a:path>
              </a:pathLst>
            </a:custGeom>
            <a:solidFill>
              <a:srgbClr val="FFFFFF"/>
            </a:solidFill>
          </p:spPr>
        </p:sp>
        <p:sp>
          <p:nvSpPr>
            <p:cNvPr id="8" name="Freeform 8"/>
            <p:cNvSpPr/>
            <p:nvPr/>
          </p:nvSpPr>
          <p:spPr>
            <a:xfrm>
              <a:off x="0" y="0"/>
              <a:ext cx="52414897" cy="12756534"/>
            </a:xfrm>
            <a:custGeom>
              <a:avLst/>
              <a:gdLst/>
              <a:ahLst/>
              <a:cxnLst/>
              <a:rect l="l" t="t" r="r" b="b"/>
              <a:pathLst>
                <a:path w="52414897" h="12756534">
                  <a:moveTo>
                    <a:pt x="52270118" y="12611753"/>
                  </a:moveTo>
                  <a:lnTo>
                    <a:pt x="52414897" y="12611753"/>
                  </a:lnTo>
                  <a:lnTo>
                    <a:pt x="52414897" y="12756534"/>
                  </a:lnTo>
                  <a:lnTo>
                    <a:pt x="52270118" y="12756534"/>
                  </a:lnTo>
                  <a:lnTo>
                    <a:pt x="52270118" y="12611753"/>
                  </a:lnTo>
                  <a:close/>
                  <a:moveTo>
                    <a:pt x="0" y="144780"/>
                  </a:moveTo>
                  <a:lnTo>
                    <a:pt x="144780" y="144780"/>
                  </a:lnTo>
                  <a:lnTo>
                    <a:pt x="144780" y="12611753"/>
                  </a:lnTo>
                  <a:lnTo>
                    <a:pt x="0" y="12611753"/>
                  </a:lnTo>
                  <a:lnTo>
                    <a:pt x="0" y="144780"/>
                  </a:lnTo>
                  <a:close/>
                  <a:moveTo>
                    <a:pt x="0" y="12611753"/>
                  </a:moveTo>
                  <a:lnTo>
                    <a:pt x="144780" y="12611753"/>
                  </a:lnTo>
                  <a:lnTo>
                    <a:pt x="144780" y="12756534"/>
                  </a:lnTo>
                  <a:lnTo>
                    <a:pt x="0" y="12756534"/>
                  </a:lnTo>
                  <a:lnTo>
                    <a:pt x="0" y="12611753"/>
                  </a:lnTo>
                  <a:close/>
                  <a:moveTo>
                    <a:pt x="52270118" y="144780"/>
                  </a:moveTo>
                  <a:lnTo>
                    <a:pt x="52414897" y="144780"/>
                  </a:lnTo>
                  <a:lnTo>
                    <a:pt x="52414897" y="12611753"/>
                  </a:lnTo>
                  <a:lnTo>
                    <a:pt x="52270118" y="12611753"/>
                  </a:lnTo>
                  <a:lnTo>
                    <a:pt x="52270118" y="144780"/>
                  </a:lnTo>
                  <a:close/>
                  <a:moveTo>
                    <a:pt x="144780" y="12611753"/>
                  </a:moveTo>
                  <a:lnTo>
                    <a:pt x="52270118" y="12611753"/>
                  </a:lnTo>
                  <a:lnTo>
                    <a:pt x="52270118" y="12756534"/>
                  </a:lnTo>
                  <a:lnTo>
                    <a:pt x="144780" y="12756534"/>
                  </a:lnTo>
                  <a:lnTo>
                    <a:pt x="144780" y="12611753"/>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3" name="Picture 12">
            <a:extLst>
              <a:ext uri="{FF2B5EF4-FFF2-40B4-BE49-F238E27FC236}">
                <a16:creationId xmlns:a16="http://schemas.microsoft.com/office/drawing/2014/main" id="{7C579E88-00D6-CA75-9AFD-339F9034FBCF}"/>
              </a:ext>
            </a:extLst>
          </p:cNvPr>
          <p:cNvPicPr>
            <a:picLocks noChangeAspect="1"/>
          </p:cNvPicPr>
          <p:nvPr/>
        </p:nvPicPr>
        <p:blipFill>
          <a:blip r:embed="rId3"/>
          <a:stretch>
            <a:fillRect/>
          </a:stretch>
        </p:blipFill>
        <p:spPr>
          <a:xfrm>
            <a:off x="5486400" y="495300"/>
            <a:ext cx="7693819" cy="2139881"/>
          </a:xfrm>
          <a:prstGeom prst="rect">
            <a:avLst/>
          </a:prstGeom>
        </p:spPr>
      </p:pic>
      <p:sp>
        <p:nvSpPr>
          <p:cNvPr id="14" name="TextBox 13">
            <a:extLst>
              <a:ext uri="{FF2B5EF4-FFF2-40B4-BE49-F238E27FC236}">
                <a16:creationId xmlns:a16="http://schemas.microsoft.com/office/drawing/2014/main" id="{942FE31F-8193-70A3-D347-E28738D33560}"/>
              </a:ext>
            </a:extLst>
          </p:cNvPr>
          <p:cNvSpPr txBox="1"/>
          <p:nvPr/>
        </p:nvSpPr>
        <p:spPr>
          <a:xfrm>
            <a:off x="990600" y="3467100"/>
            <a:ext cx="16383000" cy="2800767"/>
          </a:xfrm>
          <a:prstGeom prst="rect">
            <a:avLst/>
          </a:prstGeom>
          <a:noFill/>
        </p:spPr>
        <p:txBody>
          <a:bodyPr wrap="square" rtlCol="0">
            <a:spAutoFit/>
          </a:bodyPr>
          <a:lstStyle/>
          <a:p>
            <a:pPr algn="ctr"/>
            <a:r>
              <a:rPr lang="en-US" sz="8800" dirty="0"/>
              <a:t>Trong </a:t>
            </a:r>
            <a:r>
              <a:rPr lang="en-US" sz="8800" dirty="0" err="1"/>
              <a:t>đất</a:t>
            </a:r>
            <a:r>
              <a:rPr lang="en-US" sz="8800" dirty="0"/>
              <a:t> </a:t>
            </a:r>
            <a:r>
              <a:rPr lang="en-US" sz="8800" dirty="0" err="1"/>
              <a:t>có</a:t>
            </a:r>
            <a:r>
              <a:rPr lang="en-US" sz="8800" dirty="0"/>
              <a:t> </a:t>
            </a:r>
            <a:r>
              <a:rPr lang="en-US" sz="8800" dirty="0" err="1"/>
              <a:t>nước</a:t>
            </a:r>
            <a:r>
              <a:rPr lang="en-US" sz="8800" dirty="0"/>
              <a:t> </a:t>
            </a:r>
            <a:r>
              <a:rPr lang="en-US" sz="8800" dirty="0" err="1"/>
              <a:t>và</a:t>
            </a:r>
            <a:r>
              <a:rPr lang="en-US" sz="8800" dirty="0"/>
              <a:t> </a:t>
            </a:r>
            <a:r>
              <a:rPr lang="en-US" sz="8800" dirty="0" err="1"/>
              <a:t>không</a:t>
            </a:r>
            <a:r>
              <a:rPr lang="en-US" sz="8800" dirty="0"/>
              <a:t> </a:t>
            </a:r>
            <a:r>
              <a:rPr lang="en-US" sz="8800" dirty="0" err="1"/>
              <a:t>khí</a:t>
            </a:r>
            <a:r>
              <a:rPr lang="en-US" sz="8800" dirty="0"/>
              <a:t>, </a:t>
            </a:r>
            <a:r>
              <a:rPr lang="en-US" sz="8800" dirty="0" err="1"/>
              <a:t>chất</a:t>
            </a:r>
            <a:r>
              <a:rPr lang="en-US" sz="8800" dirty="0"/>
              <a:t> </a:t>
            </a:r>
            <a:r>
              <a:rPr lang="en-US" sz="8800" dirty="0" err="1"/>
              <a:t>khoáng</a:t>
            </a:r>
            <a:r>
              <a:rPr lang="en-US" sz="8800" dirty="0"/>
              <a:t>, </a:t>
            </a:r>
            <a:r>
              <a:rPr lang="en-US" sz="8800" dirty="0" err="1"/>
              <a:t>mùn</a:t>
            </a:r>
            <a:r>
              <a:rPr lang="en-US" sz="8800" dirty="0"/>
              <a:t>,…. </a:t>
            </a:r>
          </a:p>
        </p:txBody>
      </p:sp>
    </p:spTree>
    <p:extLst>
      <p:ext uri="{BB962C8B-B14F-4D97-AF65-F5344CB8AC3E}">
        <p14:creationId xmlns:p14="http://schemas.microsoft.com/office/powerpoint/2010/main" val="233614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777023" y="789048"/>
            <a:ext cx="16733955" cy="8708905"/>
            <a:chOff x="0" y="0"/>
            <a:chExt cx="47105417" cy="24515221"/>
          </a:xfrm>
        </p:grpSpPr>
        <p:sp>
          <p:nvSpPr>
            <p:cNvPr id="4" name="Freeform 4"/>
            <p:cNvSpPr/>
            <p:nvPr/>
          </p:nvSpPr>
          <p:spPr>
            <a:xfrm>
              <a:off x="72390" y="72390"/>
              <a:ext cx="46960637" cy="24370441"/>
            </a:xfrm>
            <a:custGeom>
              <a:avLst/>
              <a:gdLst/>
              <a:ahLst/>
              <a:cxnLst/>
              <a:rect l="l" t="t" r="r" b="b"/>
              <a:pathLst>
                <a:path w="46960637" h="24370441">
                  <a:moveTo>
                    <a:pt x="0" y="0"/>
                  </a:moveTo>
                  <a:lnTo>
                    <a:pt x="46960637" y="0"/>
                  </a:lnTo>
                  <a:lnTo>
                    <a:pt x="46960637" y="24370441"/>
                  </a:lnTo>
                  <a:lnTo>
                    <a:pt x="0" y="24370441"/>
                  </a:lnTo>
                  <a:lnTo>
                    <a:pt x="0" y="0"/>
                  </a:lnTo>
                  <a:close/>
                </a:path>
              </a:pathLst>
            </a:custGeom>
            <a:solidFill>
              <a:srgbClr val="9B7C5C"/>
            </a:solidFill>
          </p:spPr>
        </p:sp>
        <p:sp>
          <p:nvSpPr>
            <p:cNvPr id="5" name="Freeform 5"/>
            <p:cNvSpPr/>
            <p:nvPr/>
          </p:nvSpPr>
          <p:spPr>
            <a:xfrm>
              <a:off x="0" y="0"/>
              <a:ext cx="47105416" cy="24515221"/>
            </a:xfrm>
            <a:custGeom>
              <a:avLst/>
              <a:gdLst/>
              <a:ahLst/>
              <a:cxnLst/>
              <a:rect l="l" t="t" r="r" b="b"/>
              <a:pathLst>
                <a:path w="47105416" h="24515221">
                  <a:moveTo>
                    <a:pt x="46960637" y="24370441"/>
                  </a:moveTo>
                  <a:lnTo>
                    <a:pt x="47105416" y="24370441"/>
                  </a:lnTo>
                  <a:lnTo>
                    <a:pt x="47105416" y="24515221"/>
                  </a:lnTo>
                  <a:lnTo>
                    <a:pt x="46960637" y="24515221"/>
                  </a:lnTo>
                  <a:lnTo>
                    <a:pt x="46960637" y="24370441"/>
                  </a:lnTo>
                  <a:close/>
                  <a:moveTo>
                    <a:pt x="0" y="144780"/>
                  </a:moveTo>
                  <a:lnTo>
                    <a:pt x="144780" y="144780"/>
                  </a:lnTo>
                  <a:lnTo>
                    <a:pt x="144780" y="24370441"/>
                  </a:lnTo>
                  <a:lnTo>
                    <a:pt x="0" y="24370441"/>
                  </a:lnTo>
                  <a:lnTo>
                    <a:pt x="0" y="144780"/>
                  </a:lnTo>
                  <a:close/>
                  <a:moveTo>
                    <a:pt x="0" y="24370441"/>
                  </a:moveTo>
                  <a:lnTo>
                    <a:pt x="144780" y="24370441"/>
                  </a:lnTo>
                  <a:lnTo>
                    <a:pt x="144780" y="24515221"/>
                  </a:lnTo>
                  <a:lnTo>
                    <a:pt x="0" y="24515221"/>
                  </a:lnTo>
                  <a:lnTo>
                    <a:pt x="0" y="24370441"/>
                  </a:lnTo>
                  <a:close/>
                  <a:moveTo>
                    <a:pt x="46960637" y="144780"/>
                  </a:moveTo>
                  <a:lnTo>
                    <a:pt x="47105416" y="144780"/>
                  </a:lnTo>
                  <a:lnTo>
                    <a:pt x="47105416" y="24370441"/>
                  </a:lnTo>
                  <a:lnTo>
                    <a:pt x="46960637" y="24370441"/>
                  </a:lnTo>
                  <a:lnTo>
                    <a:pt x="46960637" y="144780"/>
                  </a:lnTo>
                  <a:close/>
                  <a:moveTo>
                    <a:pt x="144780" y="24370441"/>
                  </a:moveTo>
                  <a:lnTo>
                    <a:pt x="46960637" y="24370441"/>
                  </a:lnTo>
                  <a:lnTo>
                    <a:pt x="46960637" y="24515221"/>
                  </a:lnTo>
                  <a:lnTo>
                    <a:pt x="144780" y="24515221"/>
                  </a:lnTo>
                  <a:lnTo>
                    <a:pt x="144780" y="24370441"/>
                  </a:lnTo>
                  <a:close/>
                  <a:moveTo>
                    <a:pt x="46960637" y="0"/>
                  </a:moveTo>
                  <a:lnTo>
                    <a:pt x="47105416" y="0"/>
                  </a:lnTo>
                  <a:lnTo>
                    <a:pt x="47105416" y="144780"/>
                  </a:lnTo>
                  <a:lnTo>
                    <a:pt x="46960637" y="144780"/>
                  </a:lnTo>
                  <a:lnTo>
                    <a:pt x="46960637" y="0"/>
                  </a:lnTo>
                  <a:close/>
                  <a:moveTo>
                    <a:pt x="0" y="0"/>
                  </a:moveTo>
                  <a:lnTo>
                    <a:pt x="144780" y="0"/>
                  </a:lnTo>
                  <a:lnTo>
                    <a:pt x="144780" y="144780"/>
                  </a:lnTo>
                  <a:lnTo>
                    <a:pt x="0" y="144780"/>
                  </a:lnTo>
                  <a:lnTo>
                    <a:pt x="0" y="0"/>
                  </a:lnTo>
                  <a:close/>
                  <a:moveTo>
                    <a:pt x="144780" y="0"/>
                  </a:moveTo>
                  <a:lnTo>
                    <a:pt x="46960637" y="0"/>
                  </a:lnTo>
                  <a:lnTo>
                    <a:pt x="46960637" y="144780"/>
                  </a:lnTo>
                  <a:lnTo>
                    <a:pt x="144780" y="144780"/>
                  </a:lnTo>
                  <a:lnTo>
                    <a:pt x="144780" y="0"/>
                  </a:lnTo>
                  <a:close/>
                </a:path>
              </a:pathLst>
            </a:custGeom>
            <a:solidFill>
              <a:srgbClr val="000000"/>
            </a:solidFill>
          </p:spPr>
        </p:sp>
      </p:grpSp>
      <p:grpSp>
        <p:nvGrpSpPr>
          <p:cNvPr id="6" name="Group 6"/>
          <p:cNvGrpSpPr/>
          <p:nvPr/>
        </p:nvGrpSpPr>
        <p:grpSpPr>
          <a:xfrm>
            <a:off x="1066800" y="1028700"/>
            <a:ext cx="16230600" cy="8229600"/>
            <a:chOff x="0" y="0"/>
            <a:chExt cx="43074205" cy="21840442"/>
          </a:xfrm>
        </p:grpSpPr>
        <p:sp>
          <p:nvSpPr>
            <p:cNvPr id="7" name="Freeform 7"/>
            <p:cNvSpPr/>
            <p:nvPr/>
          </p:nvSpPr>
          <p:spPr>
            <a:xfrm>
              <a:off x="72390" y="72390"/>
              <a:ext cx="42929426" cy="21695663"/>
            </a:xfrm>
            <a:custGeom>
              <a:avLst/>
              <a:gdLst/>
              <a:ahLst/>
              <a:cxnLst/>
              <a:rect l="l" t="t" r="r" b="b"/>
              <a:pathLst>
                <a:path w="42929426" h="21695663">
                  <a:moveTo>
                    <a:pt x="0" y="0"/>
                  </a:moveTo>
                  <a:lnTo>
                    <a:pt x="42929426" y="0"/>
                  </a:lnTo>
                  <a:lnTo>
                    <a:pt x="42929426" y="21695663"/>
                  </a:lnTo>
                  <a:lnTo>
                    <a:pt x="0" y="21695663"/>
                  </a:lnTo>
                  <a:lnTo>
                    <a:pt x="0" y="0"/>
                  </a:lnTo>
                  <a:close/>
                </a:path>
              </a:pathLst>
            </a:custGeom>
            <a:solidFill>
              <a:srgbClr val="FFFFFF"/>
            </a:solidFill>
          </p:spPr>
        </p:sp>
        <p:sp>
          <p:nvSpPr>
            <p:cNvPr id="8" name="Freeform 8"/>
            <p:cNvSpPr/>
            <p:nvPr/>
          </p:nvSpPr>
          <p:spPr>
            <a:xfrm>
              <a:off x="0" y="0"/>
              <a:ext cx="43074205" cy="21840442"/>
            </a:xfrm>
            <a:custGeom>
              <a:avLst/>
              <a:gdLst/>
              <a:ahLst/>
              <a:cxnLst/>
              <a:rect l="l" t="t" r="r" b="b"/>
              <a:pathLst>
                <a:path w="43074205" h="21840442">
                  <a:moveTo>
                    <a:pt x="42929426" y="21695662"/>
                  </a:moveTo>
                  <a:lnTo>
                    <a:pt x="43074205" y="21695662"/>
                  </a:lnTo>
                  <a:lnTo>
                    <a:pt x="43074205" y="21840442"/>
                  </a:lnTo>
                  <a:lnTo>
                    <a:pt x="42929426" y="21840442"/>
                  </a:lnTo>
                  <a:lnTo>
                    <a:pt x="42929426" y="21695662"/>
                  </a:lnTo>
                  <a:close/>
                  <a:moveTo>
                    <a:pt x="0" y="144780"/>
                  </a:moveTo>
                  <a:lnTo>
                    <a:pt x="144780" y="144780"/>
                  </a:lnTo>
                  <a:lnTo>
                    <a:pt x="144780" y="21695662"/>
                  </a:lnTo>
                  <a:lnTo>
                    <a:pt x="0" y="21695662"/>
                  </a:lnTo>
                  <a:lnTo>
                    <a:pt x="0" y="144780"/>
                  </a:lnTo>
                  <a:close/>
                  <a:moveTo>
                    <a:pt x="0" y="21695662"/>
                  </a:moveTo>
                  <a:lnTo>
                    <a:pt x="144780" y="21695662"/>
                  </a:lnTo>
                  <a:lnTo>
                    <a:pt x="144780" y="21840442"/>
                  </a:lnTo>
                  <a:lnTo>
                    <a:pt x="0" y="21840442"/>
                  </a:lnTo>
                  <a:lnTo>
                    <a:pt x="0" y="21695662"/>
                  </a:lnTo>
                  <a:close/>
                  <a:moveTo>
                    <a:pt x="42929426" y="144780"/>
                  </a:moveTo>
                  <a:lnTo>
                    <a:pt x="43074205" y="144780"/>
                  </a:lnTo>
                  <a:lnTo>
                    <a:pt x="43074205" y="21695662"/>
                  </a:lnTo>
                  <a:lnTo>
                    <a:pt x="42929426" y="21695662"/>
                  </a:lnTo>
                  <a:lnTo>
                    <a:pt x="42929426" y="144780"/>
                  </a:lnTo>
                  <a:close/>
                  <a:moveTo>
                    <a:pt x="144780" y="21695662"/>
                  </a:moveTo>
                  <a:lnTo>
                    <a:pt x="42929426" y="21695662"/>
                  </a:lnTo>
                  <a:lnTo>
                    <a:pt x="42929426" y="21840442"/>
                  </a:lnTo>
                  <a:lnTo>
                    <a:pt x="144780" y="21840442"/>
                  </a:lnTo>
                  <a:lnTo>
                    <a:pt x="144780" y="21695662"/>
                  </a:lnTo>
                  <a:close/>
                  <a:moveTo>
                    <a:pt x="42929426" y="0"/>
                  </a:moveTo>
                  <a:lnTo>
                    <a:pt x="43074205" y="0"/>
                  </a:lnTo>
                  <a:lnTo>
                    <a:pt x="43074205" y="144780"/>
                  </a:lnTo>
                  <a:lnTo>
                    <a:pt x="42929426" y="144780"/>
                  </a:lnTo>
                  <a:lnTo>
                    <a:pt x="42929426" y="0"/>
                  </a:lnTo>
                  <a:close/>
                  <a:moveTo>
                    <a:pt x="0" y="0"/>
                  </a:moveTo>
                  <a:lnTo>
                    <a:pt x="144780" y="0"/>
                  </a:lnTo>
                  <a:lnTo>
                    <a:pt x="144780" y="144780"/>
                  </a:lnTo>
                  <a:lnTo>
                    <a:pt x="0" y="144780"/>
                  </a:lnTo>
                  <a:lnTo>
                    <a:pt x="0" y="0"/>
                  </a:lnTo>
                  <a:close/>
                  <a:moveTo>
                    <a:pt x="144780" y="0"/>
                  </a:moveTo>
                  <a:lnTo>
                    <a:pt x="42929426" y="0"/>
                  </a:lnTo>
                  <a:lnTo>
                    <a:pt x="42929426" y="144780"/>
                  </a:lnTo>
                  <a:lnTo>
                    <a:pt x="144780" y="144780"/>
                  </a:lnTo>
                  <a:lnTo>
                    <a:pt x="144780" y="0"/>
                  </a:lnTo>
                  <a:close/>
                </a:path>
              </a:pathLst>
            </a:custGeom>
            <a:solidFill>
              <a:srgbClr val="000000"/>
            </a:solidFill>
          </p:spPr>
        </p:sp>
      </p:grpSp>
      <p:sp>
        <p:nvSpPr>
          <p:cNvPr id="24" name="Freeform 2">
            <a:extLst>
              <a:ext uri="{FF2B5EF4-FFF2-40B4-BE49-F238E27FC236}">
                <a16:creationId xmlns:a16="http://schemas.microsoft.com/office/drawing/2014/main" id="{70431F7D-5CCC-6F6C-F8E8-167E541850D3}"/>
              </a:ext>
            </a:extLst>
          </p:cNvPr>
          <p:cNvSpPr/>
          <p:nvPr/>
        </p:nvSpPr>
        <p:spPr>
          <a:xfrm>
            <a:off x="13639800" y="8164068"/>
            <a:ext cx="4038600" cy="2115312"/>
          </a:xfrm>
          <a:custGeom>
            <a:avLst/>
            <a:gdLst/>
            <a:ahLst/>
            <a:cxnLst/>
            <a:rect l="l" t="t" r="r" b="b"/>
            <a:pathLst>
              <a:path w="7315200" h="3182112">
                <a:moveTo>
                  <a:pt x="0" y="0"/>
                </a:moveTo>
                <a:lnTo>
                  <a:pt x="7315200" y="0"/>
                </a:lnTo>
                <a:lnTo>
                  <a:pt x="7315200" y="3182112"/>
                </a:lnTo>
                <a:lnTo>
                  <a:pt x="0" y="318211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10" name="Picture 9">
            <a:extLst>
              <a:ext uri="{FF2B5EF4-FFF2-40B4-BE49-F238E27FC236}">
                <a16:creationId xmlns:a16="http://schemas.microsoft.com/office/drawing/2014/main" id="{30E4CC8B-DBF8-C834-F1DA-917B0C0C0099}"/>
              </a:ext>
            </a:extLst>
          </p:cNvPr>
          <p:cNvPicPr>
            <a:picLocks noChangeAspect="1"/>
          </p:cNvPicPr>
          <p:nvPr/>
        </p:nvPicPr>
        <p:blipFill>
          <a:blip r:embed="rId5"/>
          <a:stretch>
            <a:fillRect/>
          </a:stretch>
        </p:blipFill>
        <p:spPr>
          <a:xfrm>
            <a:off x="9982200" y="3619500"/>
            <a:ext cx="7010400" cy="3849974"/>
          </a:xfrm>
          <a:prstGeom prst="rect">
            <a:avLst/>
          </a:prstGeom>
        </p:spPr>
      </p:pic>
      <p:grpSp>
        <p:nvGrpSpPr>
          <p:cNvPr id="13" name="Group 12">
            <a:extLst>
              <a:ext uri="{FF2B5EF4-FFF2-40B4-BE49-F238E27FC236}">
                <a16:creationId xmlns:a16="http://schemas.microsoft.com/office/drawing/2014/main" id="{FAEC8644-442C-955E-FF30-02580851CE16}"/>
              </a:ext>
            </a:extLst>
          </p:cNvPr>
          <p:cNvGrpSpPr/>
          <p:nvPr/>
        </p:nvGrpSpPr>
        <p:grpSpPr>
          <a:xfrm>
            <a:off x="3962400" y="876300"/>
            <a:ext cx="10058400" cy="1295400"/>
            <a:chOff x="3962400" y="876300"/>
            <a:chExt cx="10058400" cy="1295400"/>
          </a:xfrm>
        </p:grpSpPr>
        <p:sp>
          <p:nvSpPr>
            <p:cNvPr id="11" name="TextBox 10">
              <a:extLst>
                <a:ext uri="{FF2B5EF4-FFF2-40B4-BE49-F238E27FC236}">
                  <a16:creationId xmlns:a16="http://schemas.microsoft.com/office/drawing/2014/main" id="{619BBF19-C50A-41AD-3CE7-64540DF320C2}"/>
                </a:ext>
              </a:extLst>
            </p:cNvPr>
            <p:cNvSpPr txBox="1"/>
            <p:nvPr/>
          </p:nvSpPr>
          <p:spPr>
            <a:xfrm>
              <a:off x="3962400" y="1028700"/>
              <a:ext cx="10058400" cy="1015663"/>
            </a:xfrm>
            <a:prstGeom prst="rect">
              <a:avLst/>
            </a:prstGeom>
            <a:noFill/>
          </p:spPr>
          <p:txBody>
            <a:bodyPr wrap="square" rtlCol="0">
              <a:spAutoFit/>
            </a:bodyPr>
            <a:lstStyle/>
            <a:p>
              <a:pPr lvl="0" algn="ctr"/>
              <a:r>
                <a:rPr lang="en-US" sz="6000" b="1" i="1" dirty="0">
                  <a:solidFill>
                    <a:srgbClr val="FF0000"/>
                  </a:solidFill>
                  <a:latin typeface="Cambria" panose="02040503050406030204" pitchFamily="18" charset="0"/>
                  <a:ea typeface="Cambria" panose="02040503050406030204" pitchFamily="18" charset="0"/>
                </a:rPr>
                <a:t>Em </a:t>
              </a:r>
              <a:r>
                <a:rPr lang="en-US" sz="6000" b="1" i="1" dirty="0" err="1">
                  <a:solidFill>
                    <a:srgbClr val="FF0000"/>
                  </a:solidFill>
                  <a:latin typeface="Cambria" panose="02040503050406030204" pitchFamily="18" charset="0"/>
                  <a:ea typeface="Cambria" panose="02040503050406030204" pitchFamily="18" charset="0"/>
                </a:rPr>
                <a:t>có</a:t>
              </a:r>
              <a:r>
                <a:rPr lang="en-US" sz="6000" b="1" i="1" dirty="0">
                  <a:solidFill>
                    <a:srgbClr val="FF0000"/>
                  </a:solidFill>
                  <a:latin typeface="Cambria" panose="02040503050406030204" pitchFamily="18" charset="0"/>
                  <a:ea typeface="Cambria" panose="02040503050406030204" pitchFamily="18" charset="0"/>
                </a:rPr>
                <a:t> </a:t>
              </a:r>
              <a:r>
                <a:rPr lang="en-US" sz="6000" b="1" i="1" dirty="0" err="1">
                  <a:solidFill>
                    <a:srgbClr val="FF0000"/>
                  </a:solidFill>
                  <a:latin typeface="Cambria" panose="02040503050406030204" pitchFamily="18" charset="0"/>
                  <a:ea typeface="Cambria" panose="02040503050406030204" pitchFamily="18" charset="0"/>
                </a:rPr>
                <a:t>biết</a:t>
              </a:r>
              <a:endParaRPr kumimoji="0" lang="vi-VN" sz="6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
          <p:nvSpPr>
            <p:cNvPr id="12" name="Freeform 9">
              <a:extLst>
                <a:ext uri="{FF2B5EF4-FFF2-40B4-BE49-F238E27FC236}">
                  <a16:creationId xmlns:a16="http://schemas.microsoft.com/office/drawing/2014/main" id="{20F0A8AE-E573-AD93-838F-423EC2D7E8BB}"/>
                </a:ext>
              </a:extLst>
            </p:cNvPr>
            <p:cNvSpPr/>
            <p:nvPr/>
          </p:nvSpPr>
          <p:spPr>
            <a:xfrm>
              <a:off x="6172200" y="876300"/>
              <a:ext cx="1066800" cy="129540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6"/>
              <a:stretch>
                <a:fillRect/>
              </a:stretch>
            </a:blipFill>
          </p:spPr>
        </p:sp>
      </p:grpSp>
      <p:sp>
        <p:nvSpPr>
          <p:cNvPr id="14" name="TextBox 13">
            <a:extLst>
              <a:ext uri="{FF2B5EF4-FFF2-40B4-BE49-F238E27FC236}">
                <a16:creationId xmlns:a16="http://schemas.microsoft.com/office/drawing/2014/main" id="{FD96195D-5263-9EB6-0344-B56A66F1D3A5}"/>
              </a:ext>
            </a:extLst>
          </p:cNvPr>
          <p:cNvSpPr txBox="1"/>
          <p:nvPr/>
        </p:nvSpPr>
        <p:spPr>
          <a:xfrm>
            <a:off x="1524000" y="3162300"/>
            <a:ext cx="7848600" cy="5016758"/>
          </a:xfrm>
          <a:prstGeom prst="rect">
            <a:avLst/>
          </a:prstGeom>
          <a:noFill/>
        </p:spPr>
        <p:txBody>
          <a:bodyPr wrap="square" rtlCol="0">
            <a:spAutoFit/>
          </a:bodyPr>
          <a:lstStyle/>
          <a:p>
            <a:pPr algn="just" rtl="0">
              <a:spcBef>
                <a:spcPts val="0"/>
              </a:spcBef>
              <a:spcAft>
                <a:spcPts val="500"/>
              </a:spcAft>
            </a:pPr>
            <a:r>
              <a:rPr lang="vi-VN" sz="4000" b="1" i="0" u="none" strike="noStrike" dirty="0">
                <a:solidFill>
                  <a:srgbClr val="002060"/>
                </a:solidFill>
                <a:effectLst/>
                <a:latin typeface="Cambria" panose="02040503050406030204" pitchFamily="18" charset="0"/>
                <a:ea typeface="Cambria" panose="02040503050406030204" pitchFamily="18" charset="0"/>
              </a:rPr>
              <a:t>Quá trình hình thành đất đã tạo ra những hạt riêng rẽ có kích thước và hình dạng khác nhau như hạt cát, hạt sét,... Tuỳ thuộc vào tỉ lệ các loại hạt trong đất, người ta chia thành các loại đất khác nhau như đất cát, đất thịt, đất sét,... (hình 5).</a:t>
            </a:r>
            <a:endParaRPr lang="vi-VN" sz="40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951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pic>
        <p:nvPicPr>
          <p:cNvPr id="20" name="Picture 4">
            <a:extLst>
              <a:ext uri="{FF2B5EF4-FFF2-40B4-BE49-F238E27FC236}">
                <a16:creationId xmlns:a16="http://schemas.microsoft.com/office/drawing/2014/main" id="{536893A8-7186-6516-6FB9-6390DA76E459}"/>
              </a:ext>
            </a:extLst>
          </p:cNvPr>
          <p:cNvPicPr>
            <a:picLocks noChangeAspect="1"/>
          </p:cNvPicPr>
          <p:nvPr/>
        </p:nvPicPr>
        <p:blipFill>
          <a:blip r:embed="rId4"/>
          <a:srcRect/>
          <a:stretch>
            <a:fillRect/>
          </a:stretch>
        </p:blipFill>
        <p:spPr>
          <a:xfrm>
            <a:off x="2243137" y="1"/>
            <a:ext cx="2283560" cy="2283560"/>
          </a:xfrm>
          <a:prstGeom prst="rect">
            <a:avLst/>
          </a:prstGeom>
        </p:spPr>
      </p:pic>
      <p:pic>
        <p:nvPicPr>
          <p:cNvPr id="23" name="Picture 3">
            <a:extLst>
              <a:ext uri="{FF2B5EF4-FFF2-40B4-BE49-F238E27FC236}">
                <a16:creationId xmlns:a16="http://schemas.microsoft.com/office/drawing/2014/main" id="{704D4E9A-D3F2-B7A5-075E-2A8E62D3AD67}"/>
              </a:ext>
            </a:extLst>
          </p:cNvPr>
          <p:cNvPicPr>
            <a:picLocks noChangeAspect="1"/>
          </p:cNvPicPr>
          <p:nvPr/>
        </p:nvPicPr>
        <p:blipFill>
          <a:blip r:embed="rId5"/>
          <a:srcRect/>
          <a:stretch>
            <a:fillRect/>
          </a:stretch>
        </p:blipFill>
        <p:spPr>
          <a:xfrm flipH="1">
            <a:off x="14901863" y="588168"/>
            <a:ext cx="1557338" cy="1934766"/>
          </a:xfrm>
          <a:prstGeom prst="rect">
            <a:avLst/>
          </a:prstGeom>
        </p:spPr>
      </p:pic>
      <p:pic>
        <p:nvPicPr>
          <p:cNvPr id="12" name="Picture 11">
            <a:extLst>
              <a:ext uri="{FF2B5EF4-FFF2-40B4-BE49-F238E27FC236}">
                <a16:creationId xmlns:a16="http://schemas.microsoft.com/office/drawing/2014/main" id="{C08ED115-013C-4638-C296-67A017EEFDA5}"/>
              </a:ext>
            </a:extLst>
          </p:cNvPr>
          <p:cNvPicPr>
            <a:picLocks noChangeAspect="1"/>
          </p:cNvPicPr>
          <p:nvPr/>
        </p:nvPicPr>
        <p:blipFill>
          <a:blip r:embed="rId6"/>
          <a:stretch>
            <a:fillRect/>
          </a:stretch>
        </p:blipFill>
        <p:spPr>
          <a:xfrm>
            <a:off x="5029200" y="1409700"/>
            <a:ext cx="9169179" cy="3779848"/>
          </a:xfrm>
          <a:prstGeom prst="rect">
            <a:avLst/>
          </a:prstGeom>
        </p:spPr>
      </p:pic>
      <p:pic>
        <p:nvPicPr>
          <p:cNvPr id="13" name="Picture 4">
            <a:extLst>
              <a:ext uri="{FF2B5EF4-FFF2-40B4-BE49-F238E27FC236}">
                <a16:creationId xmlns:a16="http://schemas.microsoft.com/office/drawing/2014/main" id="{17B8192E-554F-2A81-5D82-E2EC767324C2}"/>
              </a:ext>
            </a:extLst>
          </p:cNvPr>
          <p:cNvPicPr>
            <a:picLocks noChangeAspect="1"/>
          </p:cNvPicPr>
          <p:nvPr/>
        </p:nvPicPr>
        <p:blipFill>
          <a:blip r:embed="rId7"/>
          <a:srcRect/>
          <a:stretch>
            <a:fillRect/>
          </a:stretch>
        </p:blipFill>
        <p:spPr>
          <a:xfrm>
            <a:off x="-685800" y="4239000"/>
            <a:ext cx="5685120" cy="6048000"/>
          </a:xfrm>
          <a:prstGeom prst="rect">
            <a:avLst/>
          </a:prstGeom>
        </p:spPr>
      </p:pic>
      <p:pic>
        <p:nvPicPr>
          <p:cNvPr id="19" name="Picture 3">
            <a:extLst>
              <a:ext uri="{FF2B5EF4-FFF2-40B4-BE49-F238E27FC236}">
                <a16:creationId xmlns:a16="http://schemas.microsoft.com/office/drawing/2014/main" id="{C944179F-85E9-3CA0-76D8-2D6B4407B650}"/>
              </a:ext>
            </a:extLst>
          </p:cNvPr>
          <p:cNvPicPr>
            <a:picLocks noChangeAspect="1"/>
          </p:cNvPicPr>
          <p:nvPr/>
        </p:nvPicPr>
        <p:blipFill>
          <a:blip r:embed="rId8"/>
          <a:srcRect/>
          <a:stretch>
            <a:fillRect/>
          </a:stretch>
        </p:blipFill>
        <p:spPr>
          <a:xfrm>
            <a:off x="15240000" y="3238500"/>
            <a:ext cx="4112640" cy="6048000"/>
          </a:xfrm>
          <a:prstGeom prst="rect">
            <a:avLst/>
          </a:prstGeom>
        </p:spPr>
      </p:pic>
      <p:pic>
        <p:nvPicPr>
          <p:cNvPr id="21" name="Picture 20">
            <a:extLst>
              <a:ext uri="{FF2B5EF4-FFF2-40B4-BE49-F238E27FC236}">
                <a16:creationId xmlns:a16="http://schemas.microsoft.com/office/drawing/2014/main" id="{DD597A1E-2BE6-2044-06FC-C2B891EAF1E4}"/>
              </a:ext>
            </a:extLst>
          </p:cNvPr>
          <p:cNvPicPr>
            <a:picLocks noChangeAspect="1"/>
          </p:cNvPicPr>
          <p:nvPr/>
        </p:nvPicPr>
        <p:blipFill>
          <a:blip r:embed="rId9"/>
          <a:stretch>
            <a:fillRect/>
          </a:stretch>
        </p:blipFill>
        <p:spPr>
          <a:xfrm>
            <a:off x="2971800" y="4686300"/>
            <a:ext cx="13961050" cy="4834547"/>
          </a:xfrm>
          <a:prstGeom prst="rect">
            <a:avLst/>
          </a:prstGeom>
        </p:spPr>
      </p:pic>
    </p:spTree>
    <p:extLst>
      <p:ext uri="{BB962C8B-B14F-4D97-AF65-F5344CB8AC3E}">
        <p14:creationId xmlns:p14="http://schemas.microsoft.com/office/powerpoint/2010/main" val="24649875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10" name="Freeform 9">
            <a:extLst>
              <a:ext uri="{FF2B5EF4-FFF2-40B4-BE49-F238E27FC236}">
                <a16:creationId xmlns:a16="http://schemas.microsoft.com/office/drawing/2014/main" id="{6A4C8C6B-790F-FF6F-0F92-096DFE63F63A}"/>
              </a:ext>
            </a:extLst>
          </p:cNvPr>
          <p:cNvSpPr/>
          <p:nvPr/>
        </p:nvSpPr>
        <p:spPr>
          <a:xfrm>
            <a:off x="30480" y="2045800"/>
            <a:ext cx="5486400" cy="8264060"/>
          </a:xfrm>
          <a:custGeom>
            <a:avLst/>
            <a:gdLst/>
            <a:ahLst/>
            <a:cxnLst/>
            <a:rect l="l" t="t" r="r" b="b"/>
            <a:pathLst>
              <a:path w="6441424" h="10473860">
                <a:moveTo>
                  <a:pt x="0" y="0"/>
                </a:moveTo>
                <a:lnTo>
                  <a:pt x="6441424" y="0"/>
                </a:lnTo>
                <a:lnTo>
                  <a:pt x="6441424" y="10473860"/>
                </a:lnTo>
                <a:lnTo>
                  <a:pt x="0" y="10473860"/>
                </a:lnTo>
                <a:lnTo>
                  <a:pt x="0" y="0"/>
                </a:lnTo>
                <a:close/>
              </a:path>
            </a:pathLst>
          </a:custGeom>
          <a:blipFill>
            <a:blip r:embed="rId3"/>
            <a:stretch>
              <a:fillRect/>
            </a:stretch>
          </a:blipFill>
        </p:spPr>
      </p:sp>
      <p:sp>
        <p:nvSpPr>
          <p:cNvPr id="11" name="Speech Bubble: Rectangle with Corners Rounded 10">
            <a:extLst>
              <a:ext uri="{FF2B5EF4-FFF2-40B4-BE49-F238E27FC236}">
                <a16:creationId xmlns:a16="http://schemas.microsoft.com/office/drawing/2014/main" id="{EA217165-FE2C-D52A-3464-60B7F775345E}"/>
              </a:ext>
            </a:extLst>
          </p:cNvPr>
          <p:cNvSpPr/>
          <p:nvPr/>
        </p:nvSpPr>
        <p:spPr>
          <a:xfrm>
            <a:off x="5257800" y="647700"/>
            <a:ext cx="10439400" cy="3962400"/>
          </a:xfrm>
          <a:prstGeom prst="wedgeRoundRectCallout">
            <a:avLst>
              <a:gd name="adj1" fmla="val -61243"/>
              <a:gd name="adj2" fmla="val -1462"/>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6000" b="1" dirty="0">
                <a:solidFill>
                  <a:srgbClr val="FF0000"/>
                </a:solidFill>
                <a:latin typeface="Calibri" panose="020F0502020204030204" pitchFamily="34" charset="0"/>
                <a:cs typeface="Calibri" panose="020F0502020204030204" pitchFamily="34" charset="0"/>
              </a:rPr>
              <a:t>Ở địa phương em trồng nhiều loại cây nào? Loại đất nào thích hợp để các cây trồng đó sống và phát triển tốt?</a:t>
            </a:r>
          </a:p>
        </p:txBody>
      </p:sp>
    </p:spTree>
    <p:extLst>
      <p:ext uri="{BB962C8B-B14F-4D97-AF65-F5344CB8AC3E}">
        <p14:creationId xmlns:p14="http://schemas.microsoft.com/office/powerpoint/2010/main" val="3082369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pic>
        <p:nvPicPr>
          <p:cNvPr id="1026" name="Picture 2" descr="Cà Mau: Đưa cây lúa trở lại đất tôm">
            <a:extLst>
              <a:ext uri="{FF2B5EF4-FFF2-40B4-BE49-F238E27FC236}">
                <a16:creationId xmlns:a16="http://schemas.microsoft.com/office/drawing/2014/main" id="{A04257CE-F6E7-5E2A-F8BA-CA24A90224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5200" y="495300"/>
            <a:ext cx="11811000" cy="786907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algn="ctr"/>
            <a:r>
              <a:rPr lang="en-US" sz="6600" b="1" dirty="0" err="1">
                <a:latin typeface="Cambria" panose="02040503050406030204" pitchFamily="18" charset="0"/>
                <a:ea typeface="Cambria" panose="02040503050406030204" pitchFamily="18" charset="0"/>
              </a:rPr>
              <a:t>Trồng</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lúa</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trên</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đất</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phù</a:t>
            </a:r>
            <a:r>
              <a:rPr lang="en-US" sz="6600" b="1" dirty="0">
                <a:latin typeface="Cambria" panose="02040503050406030204" pitchFamily="18" charset="0"/>
                <a:ea typeface="Cambria" panose="02040503050406030204" pitchFamily="18" charset="0"/>
              </a:rPr>
              <a:t> </a:t>
            </a:r>
            <a:r>
              <a:rPr lang="en-US" sz="6600" b="1" dirty="0" err="1">
                <a:latin typeface="Cambria" panose="02040503050406030204" pitchFamily="18" charset="0"/>
                <a:ea typeface="Cambria" panose="02040503050406030204" pitchFamily="18" charset="0"/>
              </a:rPr>
              <a:t>sa</a:t>
            </a:r>
            <a:endParaRPr lang="en-US" sz="66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9044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9" name="TextBox 8">
            <a:extLst>
              <a:ext uri="{FF2B5EF4-FFF2-40B4-BE49-F238E27FC236}">
                <a16:creationId xmlns:a16="http://schemas.microsoft.com/office/drawing/2014/main" id="{F964EA0F-6E31-012B-9494-216D740AD28C}"/>
              </a:ext>
            </a:extLst>
          </p:cNvPr>
          <p:cNvSpPr txBox="1"/>
          <p:nvPr/>
        </p:nvSpPr>
        <p:spPr>
          <a:xfrm>
            <a:off x="4267200" y="84963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phi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lao</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cát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Cây phi lao và cách trồng, chăm sóc giúp cây xanh tốt">
            <a:extLst>
              <a:ext uri="{FF2B5EF4-FFF2-40B4-BE49-F238E27FC236}">
                <a16:creationId xmlns:a16="http://schemas.microsoft.com/office/drawing/2014/main" id="{5475F173-1B08-C077-8AAD-74108FA8F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495300"/>
            <a:ext cx="13182600" cy="7724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51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091421" y="790737"/>
            <a:ext cx="19227022" cy="8705525"/>
            <a:chOff x="0" y="0"/>
            <a:chExt cx="57624614" cy="24505707"/>
          </a:xfrm>
        </p:grpSpPr>
        <p:sp>
          <p:nvSpPr>
            <p:cNvPr id="4" name="Freeform 4"/>
            <p:cNvSpPr/>
            <p:nvPr/>
          </p:nvSpPr>
          <p:spPr>
            <a:xfrm>
              <a:off x="72390" y="72390"/>
              <a:ext cx="57479837" cy="24360928"/>
            </a:xfrm>
            <a:custGeom>
              <a:avLst/>
              <a:gdLst/>
              <a:ahLst/>
              <a:cxnLst/>
              <a:rect l="l" t="t" r="r" b="b"/>
              <a:pathLst>
                <a:path w="57479837" h="24360928">
                  <a:moveTo>
                    <a:pt x="0" y="0"/>
                  </a:moveTo>
                  <a:lnTo>
                    <a:pt x="57479837" y="0"/>
                  </a:lnTo>
                  <a:lnTo>
                    <a:pt x="57479837" y="24360928"/>
                  </a:lnTo>
                  <a:lnTo>
                    <a:pt x="0" y="24360928"/>
                  </a:lnTo>
                  <a:lnTo>
                    <a:pt x="0" y="0"/>
                  </a:lnTo>
                  <a:close/>
                </a:path>
              </a:pathLst>
            </a:custGeom>
            <a:solidFill>
              <a:srgbClr val="9B7C5C"/>
            </a:solidFill>
          </p:spPr>
        </p:sp>
        <p:sp>
          <p:nvSpPr>
            <p:cNvPr id="5" name="Freeform 5"/>
            <p:cNvSpPr/>
            <p:nvPr/>
          </p:nvSpPr>
          <p:spPr>
            <a:xfrm>
              <a:off x="0" y="0"/>
              <a:ext cx="57624613" cy="24505707"/>
            </a:xfrm>
            <a:custGeom>
              <a:avLst/>
              <a:gdLst/>
              <a:ahLst/>
              <a:cxnLst/>
              <a:rect l="l" t="t" r="r" b="b"/>
              <a:pathLst>
                <a:path w="57624613" h="24505707">
                  <a:moveTo>
                    <a:pt x="57479834" y="24360927"/>
                  </a:moveTo>
                  <a:lnTo>
                    <a:pt x="57624613" y="24360927"/>
                  </a:lnTo>
                  <a:lnTo>
                    <a:pt x="57624613" y="24505707"/>
                  </a:lnTo>
                  <a:lnTo>
                    <a:pt x="57479834" y="24505707"/>
                  </a:lnTo>
                  <a:lnTo>
                    <a:pt x="57479834" y="24360927"/>
                  </a:lnTo>
                  <a:close/>
                  <a:moveTo>
                    <a:pt x="0" y="144780"/>
                  </a:moveTo>
                  <a:lnTo>
                    <a:pt x="144780" y="144780"/>
                  </a:lnTo>
                  <a:lnTo>
                    <a:pt x="144780" y="24360927"/>
                  </a:lnTo>
                  <a:lnTo>
                    <a:pt x="0" y="24360927"/>
                  </a:lnTo>
                  <a:lnTo>
                    <a:pt x="0" y="144780"/>
                  </a:lnTo>
                  <a:close/>
                  <a:moveTo>
                    <a:pt x="0" y="24360927"/>
                  </a:moveTo>
                  <a:lnTo>
                    <a:pt x="144780" y="24360927"/>
                  </a:lnTo>
                  <a:lnTo>
                    <a:pt x="144780" y="24505707"/>
                  </a:lnTo>
                  <a:lnTo>
                    <a:pt x="0" y="24505707"/>
                  </a:lnTo>
                  <a:lnTo>
                    <a:pt x="0" y="24360927"/>
                  </a:lnTo>
                  <a:close/>
                  <a:moveTo>
                    <a:pt x="57479834" y="144780"/>
                  </a:moveTo>
                  <a:lnTo>
                    <a:pt x="57624613" y="144780"/>
                  </a:lnTo>
                  <a:lnTo>
                    <a:pt x="57624613" y="24360927"/>
                  </a:lnTo>
                  <a:lnTo>
                    <a:pt x="57479834" y="24360927"/>
                  </a:lnTo>
                  <a:lnTo>
                    <a:pt x="57479834" y="144780"/>
                  </a:lnTo>
                  <a:close/>
                  <a:moveTo>
                    <a:pt x="144780" y="24360927"/>
                  </a:moveTo>
                  <a:lnTo>
                    <a:pt x="57479834" y="24360927"/>
                  </a:lnTo>
                  <a:lnTo>
                    <a:pt x="57479834" y="24505707"/>
                  </a:lnTo>
                  <a:lnTo>
                    <a:pt x="144780" y="24505707"/>
                  </a:lnTo>
                  <a:lnTo>
                    <a:pt x="144780" y="24360927"/>
                  </a:lnTo>
                  <a:close/>
                  <a:moveTo>
                    <a:pt x="57479834" y="0"/>
                  </a:moveTo>
                  <a:lnTo>
                    <a:pt x="57624613" y="0"/>
                  </a:lnTo>
                  <a:lnTo>
                    <a:pt x="57624613" y="144780"/>
                  </a:lnTo>
                  <a:lnTo>
                    <a:pt x="57479834" y="144780"/>
                  </a:lnTo>
                  <a:lnTo>
                    <a:pt x="57479834" y="0"/>
                  </a:lnTo>
                  <a:close/>
                  <a:moveTo>
                    <a:pt x="0" y="0"/>
                  </a:moveTo>
                  <a:lnTo>
                    <a:pt x="144780" y="0"/>
                  </a:lnTo>
                  <a:lnTo>
                    <a:pt x="144780" y="144780"/>
                  </a:lnTo>
                  <a:lnTo>
                    <a:pt x="0" y="144780"/>
                  </a:lnTo>
                  <a:lnTo>
                    <a:pt x="0" y="0"/>
                  </a:lnTo>
                  <a:close/>
                  <a:moveTo>
                    <a:pt x="144780" y="0"/>
                  </a:moveTo>
                  <a:lnTo>
                    <a:pt x="57479834" y="0"/>
                  </a:lnTo>
                  <a:lnTo>
                    <a:pt x="57479834" y="144780"/>
                  </a:lnTo>
                  <a:lnTo>
                    <a:pt x="144780" y="144780"/>
                  </a:lnTo>
                  <a:lnTo>
                    <a:pt x="144780" y="0"/>
                  </a:lnTo>
                  <a:close/>
                </a:path>
              </a:pathLst>
            </a:custGeom>
            <a:solidFill>
              <a:srgbClr val="000000"/>
            </a:solidFill>
          </p:spPr>
        </p:sp>
      </p:grpSp>
      <p:grpSp>
        <p:nvGrpSpPr>
          <p:cNvPr id="6" name="Group 6"/>
          <p:cNvGrpSpPr/>
          <p:nvPr/>
        </p:nvGrpSpPr>
        <p:grpSpPr>
          <a:xfrm>
            <a:off x="-731111" y="190500"/>
            <a:ext cx="19019112" cy="9753599"/>
            <a:chOff x="0" y="0"/>
            <a:chExt cx="52414898" cy="21557999"/>
          </a:xfrm>
        </p:grpSpPr>
        <p:sp>
          <p:nvSpPr>
            <p:cNvPr id="7" name="Freeform 7"/>
            <p:cNvSpPr/>
            <p:nvPr/>
          </p:nvSpPr>
          <p:spPr>
            <a:xfrm>
              <a:off x="72390" y="72390"/>
              <a:ext cx="52270121" cy="21413219"/>
            </a:xfrm>
            <a:custGeom>
              <a:avLst/>
              <a:gdLst/>
              <a:ahLst/>
              <a:cxnLst/>
              <a:rect l="l" t="t" r="r" b="b"/>
              <a:pathLst>
                <a:path w="52270121" h="21413219">
                  <a:moveTo>
                    <a:pt x="0" y="0"/>
                  </a:moveTo>
                  <a:lnTo>
                    <a:pt x="52270120" y="0"/>
                  </a:lnTo>
                  <a:lnTo>
                    <a:pt x="52270120" y="21413219"/>
                  </a:lnTo>
                  <a:lnTo>
                    <a:pt x="0" y="21413219"/>
                  </a:lnTo>
                  <a:lnTo>
                    <a:pt x="0" y="0"/>
                  </a:lnTo>
                  <a:close/>
                </a:path>
              </a:pathLst>
            </a:custGeom>
            <a:solidFill>
              <a:srgbClr val="FFFFFF"/>
            </a:solidFill>
          </p:spPr>
        </p:sp>
        <p:sp>
          <p:nvSpPr>
            <p:cNvPr id="8" name="Freeform 8"/>
            <p:cNvSpPr/>
            <p:nvPr/>
          </p:nvSpPr>
          <p:spPr>
            <a:xfrm>
              <a:off x="0" y="0"/>
              <a:ext cx="52414897" cy="21557999"/>
            </a:xfrm>
            <a:custGeom>
              <a:avLst/>
              <a:gdLst/>
              <a:ahLst/>
              <a:cxnLst/>
              <a:rect l="l" t="t" r="r" b="b"/>
              <a:pathLst>
                <a:path w="52414897" h="21557999">
                  <a:moveTo>
                    <a:pt x="52270118" y="21413219"/>
                  </a:moveTo>
                  <a:lnTo>
                    <a:pt x="52414897" y="21413219"/>
                  </a:lnTo>
                  <a:lnTo>
                    <a:pt x="52414897" y="21557999"/>
                  </a:lnTo>
                  <a:lnTo>
                    <a:pt x="52270118" y="21557999"/>
                  </a:lnTo>
                  <a:lnTo>
                    <a:pt x="52270118" y="21413219"/>
                  </a:lnTo>
                  <a:close/>
                  <a:moveTo>
                    <a:pt x="0" y="144780"/>
                  </a:moveTo>
                  <a:lnTo>
                    <a:pt x="144780" y="144780"/>
                  </a:lnTo>
                  <a:lnTo>
                    <a:pt x="144780" y="21413219"/>
                  </a:lnTo>
                  <a:lnTo>
                    <a:pt x="0" y="21413219"/>
                  </a:lnTo>
                  <a:lnTo>
                    <a:pt x="0" y="144780"/>
                  </a:lnTo>
                  <a:close/>
                  <a:moveTo>
                    <a:pt x="0" y="21413219"/>
                  </a:moveTo>
                  <a:lnTo>
                    <a:pt x="144780" y="21413219"/>
                  </a:lnTo>
                  <a:lnTo>
                    <a:pt x="144780" y="21557999"/>
                  </a:lnTo>
                  <a:lnTo>
                    <a:pt x="0" y="21557999"/>
                  </a:lnTo>
                  <a:lnTo>
                    <a:pt x="0" y="21413219"/>
                  </a:lnTo>
                  <a:close/>
                  <a:moveTo>
                    <a:pt x="52270118" y="144780"/>
                  </a:moveTo>
                  <a:lnTo>
                    <a:pt x="52414897" y="144780"/>
                  </a:lnTo>
                  <a:lnTo>
                    <a:pt x="52414897" y="21413219"/>
                  </a:lnTo>
                  <a:lnTo>
                    <a:pt x="52270118" y="21413219"/>
                  </a:lnTo>
                  <a:lnTo>
                    <a:pt x="52270118" y="144780"/>
                  </a:lnTo>
                  <a:close/>
                  <a:moveTo>
                    <a:pt x="144780" y="21413219"/>
                  </a:moveTo>
                  <a:lnTo>
                    <a:pt x="52270118" y="21413219"/>
                  </a:lnTo>
                  <a:lnTo>
                    <a:pt x="52270118" y="21557999"/>
                  </a:lnTo>
                  <a:lnTo>
                    <a:pt x="144780" y="21557999"/>
                  </a:lnTo>
                  <a:lnTo>
                    <a:pt x="144780" y="21413219"/>
                  </a:lnTo>
                  <a:close/>
                  <a:moveTo>
                    <a:pt x="52270118" y="0"/>
                  </a:moveTo>
                  <a:lnTo>
                    <a:pt x="52414897" y="0"/>
                  </a:lnTo>
                  <a:lnTo>
                    <a:pt x="52414897" y="144780"/>
                  </a:lnTo>
                  <a:lnTo>
                    <a:pt x="52270118" y="144780"/>
                  </a:lnTo>
                  <a:lnTo>
                    <a:pt x="52270118" y="0"/>
                  </a:lnTo>
                  <a:close/>
                  <a:moveTo>
                    <a:pt x="0" y="0"/>
                  </a:moveTo>
                  <a:lnTo>
                    <a:pt x="144780" y="0"/>
                  </a:lnTo>
                  <a:lnTo>
                    <a:pt x="144780" y="144780"/>
                  </a:lnTo>
                  <a:lnTo>
                    <a:pt x="0" y="144780"/>
                  </a:lnTo>
                  <a:lnTo>
                    <a:pt x="0" y="0"/>
                  </a:lnTo>
                  <a:close/>
                  <a:moveTo>
                    <a:pt x="144780" y="0"/>
                  </a:moveTo>
                  <a:lnTo>
                    <a:pt x="52270118" y="0"/>
                  </a:lnTo>
                  <a:lnTo>
                    <a:pt x="52270118" y="144780"/>
                  </a:lnTo>
                  <a:lnTo>
                    <a:pt x="144780" y="144780"/>
                  </a:lnTo>
                  <a:lnTo>
                    <a:pt x="144780" y="0"/>
                  </a:lnTo>
                  <a:close/>
                </a:path>
              </a:pathLst>
            </a:custGeom>
            <a:solidFill>
              <a:srgbClr val="000000"/>
            </a:solidFill>
          </p:spPr>
        </p:sp>
      </p:grpSp>
      <p:sp>
        <p:nvSpPr>
          <p:cNvPr id="9" name="TextBox 8">
            <a:extLst>
              <a:ext uri="{FF2B5EF4-FFF2-40B4-BE49-F238E27FC236}">
                <a16:creationId xmlns:a16="http://schemas.microsoft.com/office/drawing/2014/main" id="{F964EA0F-6E31-012B-9494-216D740AD28C}"/>
              </a:ext>
            </a:extLst>
          </p:cNvPr>
          <p:cNvSpPr txBox="1"/>
          <p:nvPr/>
        </p:nvSpPr>
        <p:spPr>
          <a:xfrm>
            <a:off x="3581400" y="7810500"/>
            <a:ext cx="11049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rau</a:t>
            </a:r>
            <a:r>
              <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màu</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trên</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đất</a:t>
            </a:r>
            <a:r>
              <a:rPr kumimoji="0" lang="en-US" sz="6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6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thịt</a:t>
            </a:r>
            <a:endParaRPr kumimoji="0" lang="en-US" sz="6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FUNO - Cây rau màu">
            <a:extLst>
              <a:ext uri="{FF2B5EF4-FFF2-40B4-BE49-F238E27FC236}">
                <a16:creationId xmlns:a16="http://schemas.microsoft.com/office/drawing/2014/main" id="{E9534C05-0C0C-2D52-2A15-FB56469E5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952500"/>
            <a:ext cx="13487400" cy="629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036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sp>
      <p:pic>
        <p:nvPicPr>
          <p:cNvPr id="13" name="Picture 12">
            <a:extLst>
              <a:ext uri="{FF2B5EF4-FFF2-40B4-BE49-F238E27FC236}">
                <a16:creationId xmlns:a16="http://schemas.microsoft.com/office/drawing/2014/main" id="{7857AD0E-DD18-5AB1-11B7-43767CE6DA50}"/>
              </a:ext>
            </a:extLst>
          </p:cNvPr>
          <p:cNvPicPr>
            <a:picLocks noChangeAspect="1"/>
          </p:cNvPicPr>
          <p:nvPr/>
        </p:nvPicPr>
        <p:blipFill>
          <a:blip r:embed="rId6"/>
          <a:stretch>
            <a:fillRect/>
          </a:stretch>
        </p:blipFill>
        <p:spPr>
          <a:xfrm>
            <a:off x="762000" y="-22860"/>
            <a:ext cx="8492464" cy="6962235"/>
          </a:xfrm>
          <a:prstGeom prst="rect">
            <a:avLst/>
          </a:prstGeom>
        </p:spPr>
      </p:pic>
    </p:spTree>
    <p:extLst>
      <p:ext uri="{BB962C8B-B14F-4D97-AF65-F5344CB8AC3E}">
        <p14:creationId xmlns:p14="http://schemas.microsoft.com/office/powerpoint/2010/main" val="9400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ĐOÁN XEM TÔI ĐƯỢC TRỒNG Ở ĐÂU?</a:t>
            </a:r>
          </a:p>
        </p:txBody>
      </p:sp>
      <p:pic>
        <p:nvPicPr>
          <p:cNvPr id="1026" name="Picture 2" descr="Khám phá các thành phần dinh dưỡng trong cải bẹ xanh">
            <a:extLst>
              <a:ext uri="{FF2B5EF4-FFF2-40B4-BE49-F238E27FC236}">
                <a16:creationId xmlns:a16="http://schemas.microsoft.com/office/drawing/2014/main" id="{D9FF16E2-C67B-C009-8085-6550E16D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562100"/>
            <a:ext cx="9525000" cy="635317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840481" y="760775"/>
              <a:ext cx="7134084" cy="702104"/>
            </a:xfrm>
            <a:prstGeom prst="rect">
              <a:avLst/>
            </a:prstGeom>
            <a:noFill/>
          </p:spPr>
          <p:txBody>
            <a:bodyPr wrap="square" lIns="60960" tIns="30480" rIns="60960" bIns="30480">
              <a:spAutoFit/>
            </a:bodyPr>
            <a:lstStyle/>
            <a:p>
              <a:pPr marL="0" marR="0" algn="just">
                <a:lnSpc>
                  <a:spcPct val="120000"/>
                </a:lnSpc>
                <a:spcBef>
                  <a:spcPts val="0"/>
                </a:spcBef>
                <a:spcAft>
                  <a:spcPts val="0"/>
                </a:spcAft>
              </a:pPr>
              <a:r>
                <a:rPr lang="nl-NL" sz="4400" b="1" dirty="0">
                  <a:solidFill>
                    <a:schemeClr val="bg1"/>
                  </a:solidFill>
                  <a:effectLst/>
                  <a:latin typeface="Cambria" panose="02040503050406030204" pitchFamily="18" charset="0"/>
                  <a:ea typeface="Cambria" panose="02040503050406030204" pitchFamily="18" charset="0"/>
                </a:rPr>
                <a:t>Cây rau cải trồng trên đất trong vườn.</a:t>
              </a:r>
              <a:endParaRPr lang="en-US" sz="4400" b="1" dirty="0">
                <a:solidFill>
                  <a:schemeClr val="bg1"/>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0895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3810000" y="8496300"/>
            <a:ext cx="12115800" cy="1295400"/>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682670" y="760775"/>
              <a:ext cx="7291894" cy="702105"/>
            </a:xfrm>
            <a:prstGeom prst="rect">
              <a:avLst/>
            </a:prstGeom>
            <a:noFill/>
          </p:spPr>
          <p:txBody>
            <a:bodyPr wrap="square" lIns="60960" tIns="30480" rIns="60960" bIns="3048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rPr>
                <a:t>Cây phi lao trồng trên đất ngoài bờ biển.</a:t>
              </a:r>
              <a:endParaRPr kumimoji="0" lang="en-US" sz="44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mn-cs"/>
              </a:endParaRPr>
            </a:p>
          </p:txBody>
        </p:sp>
      </p:grpSp>
      <p:pic>
        <p:nvPicPr>
          <p:cNvPr id="2052" name="Picture 4" descr="Cây phi lao và cách trồng, chăm sóc giúp cây xanh tốt">
            <a:extLst>
              <a:ext uri="{FF2B5EF4-FFF2-40B4-BE49-F238E27FC236}">
                <a16:creationId xmlns:a16="http://schemas.microsoft.com/office/drawing/2014/main" id="{5859EE5F-7C68-DC51-7641-746AE04C43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7600" y="1562100"/>
            <a:ext cx="11506200" cy="6741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9805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5D460-AC73-93AC-5DDD-EB3476A2C9BE}"/>
              </a:ext>
            </a:extLst>
          </p:cNvPr>
          <p:cNvPicPr>
            <a:picLocks noChangeAspect="1"/>
          </p:cNvPicPr>
          <p:nvPr/>
        </p:nvPicPr>
        <p:blipFill>
          <a:blip r:embed="rId3"/>
          <a:stretch>
            <a:fillRect/>
          </a:stretch>
        </p:blipFill>
        <p:spPr>
          <a:xfrm>
            <a:off x="0" y="0"/>
            <a:ext cx="19266195" cy="10510284"/>
          </a:xfrm>
          <a:prstGeom prst="rect">
            <a:avLst/>
          </a:prstGeom>
        </p:spPr>
      </p:pic>
      <p:sp>
        <p:nvSpPr>
          <p:cNvPr id="3" name="Rectangle: Rounded Corners 2">
            <a:extLst>
              <a:ext uri="{FF2B5EF4-FFF2-40B4-BE49-F238E27FC236}">
                <a16:creationId xmlns:a16="http://schemas.microsoft.com/office/drawing/2014/main" id="{ADF23D71-AE27-DCD1-BD66-72A6ABD11D37}"/>
              </a:ext>
            </a:extLst>
          </p:cNvPr>
          <p:cNvSpPr/>
          <p:nvPr/>
        </p:nvSpPr>
        <p:spPr>
          <a:xfrm>
            <a:off x="609600" y="114300"/>
            <a:ext cx="17678400" cy="10058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33C995B-0D0C-03E8-D614-6BFA552EC814}"/>
              </a:ext>
            </a:extLst>
          </p:cNvPr>
          <p:cNvSpPr txBox="1"/>
          <p:nvPr/>
        </p:nvSpPr>
        <p:spPr>
          <a:xfrm>
            <a:off x="3276600" y="495300"/>
            <a:ext cx="12649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ĐOÁN XEM TÔI ĐƯỢC TRỒNG Ở ĐÂU?</a:t>
            </a:r>
          </a:p>
        </p:txBody>
      </p:sp>
      <p:grpSp>
        <p:nvGrpSpPr>
          <p:cNvPr id="8" name="Nhóm 24">
            <a:extLst>
              <a:ext uri="{FF2B5EF4-FFF2-40B4-BE49-F238E27FC236}">
                <a16:creationId xmlns:a16="http://schemas.microsoft.com/office/drawing/2014/main" id="{BF588C92-69F1-D357-1ED3-758F08FE7F4A}"/>
              </a:ext>
            </a:extLst>
          </p:cNvPr>
          <p:cNvGrpSpPr/>
          <p:nvPr/>
        </p:nvGrpSpPr>
        <p:grpSpPr>
          <a:xfrm>
            <a:off x="2819400" y="8115300"/>
            <a:ext cx="14325600" cy="1734505"/>
            <a:chOff x="9314446" y="626900"/>
            <a:chExt cx="8363953" cy="1137938"/>
          </a:xfrm>
        </p:grpSpPr>
        <p:pic>
          <p:nvPicPr>
            <p:cNvPr id="9" name="Picture 5">
              <a:extLst>
                <a:ext uri="{FF2B5EF4-FFF2-40B4-BE49-F238E27FC236}">
                  <a16:creationId xmlns:a16="http://schemas.microsoft.com/office/drawing/2014/main" id="{990D2B1B-78B4-58F9-DDFE-47A65767EA5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14446" y="626900"/>
              <a:ext cx="8363953" cy="1137938"/>
            </a:xfrm>
            <a:prstGeom prst="rect">
              <a:avLst/>
            </a:prstGeom>
          </p:spPr>
        </p:pic>
        <p:sp>
          <p:nvSpPr>
            <p:cNvPr id="10" name="Hình chữ nhật 20">
              <a:extLst>
                <a:ext uri="{FF2B5EF4-FFF2-40B4-BE49-F238E27FC236}">
                  <a16:creationId xmlns:a16="http://schemas.microsoft.com/office/drawing/2014/main" id="{FC9C6942-8D7C-AC8A-BF46-6A3E14BCFFEA}"/>
                </a:ext>
              </a:extLst>
            </p:cNvPr>
            <p:cNvSpPr/>
            <p:nvPr/>
          </p:nvSpPr>
          <p:spPr>
            <a:xfrm>
              <a:off x="9536892" y="626900"/>
              <a:ext cx="7291894" cy="928830"/>
            </a:xfrm>
            <a:prstGeom prst="rect">
              <a:avLst/>
            </a:prstGeom>
            <a:noFill/>
          </p:spPr>
          <p:txBody>
            <a:bodyPr wrap="square" lIns="60960" tIns="30480" rIns="60960" bIns="3048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Cây ngô được trồng trong các khe đất mà không được trồng trên đá </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 name="Picture 4">
            <a:extLst>
              <a:ext uri="{FF2B5EF4-FFF2-40B4-BE49-F238E27FC236}">
                <a16:creationId xmlns:a16="http://schemas.microsoft.com/office/drawing/2014/main" id="{73D96513-3859-CC4A-0255-39889816ABA7}"/>
              </a:ext>
            </a:extLst>
          </p:cNvPr>
          <p:cNvPicPr>
            <a:picLocks noChangeAspect="1"/>
          </p:cNvPicPr>
          <p:nvPr/>
        </p:nvPicPr>
        <p:blipFill>
          <a:blip r:embed="rId6"/>
          <a:stretch>
            <a:fillRect/>
          </a:stretch>
        </p:blipFill>
        <p:spPr>
          <a:xfrm>
            <a:off x="4114800" y="1562100"/>
            <a:ext cx="9906000" cy="6126925"/>
          </a:xfrm>
          <a:prstGeom prst="rect">
            <a:avLst/>
          </a:prstGeom>
        </p:spPr>
      </p:pic>
    </p:spTree>
    <p:extLst>
      <p:ext uri="{BB962C8B-B14F-4D97-AF65-F5344CB8AC3E}">
        <p14:creationId xmlns:p14="http://schemas.microsoft.com/office/powerpoint/2010/main" val="3019308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4888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2433" r="-28191"/>
            </a:stretch>
          </a:blipFill>
        </p:spPr>
      </p:sp>
      <p:sp>
        <p:nvSpPr>
          <p:cNvPr id="3" name="Freeform 3"/>
          <p:cNvSpPr/>
          <p:nvPr/>
        </p:nvSpPr>
        <p:spPr>
          <a:xfrm>
            <a:off x="312228" y="3584076"/>
            <a:ext cx="2611596" cy="4551802"/>
          </a:xfrm>
          <a:custGeom>
            <a:avLst/>
            <a:gdLst/>
            <a:ahLst/>
            <a:cxnLst/>
            <a:rect l="l" t="t" r="r" b="b"/>
            <a:pathLst>
              <a:path w="2611596" h="4551802">
                <a:moveTo>
                  <a:pt x="0" y="0"/>
                </a:moveTo>
                <a:lnTo>
                  <a:pt x="2611596" y="0"/>
                </a:lnTo>
                <a:lnTo>
                  <a:pt x="2611596" y="4551801"/>
                </a:lnTo>
                <a:lnTo>
                  <a:pt x="0" y="4551801"/>
                </a:lnTo>
                <a:lnTo>
                  <a:pt x="0" y="0"/>
                </a:lnTo>
                <a:close/>
              </a:path>
            </a:pathLst>
          </a:custGeom>
          <a:blipFill>
            <a:blip r:embed="rId5"/>
            <a:stretch>
              <a:fillRect/>
            </a:stretch>
          </a:blipFill>
        </p:spPr>
      </p:sp>
      <p:sp>
        <p:nvSpPr>
          <p:cNvPr id="4" name="Freeform 4"/>
          <p:cNvSpPr/>
          <p:nvPr/>
        </p:nvSpPr>
        <p:spPr>
          <a:xfrm>
            <a:off x="2956306" y="3475547"/>
            <a:ext cx="2611596" cy="4551802"/>
          </a:xfrm>
          <a:custGeom>
            <a:avLst/>
            <a:gdLst/>
            <a:ahLst/>
            <a:cxnLst/>
            <a:rect l="l" t="t" r="r" b="b"/>
            <a:pathLst>
              <a:path w="2611596" h="4551802">
                <a:moveTo>
                  <a:pt x="0" y="0"/>
                </a:moveTo>
                <a:lnTo>
                  <a:pt x="2611596" y="0"/>
                </a:lnTo>
                <a:lnTo>
                  <a:pt x="2611596" y="4551802"/>
                </a:lnTo>
                <a:lnTo>
                  <a:pt x="0" y="4551802"/>
                </a:lnTo>
                <a:lnTo>
                  <a:pt x="0" y="0"/>
                </a:lnTo>
                <a:close/>
              </a:path>
            </a:pathLst>
          </a:custGeom>
          <a:blipFill>
            <a:blip r:embed="rId5"/>
            <a:stretch>
              <a:fillRect/>
            </a:stretch>
          </a:blipFill>
        </p:spPr>
      </p:sp>
      <p:sp>
        <p:nvSpPr>
          <p:cNvPr id="5" name="Freeform 5"/>
          <p:cNvSpPr/>
          <p:nvPr/>
        </p:nvSpPr>
        <p:spPr>
          <a:xfrm>
            <a:off x="7208679" y="3197233"/>
            <a:ext cx="967661" cy="1686554"/>
          </a:xfrm>
          <a:custGeom>
            <a:avLst/>
            <a:gdLst/>
            <a:ahLst/>
            <a:cxnLst/>
            <a:rect l="l" t="t" r="r" b="b"/>
            <a:pathLst>
              <a:path w="967661" h="1686554">
                <a:moveTo>
                  <a:pt x="0" y="0"/>
                </a:moveTo>
                <a:lnTo>
                  <a:pt x="967660" y="0"/>
                </a:lnTo>
                <a:lnTo>
                  <a:pt x="967660" y="1686555"/>
                </a:lnTo>
                <a:lnTo>
                  <a:pt x="0" y="1686555"/>
                </a:lnTo>
                <a:lnTo>
                  <a:pt x="0" y="0"/>
                </a:lnTo>
                <a:close/>
              </a:path>
            </a:pathLst>
          </a:custGeom>
          <a:blipFill>
            <a:blip r:embed="rId5"/>
            <a:stretch>
              <a:fillRect/>
            </a:stretch>
          </a:blipFill>
        </p:spPr>
      </p:sp>
      <p:sp>
        <p:nvSpPr>
          <p:cNvPr id="6" name="Freeform 6"/>
          <p:cNvSpPr/>
          <p:nvPr/>
        </p:nvSpPr>
        <p:spPr>
          <a:xfrm>
            <a:off x="8909764"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sp>
      <p:sp>
        <p:nvSpPr>
          <p:cNvPr id="7" name="Freeform 7"/>
          <p:cNvSpPr/>
          <p:nvPr/>
        </p:nvSpPr>
        <p:spPr>
          <a:xfrm>
            <a:off x="10610850" y="3197233"/>
            <a:ext cx="967661" cy="1686554"/>
          </a:xfrm>
          <a:custGeom>
            <a:avLst/>
            <a:gdLst/>
            <a:ahLst/>
            <a:cxnLst/>
            <a:rect l="l" t="t" r="r" b="b"/>
            <a:pathLst>
              <a:path w="967661" h="1686554">
                <a:moveTo>
                  <a:pt x="0" y="0"/>
                </a:moveTo>
                <a:lnTo>
                  <a:pt x="967661" y="0"/>
                </a:lnTo>
                <a:lnTo>
                  <a:pt x="967661" y="1686555"/>
                </a:lnTo>
                <a:lnTo>
                  <a:pt x="0" y="1686555"/>
                </a:lnTo>
                <a:lnTo>
                  <a:pt x="0" y="0"/>
                </a:lnTo>
                <a:close/>
              </a:path>
            </a:pathLst>
          </a:custGeom>
          <a:blipFill>
            <a:blip r:embed="rId5"/>
            <a:stretch>
              <a:fillRect/>
            </a:stretch>
          </a:blipFill>
        </p:spPr>
      </p:sp>
      <p:sp>
        <p:nvSpPr>
          <p:cNvPr id="8" name="Freeform 8"/>
          <p:cNvSpPr/>
          <p:nvPr/>
        </p:nvSpPr>
        <p:spPr>
          <a:xfrm>
            <a:off x="16600932" y="3584076"/>
            <a:ext cx="604499" cy="1889059"/>
          </a:xfrm>
          <a:custGeom>
            <a:avLst/>
            <a:gdLst/>
            <a:ahLst/>
            <a:cxnLst/>
            <a:rect l="l" t="t" r="r" b="b"/>
            <a:pathLst>
              <a:path w="604499" h="1889059">
                <a:moveTo>
                  <a:pt x="0" y="0"/>
                </a:moveTo>
                <a:lnTo>
                  <a:pt x="604499" y="0"/>
                </a:lnTo>
                <a:lnTo>
                  <a:pt x="604499" y="1889058"/>
                </a:lnTo>
                <a:lnTo>
                  <a:pt x="0" y="18890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6214090" y="4883788"/>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15031881" y="2845752"/>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8125239" y="3584076"/>
            <a:ext cx="1569051" cy="4903283"/>
          </a:xfrm>
          <a:custGeom>
            <a:avLst/>
            <a:gdLst/>
            <a:ahLst/>
            <a:cxnLst/>
            <a:rect l="l" t="t" r="r" b="b"/>
            <a:pathLst>
              <a:path w="1569051" h="4903283">
                <a:moveTo>
                  <a:pt x="0" y="0"/>
                </a:moveTo>
                <a:lnTo>
                  <a:pt x="1569051" y="0"/>
                </a:lnTo>
                <a:lnTo>
                  <a:pt x="1569051" y="4903283"/>
                </a:lnTo>
                <a:lnTo>
                  <a:pt x="0" y="49032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5567902" y="4148102"/>
            <a:ext cx="2557337" cy="3206692"/>
          </a:xfrm>
          <a:custGeom>
            <a:avLst/>
            <a:gdLst/>
            <a:ahLst/>
            <a:cxnLst/>
            <a:rect l="l" t="t" r="r" b="b"/>
            <a:pathLst>
              <a:path w="2557337" h="3206692">
                <a:moveTo>
                  <a:pt x="0" y="0"/>
                </a:moveTo>
                <a:lnTo>
                  <a:pt x="2557337" y="0"/>
                </a:lnTo>
                <a:lnTo>
                  <a:pt x="2557337" y="3206692"/>
                </a:lnTo>
                <a:lnTo>
                  <a:pt x="0" y="32066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1658600" y="4762500"/>
            <a:ext cx="3133067" cy="4159888"/>
          </a:xfrm>
          <a:custGeom>
            <a:avLst/>
            <a:gdLst/>
            <a:ahLst/>
            <a:cxnLst/>
            <a:rect l="l" t="t" r="r" b="b"/>
            <a:pathLst>
              <a:path w="2972943" h="4114800">
                <a:moveTo>
                  <a:pt x="0" y="0"/>
                </a:moveTo>
                <a:lnTo>
                  <a:pt x="2972943" y="0"/>
                </a:lnTo>
                <a:lnTo>
                  <a:pt x="2972943"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Speech Bubble: Rectangle with Corners Rounded 13">
            <a:extLst>
              <a:ext uri="{FF2B5EF4-FFF2-40B4-BE49-F238E27FC236}">
                <a16:creationId xmlns:a16="http://schemas.microsoft.com/office/drawing/2014/main" id="{8D1EAF21-0724-0709-924B-CA9F7C3FB8AA}"/>
              </a:ext>
            </a:extLst>
          </p:cNvPr>
          <p:cNvSpPr/>
          <p:nvPr/>
        </p:nvSpPr>
        <p:spPr>
          <a:xfrm>
            <a:off x="9525000" y="495300"/>
            <a:ext cx="7772400" cy="3352800"/>
          </a:xfrm>
          <a:prstGeom prst="wedgeRoundRectCallout">
            <a:avLst>
              <a:gd name="adj1" fmla="val 12036"/>
              <a:gd name="adj2" fmla="val 72629"/>
              <a:gd name="adj3" fmla="val 16667"/>
            </a:avLst>
          </a:prstGeom>
          <a:ln w="762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b="1" dirty="0">
                <a:solidFill>
                  <a:srgbClr val="FF0000"/>
                </a:solidFill>
                <a:latin typeface="Calibri" panose="020F0502020204030204" pitchFamily="34" charset="0"/>
                <a:cs typeface="Calibri" panose="020F0502020204030204" pitchFamily="34" charset="0"/>
              </a:rPr>
              <a:t>Ở vùng cao nguyên đá, cây ngô được trồng trong các khe đất mà không trồng được trên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đá</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Vậy trong đất có những thành phần nào giúp cho cây trồng có thể phát triển?</a:t>
            </a:r>
            <a:endParaRPr lang="en-US" sz="3600" b="1" dirty="0">
              <a:solidFill>
                <a:srgbClr val="FF0000"/>
              </a:solidFill>
              <a:latin typeface="Calibri" panose="020F0502020204030204" pitchFamily="34" charset="0"/>
              <a:cs typeface="Calibri" panose="020F0502020204030204" pitchFamily="34" charset="0"/>
            </a:endParaRPr>
          </a:p>
        </p:txBody>
      </p:sp>
      <p:pic>
        <p:nvPicPr>
          <p:cNvPr id="15" name="Video-chưa-đặt-tên-‐-Được-tạo-bằng-Clipchamp">
            <a:hlinkClick r:id="" action="ppaction://media"/>
            <a:extLst>
              <a:ext uri="{FF2B5EF4-FFF2-40B4-BE49-F238E27FC236}">
                <a16:creationId xmlns:a16="http://schemas.microsoft.com/office/drawing/2014/main" id="{B365B7E5-AA33-6309-F90E-2BFAEC3EFEA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09600" y="190500"/>
            <a:ext cx="685800" cy="685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down)">
                                      <p:cBhvr>
                                        <p:cTn id="14" dur="500"/>
                                        <p:tgtEl>
                                          <p:spTgt spid="14"/>
                                        </p:tgtEl>
                                      </p:cBhvr>
                                    </p:animEffec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1" presetClass="mediacall" presetSubtype="0" fill="hold" nodeType="withEffect">
                                  <p:stCondLst>
                                    <p:cond delay="0"/>
                                  </p:stCondLst>
                                  <p:childTnLst>
                                    <p:cmd type="call" cmd="playFrom(0.0)">
                                      <p:cBhvr>
                                        <p:cTn id="22" dur="9743"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
            <a:extLst>
              <a:ext uri="{FF2B5EF4-FFF2-40B4-BE49-F238E27FC236}">
                <a16:creationId xmlns:a16="http://schemas.microsoft.com/office/drawing/2014/main" id="{878A147F-5295-F115-014B-A832FC55E86D}"/>
              </a:ext>
            </a:extLst>
          </p:cNvPr>
          <p:cNvSpPr/>
          <p:nvPr/>
        </p:nvSpPr>
        <p:spPr>
          <a:xfrm>
            <a:off x="0" y="0"/>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2"/>
            <a:stretch>
              <a:fillRect/>
            </a:stretch>
          </a:blipFill>
        </p:spPr>
      </p:sp>
      <p:sp>
        <p:nvSpPr>
          <p:cNvPr id="37" name="Freeform 6">
            <a:extLst>
              <a:ext uri="{FF2B5EF4-FFF2-40B4-BE49-F238E27FC236}">
                <a16:creationId xmlns:a16="http://schemas.microsoft.com/office/drawing/2014/main" id="{A67A7CDA-9B1B-0B8F-ECFE-B5ED41A068C2}"/>
              </a:ext>
            </a:extLst>
          </p:cNvPr>
          <p:cNvSpPr/>
          <p:nvPr/>
        </p:nvSpPr>
        <p:spPr>
          <a:xfrm>
            <a:off x="19050000" y="-26949"/>
            <a:ext cx="18288000" cy="10287000"/>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sp>
      <p:sp>
        <p:nvSpPr>
          <p:cNvPr id="35" name="Freeform: Shape 34">
            <a:extLst>
              <a:ext uri="{FF2B5EF4-FFF2-40B4-BE49-F238E27FC236}">
                <a16:creationId xmlns:a16="http://schemas.microsoft.com/office/drawing/2014/main" id="{E56BF7EA-B103-7E57-3D4D-4E598DEA374A}"/>
              </a:ext>
            </a:extLst>
          </p:cNvPr>
          <p:cNvSpPr/>
          <p:nvPr/>
        </p:nvSpPr>
        <p:spPr>
          <a:xfrm>
            <a:off x="0" y="0"/>
            <a:ext cx="18288000" cy="10287000"/>
          </a:xfrm>
          <a:custGeom>
            <a:avLst/>
            <a:gdLst/>
            <a:ahLst/>
            <a:cxnLst/>
            <a:rect l="l" t="t" r="r" b="b"/>
            <a:pathLst>
              <a:path w="18288000" h="10287000">
                <a:moveTo>
                  <a:pt x="10375642" y="4464855"/>
                </a:moveTo>
                <a:cubicBezTo>
                  <a:pt x="10343436" y="4464855"/>
                  <a:pt x="10313972" y="4476161"/>
                  <a:pt x="10287248" y="4498774"/>
                </a:cubicBezTo>
                <a:cubicBezTo>
                  <a:pt x="10263264" y="4522072"/>
                  <a:pt x="10251273" y="4551537"/>
                  <a:pt x="10251273" y="4587169"/>
                </a:cubicBezTo>
                <a:cubicBezTo>
                  <a:pt x="10251273" y="4620745"/>
                  <a:pt x="10263264" y="4653636"/>
                  <a:pt x="10287248" y="4685842"/>
                </a:cubicBezTo>
                <a:cubicBezTo>
                  <a:pt x="10298896" y="4698176"/>
                  <a:pt x="10310202" y="4710339"/>
                  <a:pt x="10321167" y="4722330"/>
                </a:cubicBezTo>
                <a:cubicBezTo>
                  <a:pt x="10332130" y="4734322"/>
                  <a:pt x="10343436" y="4746484"/>
                  <a:pt x="10355085" y="4758819"/>
                </a:cubicBezTo>
                <a:cubicBezTo>
                  <a:pt x="10380438" y="4791710"/>
                  <a:pt x="10393116" y="4826314"/>
                  <a:pt x="10393116" y="4862631"/>
                </a:cubicBezTo>
                <a:cubicBezTo>
                  <a:pt x="10393116" y="4869483"/>
                  <a:pt x="10392773" y="4876849"/>
                  <a:pt x="10392088" y="4884729"/>
                </a:cubicBezTo>
                <a:cubicBezTo>
                  <a:pt x="10391402" y="4892610"/>
                  <a:pt x="10390374" y="4900661"/>
                  <a:pt x="10389004" y="4908884"/>
                </a:cubicBezTo>
                <a:cubicBezTo>
                  <a:pt x="10430803" y="4889012"/>
                  <a:pt x="10469176" y="4868284"/>
                  <a:pt x="10504123" y="4846699"/>
                </a:cubicBezTo>
                <a:cubicBezTo>
                  <a:pt x="10539069" y="4825115"/>
                  <a:pt x="10570590" y="4802331"/>
                  <a:pt x="10598684" y="4778348"/>
                </a:cubicBezTo>
                <a:cubicBezTo>
                  <a:pt x="10680226" y="4711195"/>
                  <a:pt x="10720998" y="4644385"/>
                  <a:pt x="10720998" y="4577918"/>
                </a:cubicBezTo>
                <a:cubicBezTo>
                  <a:pt x="10720998" y="4544342"/>
                  <a:pt x="10708321" y="4516932"/>
                  <a:pt x="10682968" y="4495690"/>
                </a:cubicBezTo>
                <a:cubicBezTo>
                  <a:pt x="10658984" y="4475134"/>
                  <a:pt x="10630205" y="4464855"/>
                  <a:pt x="10596629" y="4464855"/>
                </a:cubicBezTo>
                <a:cubicBezTo>
                  <a:pt x="10547977" y="4464855"/>
                  <a:pt x="10511660" y="4489181"/>
                  <a:pt x="10487677" y="4537832"/>
                </a:cubicBezTo>
                <a:cubicBezTo>
                  <a:pt x="10480824" y="4514534"/>
                  <a:pt x="10466093" y="4496376"/>
                  <a:pt x="10443480" y="4483356"/>
                </a:cubicBezTo>
                <a:cubicBezTo>
                  <a:pt x="10423608" y="4471022"/>
                  <a:pt x="10400995" y="4464855"/>
                  <a:pt x="10375642" y="4464855"/>
                </a:cubicBezTo>
                <a:close/>
                <a:moveTo>
                  <a:pt x="6653824" y="3910847"/>
                </a:moveTo>
                <a:cubicBezTo>
                  <a:pt x="6679177" y="3910847"/>
                  <a:pt x="6701790" y="3917357"/>
                  <a:pt x="6721661" y="3930376"/>
                </a:cubicBezTo>
                <a:cubicBezTo>
                  <a:pt x="6743589" y="3942710"/>
                  <a:pt x="6758321" y="3960869"/>
                  <a:pt x="6765859" y="3984852"/>
                </a:cubicBezTo>
                <a:cubicBezTo>
                  <a:pt x="6789842" y="3935515"/>
                  <a:pt x="6826159" y="3910847"/>
                  <a:pt x="6874810" y="3910847"/>
                </a:cubicBezTo>
                <a:cubicBezTo>
                  <a:pt x="6908386" y="3910847"/>
                  <a:pt x="6937166" y="3921468"/>
                  <a:pt x="6961149" y="3942710"/>
                </a:cubicBezTo>
                <a:cubicBezTo>
                  <a:pt x="6986502" y="3963953"/>
                  <a:pt x="6999179" y="3991362"/>
                  <a:pt x="6999179" y="4024938"/>
                </a:cubicBezTo>
                <a:cubicBezTo>
                  <a:pt x="6999179" y="4090720"/>
                  <a:pt x="6958407" y="4157187"/>
                  <a:pt x="6876865" y="4224340"/>
                </a:cubicBezTo>
                <a:cubicBezTo>
                  <a:pt x="6848772" y="4248323"/>
                  <a:pt x="6817251" y="4271278"/>
                  <a:pt x="6782304" y="4293205"/>
                </a:cubicBezTo>
                <a:cubicBezTo>
                  <a:pt x="6747357" y="4315132"/>
                  <a:pt x="6708642" y="4335689"/>
                  <a:pt x="6666157" y="4354876"/>
                </a:cubicBezTo>
                <a:cubicBezTo>
                  <a:pt x="6667528" y="4346653"/>
                  <a:pt x="6668727" y="4338602"/>
                  <a:pt x="6669755" y="4330721"/>
                </a:cubicBezTo>
                <a:cubicBezTo>
                  <a:pt x="6670783" y="4322841"/>
                  <a:pt x="6671297" y="4315475"/>
                  <a:pt x="6671297" y="4308623"/>
                </a:cubicBezTo>
                <a:cubicBezTo>
                  <a:pt x="6671297" y="4272306"/>
                  <a:pt x="6658620" y="4238044"/>
                  <a:pt x="6633267" y="4205838"/>
                </a:cubicBezTo>
                <a:cubicBezTo>
                  <a:pt x="6621618" y="4192819"/>
                  <a:pt x="6610312" y="4180485"/>
                  <a:pt x="6599348" y="4168836"/>
                </a:cubicBezTo>
                <a:cubicBezTo>
                  <a:pt x="6588384" y="4157187"/>
                  <a:pt x="6577078" y="4144853"/>
                  <a:pt x="6565429" y="4131834"/>
                </a:cubicBezTo>
                <a:cubicBezTo>
                  <a:pt x="6541446" y="4099628"/>
                  <a:pt x="6529455" y="4066737"/>
                  <a:pt x="6529455" y="4033161"/>
                </a:cubicBezTo>
                <a:cubicBezTo>
                  <a:pt x="6529455" y="3998214"/>
                  <a:pt x="6541446" y="3968749"/>
                  <a:pt x="6565429" y="3944766"/>
                </a:cubicBezTo>
                <a:cubicBezTo>
                  <a:pt x="6592153" y="3922153"/>
                  <a:pt x="6621618" y="3910847"/>
                  <a:pt x="6653824" y="3910847"/>
                </a:cubicBezTo>
                <a:close/>
                <a:moveTo>
                  <a:pt x="14520031" y="3884123"/>
                </a:moveTo>
                <a:cubicBezTo>
                  <a:pt x="14545384" y="3884123"/>
                  <a:pt x="14567997" y="3890290"/>
                  <a:pt x="14587869" y="3902624"/>
                </a:cubicBezTo>
                <a:cubicBezTo>
                  <a:pt x="14609797" y="3914958"/>
                  <a:pt x="14624528" y="3933117"/>
                  <a:pt x="14632066" y="3957100"/>
                </a:cubicBezTo>
                <a:cubicBezTo>
                  <a:pt x="14655364" y="3908449"/>
                  <a:pt x="14691681" y="3884123"/>
                  <a:pt x="14741018" y="3884123"/>
                </a:cubicBezTo>
                <a:cubicBezTo>
                  <a:pt x="14774594" y="3884123"/>
                  <a:pt x="14803373" y="3894402"/>
                  <a:pt x="14827357" y="3914958"/>
                </a:cubicBezTo>
                <a:cubicBezTo>
                  <a:pt x="14852710" y="3936201"/>
                  <a:pt x="14865387" y="3963610"/>
                  <a:pt x="14865387" y="3997186"/>
                </a:cubicBezTo>
                <a:cubicBezTo>
                  <a:pt x="14865387" y="4062968"/>
                  <a:pt x="14824616" y="4129778"/>
                  <a:pt x="14743073" y="4197616"/>
                </a:cubicBezTo>
                <a:cubicBezTo>
                  <a:pt x="14714979" y="4220913"/>
                  <a:pt x="14683458" y="4243526"/>
                  <a:pt x="14648512" y="4265453"/>
                </a:cubicBezTo>
                <a:cubicBezTo>
                  <a:pt x="14613565" y="4287381"/>
                  <a:pt x="14574850" y="4308280"/>
                  <a:pt x="14532365" y="4328152"/>
                </a:cubicBezTo>
                <a:cubicBezTo>
                  <a:pt x="14533736" y="4319244"/>
                  <a:pt x="14534764" y="4311021"/>
                  <a:pt x="14535449" y="4303484"/>
                </a:cubicBezTo>
                <a:cubicBezTo>
                  <a:pt x="14536134" y="4295946"/>
                  <a:pt x="14536477" y="4288751"/>
                  <a:pt x="14536477" y="4281899"/>
                </a:cubicBezTo>
                <a:cubicBezTo>
                  <a:pt x="14536477" y="4244896"/>
                  <a:pt x="14524143" y="4210292"/>
                  <a:pt x="14499474" y="4178087"/>
                </a:cubicBezTo>
                <a:cubicBezTo>
                  <a:pt x="14487825" y="4165753"/>
                  <a:pt x="14476348" y="4153590"/>
                  <a:pt x="14465041" y="4141598"/>
                </a:cubicBezTo>
                <a:cubicBezTo>
                  <a:pt x="14453735" y="4129607"/>
                  <a:pt x="14442600" y="4117444"/>
                  <a:pt x="14431637" y="4105110"/>
                </a:cubicBezTo>
                <a:cubicBezTo>
                  <a:pt x="14407653" y="4072219"/>
                  <a:pt x="14395662" y="4038985"/>
                  <a:pt x="14395662" y="4005409"/>
                </a:cubicBezTo>
                <a:cubicBezTo>
                  <a:pt x="14395662" y="3970462"/>
                  <a:pt x="14407653" y="3940997"/>
                  <a:pt x="14431637" y="3917014"/>
                </a:cubicBezTo>
                <a:cubicBezTo>
                  <a:pt x="14458361" y="3895087"/>
                  <a:pt x="14487825" y="3884123"/>
                  <a:pt x="14520031" y="3884123"/>
                </a:cubicBezTo>
                <a:close/>
                <a:moveTo>
                  <a:pt x="10381809" y="3689861"/>
                </a:moveTo>
                <a:cubicBezTo>
                  <a:pt x="10349603" y="3689861"/>
                  <a:pt x="10320139" y="3701167"/>
                  <a:pt x="10293415" y="3723780"/>
                </a:cubicBezTo>
                <a:cubicBezTo>
                  <a:pt x="10270116" y="3747763"/>
                  <a:pt x="10258468" y="3777227"/>
                  <a:pt x="10258468" y="3812174"/>
                </a:cubicBezTo>
                <a:cubicBezTo>
                  <a:pt x="10258468" y="3845750"/>
                  <a:pt x="10270116" y="3878641"/>
                  <a:pt x="10293415" y="3910847"/>
                </a:cubicBezTo>
                <a:cubicBezTo>
                  <a:pt x="10305063" y="3923866"/>
                  <a:pt x="10316541" y="3936201"/>
                  <a:pt x="10327848" y="3947850"/>
                </a:cubicBezTo>
                <a:cubicBezTo>
                  <a:pt x="10339154" y="3959498"/>
                  <a:pt x="10350288" y="3971833"/>
                  <a:pt x="10361252" y="3984852"/>
                </a:cubicBezTo>
                <a:cubicBezTo>
                  <a:pt x="10386606" y="4017058"/>
                  <a:pt x="10399283" y="4051319"/>
                  <a:pt x="10399283" y="4087636"/>
                </a:cubicBezTo>
                <a:cubicBezTo>
                  <a:pt x="10399283" y="4094489"/>
                  <a:pt x="10398940" y="4101855"/>
                  <a:pt x="10398255" y="4109735"/>
                </a:cubicBezTo>
                <a:cubicBezTo>
                  <a:pt x="10397569" y="4117615"/>
                  <a:pt x="10396541" y="4125667"/>
                  <a:pt x="10395171" y="4133889"/>
                </a:cubicBezTo>
                <a:cubicBezTo>
                  <a:pt x="10436970" y="4114703"/>
                  <a:pt x="10475514" y="4094146"/>
                  <a:pt x="10510804" y="4072219"/>
                </a:cubicBezTo>
                <a:cubicBezTo>
                  <a:pt x="10546092" y="4050291"/>
                  <a:pt x="10577785" y="4027336"/>
                  <a:pt x="10605879" y="4003353"/>
                </a:cubicBezTo>
                <a:cubicBezTo>
                  <a:pt x="10686736" y="3936201"/>
                  <a:pt x="10727165" y="3869733"/>
                  <a:pt x="10727165" y="3803951"/>
                </a:cubicBezTo>
                <a:cubicBezTo>
                  <a:pt x="10727165" y="3770375"/>
                  <a:pt x="10714488" y="3742966"/>
                  <a:pt x="10689135" y="3721724"/>
                </a:cubicBezTo>
                <a:cubicBezTo>
                  <a:pt x="10665836" y="3700482"/>
                  <a:pt x="10637057" y="3689861"/>
                  <a:pt x="10602796" y="3689861"/>
                </a:cubicBezTo>
                <a:cubicBezTo>
                  <a:pt x="10554144" y="3689861"/>
                  <a:pt x="10517827" y="3714529"/>
                  <a:pt x="10493844" y="3763866"/>
                </a:cubicBezTo>
                <a:cubicBezTo>
                  <a:pt x="10486991" y="3739883"/>
                  <a:pt x="10472260" y="3721724"/>
                  <a:pt x="10449647" y="3709390"/>
                </a:cubicBezTo>
                <a:cubicBezTo>
                  <a:pt x="10429775" y="3696370"/>
                  <a:pt x="10407162" y="3689861"/>
                  <a:pt x="10381809" y="3689861"/>
                </a:cubicBezTo>
                <a:close/>
                <a:moveTo>
                  <a:pt x="15348246" y="3344505"/>
                </a:moveTo>
                <a:lnTo>
                  <a:pt x="15348246" y="3978685"/>
                </a:lnTo>
                <a:lnTo>
                  <a:pt x="15585678" y="3978685"/>
                </a:lnTo>
                <a:lnTo>
                  <a:pt x="15585678" y="4912995"/>
                </a:lnTo>
                <a:lnTo>
                  <a:pt x="16057458" y="4912995"/>
                </a:lnTo>
                <a:lnTo>
                  <a:pt x="16057458" y="3978685"/>
                </a:lnTo>
                <a:lnTo>
                  <a:pt x="16294890" y="3978685"/>
                </a:lnTo>
                <a:lnTo>
                  <a:pt x="16294890" y="3344505"/>
                </a:lnTo>
                <a:close/>
                <a:moveTo>
                  <a:pt x="14288766" y="3344505"/>
                </a:moveTo>
                <a:lnTo>
                  <a:pt x="13907436" y="4912995"/>
                </a:lnTo>
                <a:lnTo>
                  <a:pt x="14385384" y="4912995"/>
                </a:lnTo>
                <a:lnTo>
                  <a:pt x="14446026" y="4645756"/>
                </a:lnTo>
                <a:lnTo>
                  <a:pt x="14789326" y="4645756"/>
                </a:lnTo>
                <a:lnTo>
                  <a:pt x="14850997" y="4912995"/>
                </a:lnTo>
                <a:lnTo>
                  <a:pt x="15323805" y="4912995"/>
                </a:lnTo>
                <a:lnTo>
                  <a:pt x="14962004" y="3344505"/>
                </a:lnTo>
                <a:close/>
                <a:moveTo>
                  <a:pt x="12607990" y="3344505"/>
                </a:moveTo>
                <a:lnTo>
                  <a:pt x="12607990" y="4912995"/>
                </a:lnTo>
                <a:lnTo>
                  <a:pt x="13079770" y="4912995"/>
                </a:lnTo>
                <a:lnTo>
                  <a:pt x="13079770" y="4330208"/>
                </a:lnTo>
                <a:lnTo>
                  <a:pt x="13322341" y="4330208"/>
                </a:lnTo>
                <a:lnTo>
                  <a:pt x="13322341" y="4912995"/>
                </a:lnTo>
                <a:lnTo>
                  <a:pt x="13793094" y="4912995"/>
                </a:lnTo>
                <a:lnTo>
                  <a:pt x="13793094" y="3344505"/>
                </a:lnTo>
                <a:lnTo>
                  <a:pt x="13322341" y="3344505"/>
                </a:lnTo>
                <a:lnTo>
                  <a:pt x="13322341" y="3919070"/>
                </a:lnTo>
                <a:lnTo>
                  <a:pt x="13079770" y="3919070"/>
                </a:lnTo>
                <a:lnTo>
                  <a:pt x="13079770" y="3344505"/>
                </a:lnTo>
                <a:close/>
                <a:moveTo>
                  <a:pt x="7493065" y="3344505"/>
                </a:moveTo>
                <a:lnTo>
                  <a:pt x="7493065" y="4912995"/>
                </a:lnTo>
                <a:lnTo>
                  <a:pt x="8378039" y="4912995"/>
                </a:lnTo>
                <a:lnTo>
                  <a:pt x="8378039" y="4519331"/>
                </a:lnTo>
                <a:lnTo>
                  <a:pt x="7964845" y="4519331"/>
                </a:lnTo>
                <a:lnTo>
                  <a:pt x="7964845" y="4326096"/>
                </a:lnTo>
                <a:lnTo>
                  <a:pt x="8253670" y="4326096"/>
                </a:lnTo>
                <a:lnTo>
                  <a:pt x="8253670" y="3932432"/>
                </a:lnTo>
                <a:lnTo>
                  <a:pt x="7964845" y="3932432"/>
                </a:lnTo>
                <a:lnTo>
                  <a:pt x="7964845" y="3738169"/>
                </a:lnTo>
                <a:lnTo>
                  <a:pt x="8378039" y="3738169"/>
                </a:lnTo>
                <a:lnTo>
                  <a:pt x="8378039" y="3344505"/>
                </a:lnTo>
                <a:close/>
                <a:moveTo>
                  <a:pt x="6226241" y="3344505"/>
                </a:moveTo>
                <a:lnTo>
                  <a:pt x="6226241" y="3982796"/>
                </a:lnTo>
                <a:lnTo>
                  <a:pt x="6081315" y="3982796"/>
                </a:lnTo>
                <a:lnTo>
                  <a:pt x="6081315" y="4277787"/>
                </a:lnTo>
                <a:lnTo>
                  <a:pt x="6226241" y="4277787"/>
                </a:lnTo>
                <a:lnTo>
                  <a:pt x="6226241" y="4912995"/>
                </a:lnTo>
                <a:lnTo>
                  <a:pt x="6599348" y="4912995"/>
                </a:lnTo>
                <a:cubicBezTo>
                  <a:pt x="6659648" y="4912995"/>
                  <a:pt x="6711211" y="4911967"/>
                  <a:pt x="6754038" y="4909912"/>
                </a:cubicBezTo>
                <a:cubicBezTo>
                  <a:pt x="6796866" y="4907856"/>
                  <a:pt x="6830955" y="4905458"/>
                  <a:pt x="6856308" y="4902717"/>
                </a:cubicBezTo>
                <a:cubicBezTo>
                  <a:pt x="6911127" y="4893809"/>
                  <a:pt x="6965603" y="4873937"/>
                  <a:pt x="7019737" y="4843102"/>
                </a:cubicBezTo>
                <a:cubicBezTo>
                  <a:pt x="7064961" y="4821174"/>
                  <a:pt x="7107274" y="4786913"/>
                  <a:pt x="7146675" y="4740317"/>
                </a:cubicBezTo>
                <a:cubicBezTo>
                  <a:pt x="7186075" y="4693722"/>
                  <a:pt x="7220508" y="4638903"/>
                  <a:pt x="7249973" y="4575862"/>
                </a:cubicBezTo>
                <a:cubicBezTo>
                  <a:pt x="7279438" y="4512821"/>
                  <a:pt x="7302565" y="4444127"/>
                  <a:pt x="7319353" y="4369780"/>
                </a:cubicBezTo>
                <a:cubicBezTo>
                  <a:pt x="7336141" y="4295432"/>
                  <a:pt x="7343850" y="4218858"/>
                  <a:pt x="7342479" y="4140056"/>
                </a:cubicBezTo>
                <a:cubicBezTo>
                  <a:pt x="7342479" y="3920098"/>
                  <a:pt x="7294171" y="3737141"/>
                  <a:pt x="7197553" y="3591187"/>
                </a:cubicBezTo>
                <a:cubicBezTo>
                  <a:pt x="7150958" y="3517868"/>
                  <a:pt x="7101621" y="3465106"/>
                  <a:pt x="7049544" y="3432900"/>
                </a:cubicBezTo>
                <a:cubicBezTo>
                  <a:pt x="6998837" y="3397953"/>
                  <a:pt x="6947101" y="3374998"/>
                  <a:pt x="6894339" y="3364034"/>
                </a:cubicBezTo>
                <a:cubicBezTo>
                  <a:pt x="6840891" y="3351015"/>
                  <a:pt x="6767914" y="3344505"/>
                  <a:pt x="6675408" y="3344505"/>
                </a:cubicBezTo>
                <a:close/>
                <a:moveTo>
                  <a:pt x="4266695" y="3344505"/>
                </a:moveTo>
                <a:lnTo>
                  <a:pt x="4266695" y="3932432"/>
                </a:lnTo>
                <a:cubicBezTo>
                  <a:pt x="4266695" y="4131148"/>
                  <a:pt x="4274575" y="4280186"/>
                  <a:pt x="4290335" y="4379544"/>
                </a:cubicBezTo>
                <a:cubicBezTo>
                  <a:pt x="4306095" y="4478902"/>
                  <a:pt x="4335904" y="4571237"/>
                  <a:pt x="4379757" y="4656548"/>
                </a:cubicBezTo>
                <a:cubicBezTo>
                  <a:pt x="4423613" y="4741859"/>
                  <a:pt x="4484084" y="4809868"/>
                  <a:pt x="4561173" y="4860575"/>
                </a:cubicBezTo>
                <a:cubicBezTo>
                  <a:pt x="4638261" y="4911282"/>
                  <a:pt x="4717576" y="4936636"/>
                  <a:pt x="4799119" y="4936636"/>
                </a:cubicBezTo>
                <a:cubicBezTo>
                  <a:pt x="4862845" y="4936636"/>
                  <a:pt x="4925372" y="4920190"/>
                  <a:pt x="4986700" y="4887299"/>
                </a:cubicBezTo>
                <a:cubicBezTo>
                  <a:pt x="5048028" y="4854408"/>
                  <a:pt x="5102675" y="4808326"/>
                  <a:pt x="5150641" y="4749054"/>
                </a:cubicBezTo>
                <a:cubicBezTo>
                  <a:pt x="5198607" y="4689782"/>
                  <a:pt x="5236466" y="4618518"/>
                  <a:pt x="5264218" y="4535262"/>
                </a:cubicBezTo>
                <a:cubicBezTo>
                  <a:pt x="5291970" y="4452007"/>
                  <a:pt x="5309443" y="4372349"/>
                  <a:pt x="5316637" y="4296289"/>
                </a:cubicBezTo>
                <a:cubicBezTo>
                  <a:pt x="5323833" y="4220228"/>
                  <a:pt x="5327430" y="4097572"/>
                  <a:pt x="5327430" y="3928321"/>
                </a:cubicBezTo>
                <a:lnTo>
                  <a:pt x="5327430" y="3344505"/>
                </a:lnTo>
                <a:lnTo>
                  <a:pt x="4855650" y="3344505"/>
                </a:lnTo>
                <a:lnTo>
                  <a:pt x="4855650" y="4005409"/>
                </a:lnTo>
                <a:cubicBezTo>
                  <a:pt x="4855650" y="4104767"/>
                  <a:pt x="4851539" y="4170378"/>
                  <a:pt x="4843316" y="4202241"/>
                </a:cubicBezTo>
                <a:cubicBezTo>
                  <a:pt x="4835093" y="4234104"/>
                  <a:pt x="4818305" y="4250036"/>
                  <a:pt x="4792951" y="4250036"/>
                </a:cubicBezTo>
                <a:cubicBezTo>
                  <a:pt x="4771709" y="4250036"/>
                  <a:pt x="4757320" y="4236160"/>
                  <a:pt x="4749782" y="4208408"/>
                </a:cubicBezTo>
                <a:cubicBezTo>
                  <a:pt x="4742244" y="4180656"/>
                  <a:pt x="4738475" y="4134917"/>
                  <a:pt x="4738475" y="4071191"/>
                </a:cubicBezTo>
                <a:lnTo>
                  <a:pt x="4738475" y="3344505"/>
                </a:lnTo>
                <a:close/>
                <a:moveTo>
                  <a:pt x="2882965" y="3344505"/>
                </a:moveTo>
                <a:lnTo>
                  <a:pt x="2882965" y="4912995"/>
                </a:lnTo>
                <a:lnTo>
                  <a:pt x="3354746" y="4912995"/>
                </a:lnTo>
                <a:lnTo>
                  <a:pt x="3354746" y="4330208"/>
                </a:lnTo>
                <a:lnTo>
                  <a:pt x="3597317" y="4330208"/>
                </a:lnTo>
                <a:lnTo>
                  <a:pt x="3597317" y="4912995"/>
                </a:lnTo>
                <a:lnTo>
                  <a:pt x="4068070" y="4912995"/>
                </a:lnTo>
                <a:lnTo>
                  <a:pt x="4068070" y="3344505"/>
                </a:lnTo>
                <a:lnTo>
                  <a:pt x="3597317" y="3344505"/>
                </a:lnTo>
                <a:lnTo>
                  <a:pt x="3597317" y="3919070"/>
                </a:lnTo>
                <a:lnTo>
                  <a:pt x="3354746" y="3919070"/>
                </a:lnTo>
                <a:lnTo>
                  <a:pt x="3354746" y="3344505"/>
                </a:lnTo>
                <a:close/>
                <a:moveTo>
                  <a:pt x="12055796" y="3317781"/>
                </a:moveTo>
                <a:cubicBezTo>
                  <a:pt x="11884489" y="3317781"/>
                  <a:pt x="11742817" y="3394869"/>
                  <a:pt x="11630782" y="3549046"/>
                </a:cubicBezTo>
                <a:cubicBezTo>
                  <a:pt x="11518747" y="3703223"/>
                  <a:pt x="11462729" y="3898856"/>
                  <a:pt x="11462729" y="4135945"/>
                </a:cubicBezTo>
                <a:cubicBezTo>
                  <a:pt x="11462729" y="4370293"/>
                  <a:pt x="11517205" y="4561815"/>
                  <a:pt x="11626157" y="4710510"/>
                </a:cubicBezTo>
                <a:cubicBezTo>
                  <a:pt x="11737164" y="4859205"/>
                  <a:pt x="11876951" y="4933552"/>
                  <a:pt x="12045517" y="4933552"/>
                </a:cubicBezTo>
                <a:cubicBezTo>
                  <a:pt x="12093483" y="4933552"/>
                  <a:pt x="12139565" y="4929098"/>
                  <a:pt x="12183762" y="4920190"/>
                </a:cubicBezTo>
                <a:cubicBezTo>
                  <a:pt x="12227959" y="4911282"/>
                  <a:pt x="12269244" y="4899462"/>
                  <a:pt x="12307617" y="4884729"/>
                </a:cubicBezTo>
                <a:cubicBezTo>
                  <a:pt x="12345991" y="4869997"/>
                  <a:pt x="12380251" y="4853209"/>
                  <a:pt x="12410402" y="4834365"/>
                </a:cubicBezTo>
                <a:cubicBezTo>
                  <a:pt x="12440552" y="4815521"/>
                  <a:pt x="12466248" y="4796164"/>
                  <a:pt x="12487490" y="4776292"/>
                </a:cubicBezTo>
                <a:lnTo>
                  <a:pt x="12290144" y="4182198"/>
                </a:lnTo>
                <a:cubicBezTo>
                  <a:pt x="12258624" y="4202070"/>
                  <a:pt x="12224019" y="4217487"/>
                  <a:pt x="12186332" y="4228451"/>
                </a:cubicBezTo>
                <a:cubicBezTo>
                  <a:pt x="12183591" y="4231192"/>
                  <a:pt x="12181193" y="4233076"/>
                  <a:pt x="12179137" y="4234104"/>
                </a:cubicBezTo>
                <a:cubicBezTo>
                  <a:pt x="12177081" y="4235132"/>
                  <a:pt x="12174682" y="4237016"/>
                  <a:pt x="12171942" y="4239757"/>
                </a:cubicBezTo>
                <a:cubicBezTo>
                  <a:pt x="12143847" y="4263055"/>
                  <a:pt x="12112156" y="4285668"/>
                  <a:pt x="12076866" y="4307595"/>
                </a:cubicBezTo>
                <a:cubicBezTo>
                  <a:pt x="12041577" y="4329522"/>
                  <a:pt x="12003032" y="4350422"/>
                  <a:pt x="11961234" y="4370293"/>
                </a:cubicBezTo>
                <a:cubicBezTo>
                  <a:pt x="11962605" y="4361385"/>
                  <a:pt x="11963633" y="4353163"/>
                  <a:pt x="11964317" y="4345625"/>
                </a:cubicBezTo>
                <a:cubicBezTo>
                  <a:pt x="11965002" y="4338088"/>
                  <a:pt x="11965345" y="4330893"/>
                  <a:pt x="11965345" y="4324040"/>
                </a:cubicBezTo>
                <a:cubicBezTo>
                  <a:pt x="11965345" y="4287038"/>
                  <a:pt x="11952668" y="4252434"/>
                  <a:pt x="11927315" y="4220228"/>
                </a:cubicBezTo>
                <a:cubicBezTo>
                  <a:pt x="11916352" y="4207894"/>
                  <a:pt x="11905216" y="4195731"/>
                  <a:pt x="11893910" y="4183740"/>
                </a:cubicBezTo>
                <a:cubicBezTo>
                  <a:pt x="11882604" y="4171748"/>
                  <a:pt x="11871468" y="4159585"/>
                  <a:pt x="11860505" y="4147251"/>
                </a:cubicBezTo>
                <a:cubicBezTo>
                  <a:pt x="11836522" y="4114360"/>
                  <a:pt x="11824531" y="4081127"/>
                  <a:pt x="11824531" y="4047550"/>
                </a:cubicBezTo>
                <a:cubicBezTo>
                  <a:pt x="11824531" y="4012604"/>
                  <a:pt x="11836522" y="3983139"/>
                  <a:pt x="11860505" y="3959156"/>
                </a:cubicBezTo>
                <a:cubicBezTo>
                  <a:pt x="11887229" y="3936543"/>
                  <a:pt x="11916694" y="3925237"/>
                  <a:pt x="11948900" y="3925237"/>
                </a:cubicBezTo>
                <a:cubicBezTo>
                  <a:pt x="11974253" y="3925237"/>
                  <a:pt x="11996524" y="3931747"/>
                  <a:pt x="12015710" y="3944766"/>
                </a:cubicBezTo>
                <a:cubicBezTo>
                  <a:pt x="12036951" y="3957100"/>
                  <a:pt x="12050999" y="3974573"/>
                  <a:pt x="12057851" y="3997186"/>
                </a:cubicBezTo>
                <a:lnTo>
                  <a:pt x="12059907" y="3997186"/>
                </a:lnTo>
                <a:cubicBezTo>
                  <a:pt x="12085260" y="3949220"/>
                  <a:pt x="12121921" y="3925237"/>
                  <a:pt x="12169886" y="3925237"/>
                </a:cubicBezTo>
                <a:cubicBezTo>
                  <a:pt x="12203462" y="3925237"/>
                  <a:pt x="12232242" y="3935858"/>
                  <a:pt x="12256225" y="3957100"/>
                </a:cubicBezTo>
                <a:cubicBezTo>
                  <a:pt x="12280209" y="3978342"/>
                  <a:pt x="12292885" y="4002325"/>
                  <a:pt x="12294255" y="4029049"/>
                </a:cubicBezTo>
                <a:lnTo>
                  <a:pt x="12487490" y="3485320"/>
                </a:lnTo>
                <a:cubicBezTo>
                  <a:pt x="12459395" y="3460651"/>
                  <a:pt x="12428560" y="3437696"/>
                  <a:pt x="12394984" y="3416454"/>
                </a:cubicBezTo>
                <a:cubicBezTo>
                  <a:pt x="12361408" y="3395212"/>
                  <a:pt x="12325605" y="3377225"/>
                  <a:pt x="12287574" y="3362492"/>
                </a:cubicBezTo>
                <a:cubicBezTo>
                  <a:pt x="12249544" y="3347760"/>
                  <a:pt x="12211000" y="3336625"/>
                  <a:pt x="12171942" y="3329087"/>
                </a:cubicBezTo>
                <a:cubicBezTo>
                  <a:pt x="12132884" y="3321550"/>
                  <a:pt x="12094169" y="3317781"/>
                  <a:pt x="12055796" y="3317781"/>
                </a:cubicBezTo>
                <a:close/>
                <a:moveTo>
                  <a:pt x="9963579" y="3317781"/>
                </a:moveTo>
                <a:lnTo>
                  <a:pt x="9491799" y="3519239"/>
                </a:lnTo>
                <a:lnTo>
                  <a:pt x="9491799" y="4912995"/>
                </a:lnTo>
                <a:lnTo>
                  <a:pt x="9963579" y="4912995"/>
                </a:lnTo>
                <a:close/>
                <a:moveTo>
                  <a:pt x="2330771" y="3317781"/>
                </a:moveTo>
                <a:cubicBezTo>
                  <a:pt x="2159464" y="3317781"/>
                  <a:pt x="2017792" y="3394869"/>
                  <a:pt x="1905757" y="3549046"/>
                </a:cubicBezTo>
                <a:cubicBezTo>
                  <a:pt x="1793722" y="3703223"/>
                  <a:pt x="1737705" y="3898856"/>
                  <a:pt x="1737705" y="4135945"/>
                </a:cubicBezTo>
                <a:cubicBezTo>
                  <a:pt x="1737705" y="4370293"/>
                  <a:pt x="1792181" y="4561815"/>
                  <a:pt x="1901132" y="4710510"/>
                </a:cubicBezTo>
                <a:cubicBezTo>
                  <a:pt x="2012139" y="4859205"/>
                  <a:pt x="2151926" y="4933552"/>
                  <a:pt x="2320493" y="4933552"/>
                </a:cubicBezTo>
                <a:cubicBezTo>
                  <a:pt x="2368459" y="4933552"/>
                  <a:pt x="2414540" y="4929098"/>
                  <a:pt x="2458738" y="4920190"/>
                </a:cubicBezTo>
                <a:cubicBezTo>
                  <a:pt x="2502935" y="4911282"/>
                  <a:pt x="2544220" y="4899462"/>
                  <a:pt x="2582593" y="4884729"/>
                </a:cubicBezTo>
                <a:cubicBezTo>
                  <a:pt x="2620966" y="4869997"/>
                  <a:pt x="2655227" y="4853209"/>
                  <a:pt x="2685377" y="4834365"/>
                </a:cubicBezTo>
                <a:cubicBezTo>
                  <a:pt x="2715527" y="4815521"/>
                  <a:pt x="2741223" y="4796164"/>
                  <a:pt x="2762466" y="4776292"/>
                </a:cubicBezTo>
                <a:lnTo>
                  <a:pt x="2565120" y="4182198"/>
                </a:lnTo>
                <a:cubicBezTo>
                  <a:pt x="2533599" y="4202070"/>
                  <a:pt x="2498995" y="4217487"/>
                  <a:pt x="2461307" y="4228451"/>
                </a:cubicBezTo>
                <a:cubicBezTo>
                  <a:pt x="2458566" y="4231192"/>
                  <a:pt x="2456168" y="4233076"/>
                  <a:pt x="2454112" y="4234104"/>
                </a:cubicBezTo>
                <a:cubicBezTo>
                  <a:pt x="2452057" y="4235132"/>
                  <a:pt x="2449658" y="4237016"/>
                  <a:pt x="2446917" y="4239757"/>
                </a:cubicBezTo>
                <a:cubicBezTo>
                  <a:pt x="2418823" y="4263055"/>
                  <a:pt x="2387131" y="4285668"/>
                  <a:pt x="2351842" y="4307595"/>
                </a:cubicBezTo>
                <a:cubicBezTo>
                  <a:pt x="2316552" y="4329522"/>
                  <a:pt x="2278008" y="4350422"/>
                  <a:pt x="2236209" y="4370293"/>
                </a:cubicBezTo>
                <a:cubicBezTo>
                  <a:pt x="2237580" y="4361385"/>
                  <a:pt x="2238608" y="4353163"/>
                  <a:pt x="2239293" y="4345625"/>
                </a:cubicBezTo>
                <a:cubicBezTo>
                  <a:pt x="2239978" y="4338088"/>
                  <a:pt x="2240321" y="4330893"/>
                  <a:pt x="2240321" y="4324040"/>
                </a:cubicBezTo>
                <a:cubicBezTo>
                  <a:pt x="2240321" y="4287038"/>
                  <a:pt x="2227644" y="4252434"/>
                  <a:pt x="2202290" y="4220228"/>
                </a:cubicBezTo>
                <a:cubicBezTo>
                  <a:pt x="2191327" y="4207894"/>
                  <a:pt x="2180192" y="4195731"/>
                  <a:pt x="2168885" y="4183740"/>
                </a:cubicBezTo>
                <a:cubicBezTo>
                  <a:pt x="2157579" y="4171748"/>
                  <a:pt x="2146444" y="4159585"/>
                  <a:pt x="2135481" y="4147251"/>
                </a:cubicBezTo>
                <a:cubicBezTo>
                  <a:pt x="2111498" y="4114360"/>
                  <a:pt x="2099506" y="4081127"/>
                  <a:pt x="2099506" y="4047550"/>
                </a:cubicBezTo>
                <a:cubicBezTo>
                  <a:pt x="2099506" y="4012604"/>
                  <a:pt x="2111498" y="3983139"/>
                  <a:pt x="2135481" y="3959156"/>
                </a:cubicBezTo>
                <a:cubicBezTo>
                  <a:pt x="2162205" y="3936543"/>
                  <a:pt x="2191669" y="3925237"/>
                  <a:pt x="2223875" y="3925237"/>
                </a:cubicBezTo>
                <a:cubicBezTo>
                  <a:pt x="2249229" y="3925237"/>
                  <a:pt x="2271499" y="3931747"/>
                  <a:pt x="2290685" y="3944766"/>
                </a:cubicBezTo>
                <a:cubicBezTo>
                  <a:pt x="2311928" y="3957100"/>
                  <a:pt x="2325974" y="3974573"/>
                  <a:pt x="2332827" y="3997186"/>
                </a:cubicBezTo>
                <a:lnTo>
                  <a:pt x="2334882" y="3997186"/>
                </a:lnTo>
                <a:cubicBezTo>
                  <a:pt x="2360236" y="3949220"/>
                  <a:pt x="2396896" y="3925237"/>
                  <a:pt x="2444862" y="3925237"/>
                </a:cubicBezTo>
                <a:cubicBezTo>
                  <a:pt x="2478438" y="3925237"/>
                  <a:pt x="2507218" y="3935858"/>
                  <a:pt x="2531201" y="3957100"/>
                </a:cubicBezTo>
                <a:cubicBezTo>
                  <a:pt x="2555184" y="3978342"/>
                  <a:pt x="2567860" y="4002325"/>
                  <a:pt x="2569231" y="4029049"/>
                </a:cubicBezTo>
                <a:lnTo>
                  <a:pt x="2762466" y="3485320"/>
                </a:lnTo>
                <a:cubicBezTo>
                  <a:pt x="2734371" y="3460651"/>
                  <a:pt x="2703536" y="3437696"/>
                  <a:pt x="2669960" y="3416454"/>
                </a:cubicBezTo>
                <a:cubicBezTo>
                  <a:pt x="2636383" y="3395212"/>
                  <a:pt x="2600580" y="3377225"/>
                  <a:pt x="2562550" y="3362492"/>
                </a:cubicBezTo>
                <a:cubicBezTo>
                  <a:pt x="2524520" y="3347760"/>
                  <a:pt x="2485976" y="3336625"/>
                  <a:pt x="2446917" y="3329087"/>
                </a:cubicBezTo>
                <a:cubicBezTo>
                  <a:pt x="2407859" y="3321550"/>
                  <a:pt x="2369144" y="3317781"/>
                  <a:pt x="2330771" y="3317781"/>
                </a:cubicBezTo>
                <a:close/>
                <a:moveTo>
                  <a:pt x="14492279" y="3029984"/>
                </a:moveTo>
                <a:lnTo>
                  <a:pt x="14361743" y="3301335"/>
                </a:lnTo>
                <a:lnTo>
                  <a:pt x="14515920" y="3301335"/>
                </a:lnTo>
                <a:lnTo>
                  <a:pt x="14616649" y="3176966"/>
                </a:lnTo>
                <a:lnTo>
                  <a:pt x="14736906" y="3301335"/>
                </a:lnTo>
                <a:lnTo>
                  <a:pt x="14903417" y="3301335"/>
                </a:lnTo>
                <a:lnTo>
                  <a:pt x="14770825" y="3029984"/>
                </a:lnTo>
                <a:close/>
                <a:moveTo>
                  <a:pt x="7794224" y="3029984"/>
                </a:moveTo>
                <a:lnTo>
                  <a:pt x="7663688" y="3301335"/>
                </a:lnTo>
                <a:lnTo>
                  <a:pt x="7817864" y="3301335"/>
                </a:lnTo>
                <a:lnTo>
                  <a:pt x="7918592" y="3176966"/>
                </a:lnTo>
                <a:lnTo>
                  <a:pt x="8038851" y="3301335"/>
                </a:lnTo>
                <a:lnTo>
                  <a:pt x="8205362" y="3301335"/>
                </a:lnTo>
                <a:lnTo>
                  <a:pt x="8072769" y="3029984"/>
                </a:lnTo>
                <a:close/>
                <a:moveTo>
                  <a:pt x="4835093" y="2926172"/>
                </a:moveTo>
                <a:cubicBezTo>
                  <a:pt x="4785071" y="2926172"/>
                  <a:pt x="4743101" y="2947757"/>
                  <a:pt x="4709182" y="2990926"/>
                </a:cubicBezTo>
                <a:cubicBezTo>
                  <a:pt x="4675263" y="3034096"/>
                  <a:pt x="4652821" y="3080349"/>
                  <a:pt x="4641858" y="3129685"/>
                </a:cubicBezTo>
                <a:cubicBezTo>
                  <a:pt x="4678175" y="3109129"/>
                  <a:pt x="4708667" y="3098850"/>
                  <a:pt x="4733336" y="3098850"/>
                </a:cubicBezTo>
                <a:cubicBezTo>
                  <a:pt x="4758004" y="3098850"/>
                  <a:pt x="4778047" y="3106902"/>
                  <a:pt x="4793465" y="3123005"/>
                </a:cubicBezTo>
                <a:cubicBezTo>
                  <a:pt x="4808883" y="3139107"/>
                  <a:pt x="4816592" y="3160864"/>
                  <a:pt x="4816592" y="3188273"/>
                </a:cubicBezTo>
                <a:cubicBezTo>
                  <a:pt x="4816592" y="3206089"/>
                  <a:pt x="4813166" y="3220479"/>
                  <a:pt x="4806313" y="3231442"/>
                </a:cubicBezTo>
                <a:cubicBezTo>
                  <a:pt x="4800831" y="3244461"/>
                  <a:pt x="4788840" y="3262277"/>
                  <a:pt x="4770339" y="3284890"/>
                </a:cubicBezTo>
                <a:cubicBezTo>
                  <a:pt x="4770339" y="3286261"/>
                  <a:pt x="4770339" y="3287117"/>
                  <a:pt x="4770339" y="3287460"/>
                </a:cubicBezTo>
                <a:cubicBezTo>
                  <a:pt x="4770339" y="3287802"/>
                  <a:pt x="4770339" y="3288316"/>
                  <a:pt x="4770339" y="3289001"/>
                </a:cubicBezTo>
                <a:cubicBezTo>
                  <a:pt x="4781987" y="3288316"/>
                  <a:pt x="4794150" y="3287802"/>
                  <a:pt x="4806827" y="3287460"/>
                </a:cubicBezTo>
                <a:cubicBezTo>
                  <a:pt x="4819504" y="3287117"/>
                  <a:pt x="4831324" y="3286261"/>
                  <a:pt x="4842288" y="3284890"/>
                </a:cubicBezTo>
                <a:cubicBezTo>
                  <a:pt x="4840917" y="3284205"/>
                  <a:pt x="4839890" y="3283520"/>
                  <a:pt x="4839204" y="3282834"/>
                </a:cubicBezTo>
                <a:cubicBezTo>
                  <a:pt x="4854965" y="3269815"/>
                  <a:pt x="4869697" y="3255768"/>
                  <a:pt x="4883402" y="3240693"/>
                </a:cubicBezTo>
                <a:cubicBezTo>
                  <a:pt x="4897106" y="3225618"/>
                  <a:pt x="4911153" y="3209172"/>
                  <a:pt x="4925543" y="3191356"/>
                </a:cubicBezTo>
                <a:cubicBezTo>
                  <a:pt x="4952952" y="3153669"/>
                  <a:pt x="4966657" y="3112897"/>
                  <a:pt x="4966657" y="3069043"/>
                </a:cubicBezTo>
                <a:cubicBezTo>
                  <a:pt x="4966657" y="3029300"/>
                  <a:pt x="4953980" y="2995723"/>
                  <a:pt x="4928627" y="2968314"/>
                </a:cubicBezTo>
                <a:cubicBezTo>
                  <a:pt x="4901902" y="2940220"/>
                  <a:pt x="4870725" y="2926172"/>
                  <a:pt x="4835093" y="2926172"/>
                </a:cubicBezTo>
                <a:close/>
                <a:moveTo>
                  <a:pt x="14920890" y="2802831"/>
                </a:moveTo>
                <a:lnTo>
                  <a:pt x="14824273" y="3078293"/>
                </a:lnTo>
                <a:lnTo>
                  <a:pt x="14971255" y="3078293"/>
                </a:lnTo>
                <a:lnTo>
                  <a:pt x="15209715" y="2802831"/>
                </a:lnTo>
                <a:close/>
                <a:moveTo>
                  <a:pt x="7963819" y="2802831"/>
                </a:moveTo>
                <a:lnTo>
                  <a:pt x="8200222" y="3078293"/>
                </a:lnTo>
                <a:lnTo>
                  <a:pt x="8345148" y="3078293"/>
                </a:lnTo>
                <a:lnTo>
                  <a:pt x="8250586" y="2802831"/>
                </a:lnTo>
                <a:close/>
                <a:moveTo>
                  <a:pt x="0" y="0"/>
                </a:moveTo>
                <a:lnTo>
                  <a:pt x="18288000" y="0"/>
                </a:lnTo>
                <a:lnTo>
                  <a:pt x="18288000" y="10287000"/>
                </a:lnTo>
                <a:lnTo>
                  <a:pt x="0" y="10287000"/>
                </a:lnTo>
                <a:close/>
              </a:path>
            </a:pathLst>
          </a:cu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0352850A-32A7-6F2C-2576-AA646340663D}"/>
              </a:ext>
            </a:extLst>
          </p:cNvPr>
          <p:cNvCxnSpPr/>
          <p:nvPr/>
        </p:nvCxnSpPr>
        <p:spPr>
          <a:xfrm>
            <a:off x="18440400" y="2933700"/>
            <a:ext cx="0" cy="2133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4">
            <a:extLst>
              <a:ext uri="{FF2B5EF4-FFF2-40B4-BE49-F238E27FC236}">
                <a16:creationId xmlns:a16="http://schemas.microsoft.com/office/drawing/2014/main" id="{36331754-0AC3-EFDA-5217-8D039A8BE10C}"/>
              </a:ext>
            </a:extLst>
          </p:cNvPr>
          <p:cNvSpPr/>
          <p:nvPr/>
        </p:nvSpPr>
        <p:spPr>
          <a:xfrm>
            <a:off x="5562600" y="5448300"/>
            <a:ext cx="5943600" cy="7798174"/>
          </a:xfrm>
          <a:custGeom>
            <a:avLst/>
            <a:gdLst/>
            <a:ahLst/>
            <a:cxnLst/>
            <a:rect l="l" t="t" r="r" b="b"/>
            <a:pathLst>
              <a:path w="9899599" h="13894174">
                <a:moveTo>
                  <a:pt x="0" y="0"/>
                </a:moveTo>
                <a:lnTo>
                  <a:pt x="9899599" y="0"/>
                </a:lnTo>
                <a:lnTo>
                  <a:pt x="9899599" y="13894174"/>
                </a:lnTo>
                <a:lnTo>
                  <a:pt x="0" y="13894174"/>
                </a:lnTo>
                <a:lnTo>
                  <a:pt x="0" y="0"/>
                </a:lnTo>
                <a:close/>
              </a:path>
            </a:pathLst>
          </a:custGeom>
          <a:blipFill>
            <a:blip r:embed="rId4"/>
            <a:stretch>
              <a:fillRect/>
            </a:stretch>
          </a:blipFill>
        </p:spPr>
      </p:sp>
    </p:spTree>
    <p:extLst>
      <p:ext uri="{BB962C8B-B14F-4D97-AF65-F5344CB8AC3E}">
        <p14:creationId xmlns:p14="http://schemas.microsoft.com/office/powerpoint/2010/main" val="4202615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111E-6 L -1.02083 0.00741 " pathEditMode="relative" rAng="0" ptsTypes="AA">
                                      <p:cBhvr>
                                        <p:cTn id="6" dur="2000" fill="hold"/>
                                        <p:tgtEl>
                                          <p:spTgt spid="39"/>
                                        </p:tgtEl>
                                        <p:attrNameLst>
                                          <p:attrName>ppt_x</p:attrName>
                                          <p:attrName>ppt_y</p:attrName>
                                        </p:attrNameLst>
                                      </p:cBhvr>
                                      <p:rCtr x="-51042" y="370"/>
                                    </p:animMotion>
                                  </p:childTnLst>
                                </p:cTn>
                              </p:par>
                              <p:par>
                                <p:cTn id="7" presetID="42" presetClass="path" presetSubtype="0" accel="50000" decel="50000" fill="hold" nodeType="withEffect">
                                  <p:stCondLst>
                                    <p:cond delay="0"/>
                                  </p:stCondLst>
                                  <p:childTnLst>
                                    <p:animMotion origin="layout" path="M 3.33333E-6 3.45679E-6 L -1.04167 0.01743 " pathEditMode="relative" rAng="0" ptsTypes="AA">
                                      <p:cBhvr>
                                        <p:cTn id="8" dur="2000" fill="hold"/>
                                        <p:tgtEl>
                                          <p:spTgt spid="37"/>
                                        </p:tgtEl>
                                        <p:attrNameLst>
                                          <p:attrName>ppt_x</p:attrName>
                                          <p:attrName>ppt_y</p:attrName>
                                        </p:attrNameLst>
                                      </p:cBhvr>
                                      <p:rCtr x="-52083" y="8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1111930" y="1028700"/>
            <a:ext cx="16064139" cy="4182574"/>
            <a:chOff x="0" y="0"/>
            <a:chExt cx="45219913" cy="11773780"/>
          </a:xfrm>
        </p:grpSpPr>
        <p:sp>
          <p:nvSpPr>
            <p:cNvPr id="4" name="Freeform 4"/>
            <p:cNvSpPr/>
            <p:nvPr/>
          </p:nvSpPr>
          <p:spPr>
            <a:xfrm>
              <a:off x="72390" y="72390"/>
              <a:ext cx="45075133" cy="11629000"/>
            </a:xfrm>
            <a:custGeom>
              <a:avLst/>
              <a:gdLst/>
              <a:ahLst/>
              <a:cxnLst/>
              <a:rect l="l" t="t" r="r" b="b"/>
              <a:pathLst>
                <a:path w="45075133" h="11629000">
                  <a:moveTo>
                    <a:pt x="0" y="0"/>
                  </a:moveTo>
                  <a:lnTo>
                    <a:pt x="45075133" y="0"/>
                  </a:lnTo>
                  <a:lnTo>
                    <a:pt x="45075133" y="11629000"/>
                  </a:lnTo>
                  <a:lnTo>
                    <a:pt x="0" y="11629000"/>
                  </a:lnTo>
                  <a:lnTo>
                    <a:pt x="0" y="0"/>
                  </a:lnTo>
                  <a:close/>
                </a:path>
              </a:pathLst>
            </a:custGeom>
            <a:solidFill>
              <a:srgbClr val="9B7C5C"/>
            </a:solidFill>
          </p:spPr>
        </p:sp>
        <p:sp>
          <p:nvSpPr>
            <p:cNvPr id="5" name="Freeform 5"/>
            <p:cNvSpPr/>
            <p:nvPr/>
          </p:nvSpPr>
          <p:spPr>
            <a:xfrm>
              <a:off x="0" y="0"/>
              <a:ext cx="45219913" cy="11773780"/>
            </a:xfrm>
            <a:custGeom>
              <a:avLst/>
              <a:gdLst/>
              <a:ahLst/>
              <a:cxnLst/>
              <a:rect l="l" t="t" r="r" b="b"/>
              <a:pathLst>
                <a:path w="45219913" h="11773780">
                  <a:moveTo>
                    <a:pt x="45075134" y="11628999"/>
                  </a:moveTo>
                  <a:lnTo>
                    <a:pt x="45219913" y="11628999"/>
                  </a:lnTo>
                  <a:lnTo>
                    <a:pt x="45219913" y="11773780"/>
                  </a:lnTo>
                  <a:lnTo>
                    <a:pt x="45075134" y="11773780"/>
                  </a:lnTo>
                  <a:lnTo>
                    <a:pt x="45075134" y="11628999"/>
                  </a:lnTo>
                  <a:close/>
                  <a:moveTo>
                    <a:pt x="0" y="144780"/>
                  </a:moveTo>
                  <a:lnTo>
                    <a:pt x="144780" y="144780"/>
                  </a:lnTo>
                  <a:lnTo>
                    <a:pt x="144780" y="11628999"/>
                  </a:lnTo>
                  <a:lnTo>
                    <a:pt x="0" y="11628999"/>
                  </a:lnTo>
                  <a:lnTo>
                    <a:pt x="0" y="144780"/>
                  </a:lnTo>
                  <a:close/>
                  <a:moveTo>
                    <a:pt x="0" y="11628999"/>
                  </a:moveTo>
                  <a:lnTo>
                    <a:pt x="144780" y="11628999"/>
                  </a:lnTo>
                  <a:lnTo>
                    <a:pt x="144780" y="11773780"/>
                  </a:lnTo>
                  <a:lnTo>
                    <a:pt x="0" y="11773780"/>
                  </a:lnTo>
                  <a:lnTo>
                    <a:pt x="0" y="11628999"/>
                  </a:lnTo>
                  <a:close/>
                  <a:moveTo>
                    <a:pt x="45075134" y="144780"/>
                  </a:moveTo>
                  <a:lnTo>
                    <a:pt x="45219913" y="144780"/>
                  </a:lnTo>
                  <a:lnTo>
                    <a:pt x="45219913" y="11628999"/>
                  </a:lnTo>
                  <a:lnTo>
                    <a:pt x="45075134" y="11628999"/>
                  </a:lnTo>
                  <a:lnTo>
                    <a:pt x="45075134" y="144780"/>
                  </a:lnTo>
                  <a:close/>
                  <a:moveTo>
                    <a:pt x="144780" y="11628999"/>
                  </a:moveTo>
                  <a:lnTo>
                    <a:pt x="45075134" y="11628999"/>
                  </a:lnTo>
                  <a:lnTo>
                    <a:pt x="45075134" y="11773780"/>
                  </a:lnTo>
                  <a:lnTo>
                    <a:pt x="144780" y="11773780"/>
                  </a:lnTo>
                  <a:lnTo>
                    <a:pt x="144780" y="11628999"/>
                  </a:lnTo>
                  <a:close/>
                  <a:moveTo>
                    <a:pt x="45075134" y="0"/>
                  </a:moveTo>
                  <a:lnTo>
                    <a:pt x="45219913" y="0"/>
                  </a:lnTo>
                  <a:lnTo>
                    <a:pt x="45219913" y="144780"/>
                  </a:lnTo>
                  <a:lnTo>
                    <a:pt x="45075134" y="144780"/>
                  </a:lnTo>
                  <a:lnTo>
                    <a:pt x="45075134" y="0"/>
                  </a:lnTo>
                  <a:close/>
                  <a:moveTo>
                    <a:pt x="0" y="0"/>
                  </a:moveTo>
                  <a:lnTo>
                    <a:pt x="144780" y="0"/>
                  </a:lnTo>
                  <a:lnTo>
                    <a:pt x="144780" y="144780"/>
                  </a:lnTo>
                  <a:lnTo>
                    <a:pt x="0" y="144780"/>
                  </a:lnTo>
                  <a:lnTo>
                    <a:pt x="0" y="0"/>
                  </a:lnTo>
                  <a:close/>
                  <a:moveTo>
                    <a:pt x="144780" y="0"/>
                  </a:moveTo>
                  <a:lnTo>
                    <a:pt x="45075134" y="0"/>
                  </a:lnTo>
                  <a:lnTo>
                    <a:pt x="45075134" y="144780"/>
                  </a:lnTo>
                  <a:lnTo>
                    <a:pt x="144780" y="144780"/>
                  </a:lnTo>
                  <a:lnTo>
                    <a:pt x="144780" y="0"/>
                  </a:lnTo>
                  <a:close/>
                </a:path>
              </a:pathLst>
            </a:custGeom>
            <a:solidFill>
              <a:srgbClr val="000000"/>
            </a:solidFill>
          </p:spPr>
        </p:sp>
      </p:grpSp>
      <p:grpSp>
        <p:nvGrpSpPr>
          <p:cNvPr id="6" name="Group 6"/>
          <p:cNvGrpSpPr/>
          <p:nvPr/>
        </p:nvGrpSpPr>
        <p:grpSpPr>
          <a:xfrm>
            <a:off x="1390128" y="1328621"/>
            <a:ext cx="15507744" cy="3582732"/>
            <a:chOff x="0" y="0"/>
            <a:chExt cx="41155827" cy="9508173"/>
          </a:xfrm>
        </p:grpSpPr>
        <p:sp>
          <p:nvSpPr>
            <p:cNvPr id="7" name="Freeform 7"/>
            <p:cNvSpPr/>
            <p:nvPr/>
          </p:nvSpPr>
          <p:spPr>
            <a:xfrm>
              <a:off x="72390" y="72390"/>
              <a:ext cx="41011047" cy="9363393"/>
            </a:xfrm>
            <a:custGeom>
              <a:avLst/>
              <a:gdLst/>
              <a:ahLst/>
              <a:cxnLst/>
              <a:rect l="l" t="t" r="r" b="b"/>
              <a:pathLst>
                <a:path w="41011047" h="9363393">
                  <a:moveTo>
                    <a:pt x="0" y="0"/>
                  </a:moveTo>
                  <a:lnTo>
                    <a:pt x="41011046" y="0"/>
                  </a:lnTo>
                  <a:lnTo>
                    <a:pt x="41011046" y="9363393"/>
                  </a:lnTo>
                  <a:lnTo>
                    <a:pt x="0" y="9363393"/>
                  </a:lnTo>
                  <a:lnTo>
                    <a:pt x="0" y="0"/>
                  </a:lnTo>
                  <a:close/>
                </a:path>
              </a:pathLst>
            </a:custGeom>
            <a:solidFill>
              <a:srgbClr val="FFFFFF"/>
            </a:solidFill>
          </p:spPr>
        </p:sp>
        <p:sp>
          <p:nvSpPr>
            <p:cNvPr id="8" name="Freeform 8"/>
            <p:cNvSpPr/>
            <p:nvPr/>
          </p:nvSpPr>
          <p:spPr>
            <a:xfrm>
              <a:off x="0" y="0"/>
              <a:ext cx="41155826" cy="9508173"/>
            </a:xfrm>
            <a:custGeom>
              <a:avLst/>
              <a:gdLst/>
              <a:ahLst/>
              <a:cxnLst/>
              <a:rect l="l" t="t" r="r" b="b"/>
              <a:pathLst>
                <a:path w="41155826" h="9508173">
                  <a:moveTo>
                    <a:pt x="41011047" y="9363393"/>
                  </a:moveTo>
                  <a:lnTo>
                    <a:pt x="41155826" y="9363393"/>
                  </a:lnTo>
                  <a:lnTo>
                    <a:pt x="41155826" y="9508173"/>
                  </a:lnTo>
                  <a:lnTo>
                    <a:pt x="41011047" y="9508173"/>
                  </a:lnTo>
                  <a:lnTo>
                    <a:pt x="41011047" y="9363393"/>
                  </a:lnTo>
                  <a:close/>
                  <a:moveTo>
                    <a:pt x="0" y="144780"/>
                  </a:moveTo>
                  <a:lnTo>
                    <a:pt x="144780" y="144780"/>
                  </a:lnTo>
                  <a:lnTo>
                    <a:pt x="144780" y="9363393"/>
                  </a:lnTo>
                  <a:lnTo>
                    <a:pt x="0" y="9363393"/>
                  </a:lnTo>
                  <a:lnTo>
                    <a:pt x="0" y="144780"/>
                  </a:lnTo>
                  <a:close/>
                  <a:moveTo>
                    <a:pt x="0" y="9363393"/>
                  </a:moveTo>
                  <a:lnTo>
                    <a:pt x="144780" y="9363393"/>
                  </a:lnTo>
                  <a:lnTo>
                    <a:pt x="144780" y="9508173"/>
                  </a:lnTo>
                  <a:lnTo>
                    <a:pt x="0" y="9508173"/>
                  </a:lnTo>
                  <a:lnTo>
                    <a:pt x="0" y="9363393"/>
                  </a:lnTo>
                  <a:close/>
                  <a:moveTo>
                    <a:pt x="41011047" y="144780"/>
                  </a:moveTo>
                  <a:lnTo>
                    <a:pt x="41155826" y="144780"/>
                  </a:lnTo>
                  <a:lnTo>
                    <a:pt x="41155826" y="9363393"/>
                  </a:lnTo>
                  <a:lnTo>
                    <a:pt x="41011047" y="9363393"/>
                  </a:lnTo>
                  <a:lnTo>
                    <a:pt x="41011047" y="144780"/>
                  </a:lnTo>
                  <a:close/>
                  <a:moveTo>
                    <a:pt x="144780" y="9363393"/>
                  </a:moveTo>
                  <a:lnTo>
                    <a:pt x="41011047" y="9363393"/>
                  </a:lnTo>
                  <a:lnTo>
                    <a:pt x="41011047" y="9508173"/>
                  </a:lnTo>
                  <a:lnTo>
                    <a:pt x="144780" y="9508173"/>
                  </a:lnTo>
                  <a:lnTo>
                    <a:pt x="144780" y="9363393"/>
                  </a:lnTo>
                  <a:close/>
                  <a:moveTo>
                    <a:pt x="41011047" y="0"/>
                  </a:moveTo>
                  <a:lnTo>
                    <a:pt x="41155826" y="0"/>
                  </a:lnTo>
                  <a:lnTo>
                    <a:pt x="41155826" y="144780"/>
                  </a:lnTo>
                  <a:lnTo>
                    <a:pt x="41011047" y="144780"/>
                  </a:lnTo>
                  <a:lnTo>
                    <a:pt x="41011047" y="0"/>
                  </a:lnTo>
                  <a:close/>
                  <a:moveTo>
                    <a:pt x="0" y="0"/>
                  </a:moveTo>
                  <a:lnTo>
                    <a:pt x="144780" y="0"/>
                  </a:lnTo>
                  <a:lnTo>
                    <a:pt x="144780" y="144780"/>
                  </a:lnTo>
                  <a:lnTo>
                    <a:pt x="0" y="144780"/>
                  </a:lnTo>
                  <a:lnTo>
                    <a:pt x="0" y="0"/>
                  </a:lnTo>
                  <a:close/>
                  <a:moveTo>
                    <a:pt x="144780" y="0"/>
                  </a:moveTo>
                  <a:lnTo>
                    <a:pt x="41011047" y="0"/>
                  </a:lnTo>
                  <a:lnTo>
                    <a:pt x="41011047" y="144780"/>
                  </a:lnTo>
                  <a:lnTo>
                    <a:pt x="144780" y="144780"/>
                  </a:lnTo>
                  <a:lnTo>
                    <a:pt x="144780" y="0"/>
                  </a:lnTo>
                  <a:close/>
                </a:path>
              </a:pathLst>
            </a:custGeom>
            <a:solidFill>
              <a:srgbClr val="000000"/>
            </a:solidFill>
          </p:spPr>
        </p:sp>
      </p:grpSp>
      <p:sp>
        <p:nvSpPr>
          <p:cNvPr id="14" name="Freeform 3">
            <a:extLst>
              <a:ext uri="{FF2B5EF4-FFF2-40B4-BE49-F238E27FC236}">
                <a16:creationId xmlns:a16="http://schemas.microsoft.com/office/drawing/2014/main" id="{6E1CEF11-7769-2C90-B0BE-ED7B373BBC1C}"/>
              </a:ext>
            </a:extLst>
          </p:cNvPr>
          <p:cNvSpPr/>
          <p:nvPr/>
        </p:nvSpPr>
        <p:spPr>
          <a:xfrm>
            <a:off x="13335000" y="4762500"/>
            <a:ext cx="4038600" cy="55245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5" name="Group 24">
            <a:extLst>
              <a:ext uri="{FF2B5EF4-FFF2-40B4-BE49-F238E27FC236}">
                <a16:creationId xmlns:a16="http://schemas.microsoft.com/office/drawing/2014/main" id="{A3D9C42F-B56F-3C04-C6F7-6F617DDE0C87}"/>
              </a:ext>
            </a:extLst>
          </p:cNvPr>
          <p:cNvGrpSpPr/>
          <p:nvPr/>
        </p:nvGrpSpPr>
        <p:grpSpPr>
          <a:xfrm>
            <a:off x="0" y="-190500"/>
            <a:ext cx="3672935" cy="2590800"/>
            <a:chOff x="4095008" y="109959"/>
            <a:chExt cx="3672935" cy="2517227"/>
          </a:xfrm>
        </p:grpSpPr>
        <p:pic>
          <p:nvPicPr>
            <p:cNvPr id="26" name="Hình ảnh 25">
              <a:extLst>
                <a:ext uri="{FF2B5EF4-FFF2-40B4-BE49-F238E27FC236}">
                  <a16:creationId xmlns:a16="http://schemas.microsoft.com/office/drawing/2014/main" id="{F43B3870-1CFA-6D3E-F57B-474652A9250B}"/>
                </a:ext>
              </a:extLst>
            </p:cNvPr>
            <p:cNvPicPr>
              <a:picLocks noChangeAspect="1"/>
            </p:cNvPicPr>
            <p:nvPr/>
          </p:nvPicPr>
          <p:blipFill>
            <a:blip r:embed="rId5"/>
            <a:stretch>
              <a:fillRect/>
            </a:stretch>
          </p:blipFill>
          <p:spPr>
            <a:xfrm>
              <a:off x="4095008" y="109959"/>
              <a:ext cx="3672935" cy="2517227"/>
            </a:xfrm>
            <a:prstGeom prst="rect">
              <a:avLst/>
            </a:prstGeom>
          </p:spPr>
        </p:pic>
        <p:sp>
          <p:nvSpPr>
            <p:cNvPr id="27" name="Hộp Văn bản 26">
              <a:extLst>
                <a:ext uri="{FF2B5EF4-FFF2-40B4-BE49-F238E27FC236}">
                  <a16:creationId xmlns:a16="http://schemas.microsoft.com/office/drawing/2014/main" id="{CDB5D28B-4E65-60C1-87F3-4ECCE3BE9645}"/>
                </a:ext>
              </a:extLst>
            </p:cNvPr>
            <p:cNvSpPr txBox="1"/>
            <p:nvPr/>
          </p:nvSpPr>
          <p:spPr>
            <a:xfrm>
              <a:off x="4552208" y="1738753"/>
              <a:ext cx="2768753" cy="707886"/>
            </a:xfrm>
            <a:prstGeom prst="rect">
              <a:avLst/>
            </a:prstGeom>
            <a:noFill/>
          </p:spPr>
          <p:txBody>
            <a:bodyPr wrap="square">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lang="en-US" sz="4000" dirty="0">
                  <a:solidFill>
                    <a:prstClr val="white"/>
                  </a:solidFill>
                  <a:latin typeface="SVN-Genica Pro" panose="00000900000000000000" pitchFamily="50" charset="0"/>
                  <a:cs typeface="Arial" panose="020B0604020202020204" pitchFamily="34" charset="0"/>
                </a:rPr>
                <a:t>BÀI 1</a:t>
              </a:r>
              <a:endParaRPr kumimoji="0" lang="sv-SE" sz="4000" b="0" i="0" u="none" strike="noStrike" kern="1200" cap="none" spc="0" normalizeH="0" baseline="0" noProof="0" dirty="0">
                <a:ln>
                  <a:noFill/>
                </a:ln>
                <a:solidFill>
                  <a:prstClr val="white"/>
                </a:solidFill>
                <a:effectLst/>
                <a:uLnTx/>
                <a:uFillTx/>
                <a:latin typeface="SVN-Genica Pro" panose="00000900000000000000" pitchFamily="50" charset="0"/>
                <a:cs typeface="Arial" panose="020B0604020202020204" pitchFamily="34" charset="0"/>
              </a:endParaRPr>
            </a:p>
          </p:txBody>
        </p:sp>
      </p:grpSp>
      <p:pic>
        <p:nvPicPr>
          <p:cNvPr id="9" name="Picture 8">
            <a:extLst>
              <a:ext uri="{FF2B5EF4-FFF2-40B4-BE49-F238E27FC236}">
                <a16:creationId xmlns:a16="http://schemas.microsoft.com/office/drawing/2014/main" id="{0E5E3034-C6B1-26D6-4A94-003FB4F8F115}"/>
              </a:ext>
            </a:extLst>
          </p:cNvPr>
          <p:cNvPicPr>
            <a:picLocks noChangeAspect="1"/>
          </p:cNvPicPr>
          <p:nvPr/>
        </p:nvPicPr>
        <p:blipFill>
          <a:blip r:embed="rId6"/>
          <a:stretch>
            <a:fillRect/>
          </a:stretch>
        </p:blipFill>
        <p:spPr>
          <a:xfrm>
            <a:off x="1752600" y="2171700"/>
            <a:ext cx="15088908" cy="2603218"/>
          </a:xfrm>
          <a:prstGeom prst="rect">
            <a:avLst/>
          </a:prstGeom>
        </p:spPr>
      </p:pic>
      <p:pic>
        <p:nvPicPr>
          <p:cNvPr id="10" name="Picture 9">
            <a:extLst>
              <a:ext uri="{FF2B5EF4-FFF2-40B4-BE49-F238E27FC236}">
                <a16:creationId xmlns:a16="http://schemas.microsoft.com/office/drawing/2014/main" id="{7CC20251-7E41-CC23-1E1B-A154B7A06DE8}"/>
              </a:ext>
            </a:extLst>
          </p:cNvPr>
          <p:cNvPicPr>
            <a:picLocks noChangeAspect="1"/>
          </p:cNvPicPr>
          <p:nvPr/>
        </p:nvPicPr>
        <p:blipFill>
          <a:blip r:embed="rId7"/>
          <a:stretch>
            <a:fillRect/>
          </a:stretch>
        </p:blipFill>
        <p:spPr>
          <a:xfrm>
            <a:off x="6934200" y="342900"/>
            <a:ext cx="4255377" cy="1993565"/>
          </a:xfrm>
          <a:prstGeom prst="rect">
            <a:avLst/>
          </a:prstGeom>
        </p:spPr>
      </p:pic>
      <p:sp>
        <p:nvSpPr>
          <p:cNvPr id="11" name="Freeform 4">
            <a:extLst>
              <a:ext uri="{FF2B5EF4-FFF2-40B4-BE49-F238E27FC236}">
                <a16:creationId xmlns:a16="http://schemas.microsoft.com/office/drawing/2014/main" id="{32DCF54F-8C2F-5E81-5ACE-4C6EEA3FA4AB}"/>
              </a:ext>
            </a:extLst>
          </p:cNvPr>
          <p:cNvSpPr/>
          <p:nvPr/>
        </p:nvSpPr>
        <p:spPr>
          <a:xfrm>
            <a:off x="6781800" y="4526280"/>
            <a:ext cx="5486400" cy="5753100"/>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8"/>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962" b="-5962"/>
            </a:stretch>
          </a:blipFill>
        </p:spPr>
      </p:sp>
      <p:grpSp>
        <p:nvGrpSpPr>
          <p:cNvPr id="3" name="Group 3"/>
          <p:cNvGrpSpPr/>
          <p:nvPr/>
        </p:nvGrpSpPr>
        <p:grpSpPr>
          <a:xfrm>
            <a:off x="687682" y="-1182887"/>
            <a:ext cx="8456318" cy="12652774"/>
            <a:chOff x="0" y="0"/>
            <a:chExt cx="23804198" cy="35617057"/>
          </a:xfrm>
        </p:grpSpPr>
        <p:sp>
          <p:nvSpPr>
            <p:cNvPr id="4" name="Freeform 4"/>
            <p:cNvSpPr/>
            <p:nvPr/>
          </p:nvSpPr>
          <p:spPr>
            <a:xfrm>
              <a:off x="72390" y="72390"/>
              <a:ext cx="23659419" cy="35472278"/>
            </a:xfrm>
            <a:custGeom>
              <a:avLst/>
              <a:gdLst/>
              <a:ahLst/>
              <a:cxnLst/>
              <a:rect l="l" t="t" r="r" b="b"/>
              <a:pathLst>
                <a:path w="23659419" h="35472278">
                  <a:moveTo>
                    <a:pt x="0" y="0"/>
                  </a:moveTo>
                  <a:lnTo>
                    <a:pt x="23659419" y="0"/>
                  </a:lnTo>
                  <a:lnTo>
                    <a:pt x="23659419" y="35472278"/>
                  </a:lnTo>
                  <a:lnTo>
                    <a:pt x="0" y="35472278"/>
                  </a:lnTo>
                  <a:lnTo>
                    <a:pt x="0" y="0"/>
                  </a:lnTo>
                  <a:close/>
                </a:path>
              </a:pathLst>
            </a:custGeom>
            <a:solidFill>
              <a:srgbClr val="9B7C5C"/>
            </a:solidFill>
          </p:spPr>
        </p:sp>
        <p:sp>
          <p:nvSpPr>
            <p:cNvPr id="5" name="Freeform 5"/>
            <p:cNvSpPr/>
            <p:nvPr/>
          </p:nvSpPr>
          <p:spPr>
            <a:xfrm>
              <a:off x="0" y="0"/>
              <a:ext cx="23804198" cy="35617057"/>
            </a:xfrm>
            <a:custGeom>
              <a:avLst/>
              <a:gdLst/>
              <a:ahLst/>
              <a:cxnLst/>
              <a:rect l="l" t="t" r="r" b="b"/>
              <a:pathLst>
                <a:path w="23804198" h="35617057">
                  <a:moveTo>
                    <a:pt x="23659418" y="35472278"/>
                  </a:moveTo>
                  <a:lnTo>
                    <a:pt x="23804198" y="35472278"/>
                  </a:lnTo>
                  <a:lnTo>
                    <a:pt x="23804198" y="35617057"/>
                  </a:lnTo>
                  <a:lnTo>
                    <a:pt x="23659418" y="35617057"/>
                  </a:lnTo>
                  <a:lnTo>
                    <a:pt x="23659418" y="35472278"/>
                  </a:lnTo>
                  <a:close/>
                  <a:moveTo>
                    <a:pt x="0" y="144780"/>
                  </a:moveTo>
                  <a:lnTo>
                    <a:pt x="144780" y="144780"/>
                  </a:lnTo>
                  <a:lnTo>
                    <a:pt x="144780" y="35472278"/>
                  </a:lnTo>
                  <a:lnTo>
                    <a:pt x="0" y="35472278"/>
                  </a:lnTo>
                  <a:lnTo>
                    <a:pt x="0" y="144780"/>
                  </a:lnTo>
                  <a:close/>
                  <a:moveTo>
                    <a:pt x="0" y="35472278"/>
                  </a:moveTo>
                  <a:lnTo>
                    <a:pt x="144780" y="35472278"/>
                  </a:lnTo>
                  <a:lnTo>
                    <a:pt x="144780" y="35617057"/>
                  </a:lnTo>
                  <a:lnTo>
                    <a:pt x="0" y="35617057"/>
                  </a:lnTo>
                  <a:lnTo>
                    <a:pt x="0" y="35472278"/>
                  </a:lnTo>
                  <a:close/>
                  <a:moveTo>
                    <a:pt x="23659418" y="144780"/>
                  </a:moveTo>
                  <a:lnTo>
                    <a:pt x="23804198" y="144780"/>
                  </a:lnTo>
                  <a:lnTo>
                    <a:pt x="23804198" y="35472278"/>
                  </a:lnTo>
                  <a:lnTo>
                    <a:pt x="23659418" y="35472278"/>
                  </a:lnTo>
                  <a:lnTo>
                    <a:pt x="23659418" y="144780"/>
                  </a:lnTo>
                  <a:close/>
                  <a:moveTo>
                    <a:pt x="144780" y="35472278"/>
                  </a:moveTo>
                  <a:lnTo>
                    <a:pt x="23659418" y="35472278"/>
                  </a:lnTo>
                  <a:lnTo>
                    <a:pt x="23659418" y="35617057"/>
                  </a:lnTo>
                  <a:lnTo>
                    <a:pt x="144780" y="35617057"/>
                  </a:lnTo>
                  <a:lnTo>
                    <a:pt x="144780" y="35472278"/>
                  </a:lnTo>
                  <a:close/>
                  <a:moveTo>
                    <a:pt x="23659418" y="0"/>
                  </a:moveTo>
                  <a:lnTo>
                    <a:pt x="23804198" y="0"/>
                  </a:lnTo>
                  <a:lnTo>
                    <a:pt x="23804198" y="144780"/>
                  </a:lnTo>
                  <a:lnTo>
                    <a:pt x="23659418" y="144780"/>
                  </a:lnTo>
                  <a:lnTo>
                    <a:pt x="23659418" y="0"/>
                  </a:lnTo>
                  <a:close/>
                  <a:moveTo>
                    <a:pt x="0" y="0"/>
                  </a:moveTo>
                  <a:lnTo>
                    <a:pt x="144780" y="0"/>
                  </a:lnTo>
                  <a:lnTo>
                    <a:pt x="144780" y="144780"/>
                  </a:lnTo>
                  <a:lnTo>
                    <a:pt x="0" y="144780"/>
                  </a:lnTo>
                  <a:lnTo>
                    <a:pt x="0" y="0"/>
                  </a:lnTo>
                  <a:close/>
                  <a:moveTo>
                    <a:pt x="144780" y="0"/>
                  </a:moveTo>
                  <a:lnTo>
                    <a:pt x="23659418" y="0"/>
                  </a:lnTo>
                  <a:lnTo>
                    <a:pt x="23659418" y="144780"/>
                  </a:lnTo>
                  <a:lnTo>
                    <a:pt x="144780" y="144780"/>
                  </a:lnTo>
                  <a:lnTo>
                    <a:pt x="144780" y="0"/>
                  </a:lnTo>
                  <a:close/>
                </a:path>
              </a:pathLst>
            </a:custGeom>
            <a:solidFill>
              <a:srgbClr val="000000"/>
            </a:solidFill>
          </p:spPr>
        </p:sp>
      </p:grpSp>
      <p:grpSp>
        <p:nvGrpSpPr>
          <p:cNvPr id="6" name="Group 6"/>
          <p:cNvGrpSpPr/>
          <p:nvPr/>
        </p:nvGrpSpPr>
        <p:grpSpPr>
          <a:xfrm>
            <a:off x="1028700" y="-911526"/>
            <a:ext cx="7753717" cy="12110053"/>
            <a:chOff x="0" y="0"/>
            <a:chExt cx="20577502" cy="32138732"/>
          </a:xfrm>
        </p:grpSpPr>
        <p:sp>
          <p:nvSpPr>
            <p:cNvPr id="7" name="Freeform 7"/>
            <p:cNvSpPr/>
            <p:nvPr/>
          </p:nvSpPr>
          <p:spPr>
            <a:xfrm>
              <a:off x="72390" y="72390"/>
              <a:ext cx="20432723" cy="31993953"/>
            </a:xfrm>
            <a:custGeom>
              <a:avLst/>
              <a:gdLst/>
              <a:ahLst/>
              <a:cxnLst/>
              <a:rect l="l" t="t" r="r" b="b"/>
              <a:pathLst>
                <a:path w="20432723" h="31993953">
                  <a:moveTo>
                    <a:pt x="0" y="0"/>
                  </a:moveTo>
                  <a:lnTo>
                    <a:pt x="20432723" y="0"/>
                  </a:lnTo>
                  <a:lnTo>
                    <a:pt x="20432723" y="31993953"/>
                  </a:lnTo>
                  <a:lnTo>
                    <a:pt x="0" y="31993953"/>
                  </a:lnTo>
                  <a:lnTo>
                    <a:pt x="0" y="0"/>
                  </a:lnTo>
                  <a:close/>
                </a:path>
              </a:pathLst>
            </a:custGeom>
            <a:solidFill>
              <a:srgbClr val="FFFFFF"/>
            </a:solidFill>
          </p:spPr>
        </p:sp>
        <p:sp>
          <p:nvSpPr>
            <p:cNvPr id="8" name="Freeform 8"/>
            <p:cNvSpPr/>
            <p:nvPr/>
          </p:nvSpPr>
          <p:spPr>
            <a:xfrm>
              <a:off x="0" y="0"/>
              <a:ext cx="20577502" cy="32138733"/>
            </a:xfrm>
            <a:custGeom>
              <a:avLst/>
              <a:gdLst/>
              <a:ahLst/>
              <a:cxnLst/>
              <a:rect l="l" t="t" r="r" b="b"/>
              <a:pathLst>
                <a:path w="20577502" h="32138733">
                  <a:moveTo>
                    <a:pt x="20432722" y="31993951"/>
                  </a:moveTo>
                  <a:lnTo>
                    <a:pt x="20577502" y="31993951"/>
                  </a:lnTo>
                  <a:lnTo>
                    <a:pt x="20577502" y="32138733"/>
                  </a:lnTo>
                  <a:lnTo>
                    <a:pt x="20432722" y="32138733"/>
                  </a:lnTo>
                  <a:lnTo>
                    <a:pt x="20432722" y="31993951"/>
                  </a:lnTo>
                  <a:close/>
                  <a:moveTo>
                    <a:pt x="0" y="144780"/>
                  </a:moveTo>
                  <a:lnTo>
                    <a:pt x="144780" y="144780"/>
                  </a:lnTo>
                  <a:lnTo>
                    <a:pt x="144780" y="31993951"/>
                  </a:lnTo>
                  <a:lnTo>
                    <a:pt x="0" y="31993951"/>
                  </a:lnTo>
                  <a:lnTo>
                    <a:pt x="0" y="144780"/>
                  </a:lnTo>
                  <a:close/>
                  <a:moveTo>
                    <a:pt x="0" y="31993951"/>
                  </a:moveTo>
                  <a:lnTo>
                    <a:pt x="144780" y="31993951"/>
                  </a:lnTo>
                  <a:lnTo>
                    <a:pt x="144780" y="32138733"/>
                  </a:lnTo>
                  <a:lnTo>
                    <a:pt x="0" y="32138733"/>
                  </a:lnTo>
                  <a:lnTo>
                    <a:pt x="0" y="31993951"/>
                  </a:lnTo>
                  <a:close/>
                  <a:moveTo>
                    <a:pt x="20432722" y="144780"/>
                  </a:moveTo>
                  <a:lnTo>
                    <a:pt x="20577502" y="144780"/>
                  </a:lnTo>
                  <a:lnTo>
                    <a:pt x="20577502" y="31993951"/>
                  </a:lnTo>
                  <a:lnTo>
                    <a:pt x="20432722" y="31993951"/>
                  </a:lnTo>
                  <a:lnTo>
                    <a:pt x="20432722" y="144780"/>
                  </a:lnTo>
                  <a:close/>
                  <a:moveTo>
                    <a:pt x="144780" y="31993951"/>
                  </a:moveTo>
                  <a:lnTo>
                    <a:pt x="20432722" y="31993951"/>
                  </a:lnTo>
                  <a:lnTo>
                    <a:pt x="20432722" y="32138733"/>
                  </a:lnTo>
                  <a:lnTo>
                    <a:pt x="144780" y="32138733"/>
                  </a:lnTo>
                  <a:lnTo>
                    <a:pt x="144780" y="31993951"/>
                  </a:lnTo>
                  <a:close/>
                  <a:moveTo>
                    <a:pt x="20432722" y="0"/>
                  </a:moveTo>
                  <a:lnTo>
                    <a:pt x="20577502" y="0"/>
                  </a:lnTo>
                  <a:lnTo>
                    <a:pt x="20577502" y="144780"/>
                  </a:lnTo>
                  <a:lnTo>
                    <a:pt x="20432722" y="144780"/>
                  </a:lnTo>
                  <a:lnTo>
                    <a:pt x="20432722" y="0"/>
                  </a:lnTo>
                  <a:close/>
                  <a:moveTo>
                    <a:pt x="0" y="0"/>
                  </a:moveTo>
                  <a:lnTo>
                    <a:pt x="144780" y="0"/>
                  </a:lnTo>
                  <a:lnTo>
                    <a:pt x="144780" y="144780"/>
                  </a:lnTo>
                  <a:lnTo>
                    <a:pt x="0" y="144780"/>
                  </a:lnTo>
                  <a:lnTo>
                    <a:pt x="0" y="0"/>
                  </a:lnTo>
                  <a:close/>
                  <a:moveTo>
                    <a:pt x="144780" y="0"/>
                  </a:moveTo>
                  <a:lnTo>
                    <a:pt x="20432722" y="0"/>
                  </a:lnTo>
                  <a:lnTo>
                    <a:pt x="20432722" y="144780"/>
                  </a:lnTo>
                  <a:lnTo>
                    <a:pt x="144780" y="144780"/>
                  </a:lnTo>
                  <a:lnTo>
                    <a:pt x="144780" y="0"/>
                  </a:lnTo>
                  <a:close/>
                </a:path>
              </a:pathLst>
            </a:custGeom>
            <a:solidFill>
              <a:srgbClr val="000000"/>
            </a:solidFill>
          </p:spPr>
        </p:sp>
      </p:grpSp>
      <p:sp>
        <p:nvSpPr>
          <p:cNvPr id="9" name="Freeform 9"/>
          <p:cNvSpPr/>
          <p:nvPr/>
        </p:nvSpPr>
        <p:spPr>
          <a:xfrm flipH="1">
            <a:off x="10126910" y="1456510"/>
            <a:ext cx="6431261" cy="10652193"/>
          </a:xfrm>
          <a:custGeom>
            <a:avLst/>
            <a:gdLst/>
            <a:ahLst/>
            <a:cxnLst/>
            <a:rect l="l" t="t" r="r" b="b"/>
            <a:pathLst>
              <a:path w="6431261" h="10652193">
                <a:moveTo>
                  <a:pt x="6431262" y="0"/>
                </a:moveTo>
                <a:lnTo>
                  <a:pt x="0" y="0"/>
                </a:lnTo>
                <a:lnTo>
                  <a:pt x="0" y="10652193"/>
                </a:lnTo>
                <a:lnTo>
                  <a:pt x="6431262" y="10652193"/>
                </a:lnTo>
                <a:lnTo>
                  <a:pt x="6431262" y="0"/>
                </a:lnTo>
                <a:close/>
              </a:path>
            </a:pathLst>
          </a:custGeom>
          <a:blipFill>
            <a:blip r:embed="rId3"/>
            <a:stretch>
              <a:fillRect/>
            </a:stretch>
          </a:blipFill>
        </p:spPr>
      </p:sp>
      <p:sp>
        <p:nvSpPr>
          <p:cNvPr id="11" name="Freeform 11"/>
          <p:cNvSpPr/>
          <p:nvPr/>
        </p:nvSpPr>
        <p:spPr>
          <a:xfrm>
            <a:off x="1093916" y="6272749"/>
            <a:ext cx="7643851" cy="4505919"/>
          </a:xfrm>
          <a:custGeom>
            <a:avLst/>
            <a:gdLst/>
            <a:ahLst/>
            <a:cxnLst/>
            <a:rect l="l" t="t" r="r" b="b"/>
            <a:pathLst>
              <a:path w="7643851" h="4505919">
                <a:moveTo>
                  <a:pt x="0" y="0"/>
                </a:moveTo>
                <a:lnTo>
                  <a:pt x="7643851" y="0"/>
                </a:lnTo>
                <a:lnTo>
                  <a:pt x="7643851" y="4505919"/>
                </a:lnTo>
                <a:lnTo>
                  <a:pt x="0" y="4505919"/>
                </a:lnTo>
                <a:lnTo>
                  <a:pt x="0" y="0"/>
                </a:lnTo>
                <a:close/>
              </a:path>
            </a:pathLst>
          </a:custGeom>
          <a:blipFill>
            <a:blip r:embed="rId4">
              <a:extLst>
                <a:ext uri="{96DAC541-7B7A-43D3-8B79-37D633B846F1}">
                  <asvg:svgBlip xmlns:asvg="http://schemas.microsoft.com/office/drawing/2016/SVG/main" r:embed="rId5"/>
                </a:ext>
              </a:extLst>
            </a:blip>
            <a:stretch>
              <a:fillRect l="-2370" b="-38495"/>
            </a:stretch>
          </a:blipFill>
        </p:spPr>
      </p:sp>
      <p:pic>
        <p:nvPicPr>
          <p:cNvPr id="12" name="Picture 11">
            <a:extLst>
              <a:ext uri="{FF2B5EF4-FFF2-40B4-BE49-F238E27FC236}">
                <a16:creationId xmlns:a16="http://schemas.microsoft.com/office/drawing/2014/main" id="{5E6568B0-58E1-13F0-4158-59511EFADD38}"/>
              </a:ext>
            </a:extLst>
          </p:cNvPr>
          <p:cNvPicPr>
            <a:picLocks noChangeAspect="1"/>
          </p:cNvPicPr>
          <p:nvPr/>
        </p:nvPicPr>
        <p:blipFill>
          <a:blip r:embed="rId6"/>
          <a:stretch>
            <a:fillRect/>
          </a:stretch>
        </p:blipFill>
        <p:spPr>
          <a:xfrm>
            <a:off x="533400" y="342900"/>
            <a:ext cx="9352075" cy="6962235"/>
          </a:xfrm>
          <a:prstGeom prst="rect">
            <a:avLst/>
          </a:prstGeom>
        </p:spPr>
      </p:pic>
    </p:spTree>
    <p:extLst>
      <p:ext uri="{BB962C8B-B14F-4D97-AF65-F5344CB8AC3E}">
        <p14:creationId xmlns:p14="http://schemas.microsoft.com/office/powerpoint/2010/main" val="289034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TotalTime>
  <Words>542</Words>
  <Application>Microsoft Office PowerPoint</Application>
  <PresentationFormat>Custom</PresentationFormat>
  <Paragraphs>34</Paragraphs>
  <Slides>24</Slides>
  <Notes>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24</vt:i4>
      </vt:variant>
    </vt:vector>
  </HeadingPairs>
  <TitlesOfParts>
    <vt:vector size="32" baseType="lpstr">
      <vt:lpstr>Arial</vt:lpstr>
      <vt:lpstr>Calibri</vt:lpstr>
      <vt:lpstr>Calibri Light</vt:lpstr>
      <vt:lpstr>Cambria</vt:lpstr>
      <vt:lpstr>SVN-Genica Pro</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49</cp:revision>
  <dcterms:created xsi:type="dcterms:W3CDTF">2006-08-16T00:00:00Z</dcterms:created>
  <dcterms:modified xsi:type="dcterms:W3CDTF">2025-01-04T02:30:47Z</dcterms:modified>
  <dc:identifier>DAGC02_-eZc</dc:identifier>
</cp:coreProperties>
</file>