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62" d="100"/>
          <a:sy n="62" d="100"/>
        </p:scale>
        <p:origin x="786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355D3B-88FD-5C62-5405-BF3E0D460BC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9" y="0"/>
            <a:ext cx="1714007" cy="17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C42BD0C-3CEE-9F5C-19CC-683F3FF9CA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67" y="90783"/>
            <a:ext cx="1812202" cy="18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1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518</Words>
  <Application>Microsoft Office PowerPoint</Application>
  <PresentationFormat>Widescreen</PresentationFormat>
  <Paragraphs>99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微软雅黑</vt:lpstr>
      <vt:lpstr>Arial</vt:lpstr>
      <vt:lpstr>Arial-Rounded</vt:lpstr>
      <vt:lpstr>Bebas Neue</vt:lpstr>
      <vt:lpstr>Calibri</vt:lpstr>
      <vt:lpstr>Cambria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2024-05-17T01:08:10Z</dcterms:created>
  <dcterms:modified xsi:type="dcterms:W3CDTF">2025-01-04T01:47:18Z</dcterms:modified>
</cp:coreProperties>
</file>