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EF63E-8600-B9FC-2DA5-C7124A4B40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87" y="0"/>
            <a:ext cx="1897248" cy="18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287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2024-06-02T09:27:40Z</dcterms:created>
  <dcterms:modified xsi:type="dcterms:W3CDTF">2024-08-09T05:41:19Z</dcterms:modified>
</cp:coreProperties>
</file>