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73" r:id="rId3"/>
    <p:sldId id="274" r:id="rId4"/>
    <p:sldId id="275" r:id="rId5"/>
    <p:sldId id="276" r:id="rId6"/>
    <p:sldId id="260" r:id="rId7"/>
    <p:sldId id="277" r:id="rId8"/>
    <p:sldId id="278" r:id="rId9"/>
    <p:sldId id="268" r:id="rId10"/>
    <p:sldId id="261" r:id="rId11"/>
    <p:sldId id="4414" r:id="rId12"/>
    <p:sldId id="4415" r:id="rId13"/>
    <p:sldId id="4413" r:id="rId14"/>
    <p:sldId id="4412" r:id="rId15"/>
    <p:sldId id="279" r:id="rId16"/>
    <p:sldId id="280" r:id="rId17"/>
    <p:sldId id="4416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-56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69360-291A-4DE6-8F14-B954E4D789D8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3534E-AE93-4057-9AD7-08D2879F8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69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972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3534E-AE93-4057-9AD7-08D2879F86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859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142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E20A6-811D-4950-9882-3C1468B2EE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0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0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4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61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55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0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60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37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97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54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4CCACBA-2C7C-F096-A6E9-0786D246CF3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044" y="105367"/>
            <a:ext cx="1534897" cy="153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4.svg"/><Relationship Id="rId3" Type="http://schemas.openxmlformats.org/officeDocument/2006/relationships/image" Target="../media/image61.sv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2.svg"/><Relationship Id="rId5" Type="http://schemas.openxmlformats.org/officeDocument/2006/relationships/image" Target="../media/image78.svg"/><Relationship Id="rId10" Type="http://schemas.openxmlformats.org/officeDocument/2006/relationships/image" Target="../media/image81.png"/><Relationship Id="rId4" Type="http://schemas.openxmlformats.org/officeDocument/2006/relationships/image" Target="../media/image77.png"/><Relationship Id="rId9" Type="http://schemas.openxmlformats.org/officeDocument/2006/relationships/image" Target="../media/image45.svg"/><Relationship Id="rId1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21.png"/><Relationship Id="rId18" Type="http://schemas.openxmlformats.org/officeDocument/2006/relationships/slide" Target="slide7.xml"/><Relationship Id="rId26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image" Target="../media/image26.png"/><Relationship Id="rId7" Type="http://schemas.openxmlformats.org/officeDocument/2006/relationships/audio" Target="../media/audio1.wav"/><Relationship Id="rId12" Type="http://schemas.openxmlformats.org/officeDocument/2006/relationships/slide" Target="slide4.xml"/><Relationship Id="rId17" Type="http://schemas.openxmlformats.org/officeDocument/2006/relationships/image" Target="../media/image23.png"/><Relationship Id="rId25" Type="http://schemas.openxmlformats.org/officeDocument/2006/relationships/image" Target="../media/image30.svg"/><Relationship Id="rId2" Type="http://schemas.openxmlformats.org/officeDocument/2006/relationships/audio" Target="../media/media2.mp3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gif"/><Relationship Id="rId24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23" Type="http://schemas.openxmlformats.org/officeDocument/2006/relationships/image" Target="../media/image28.svg"/><Relationship Id="rId10" Type="http://schemas.openxmlformats.org/officeDocument/2006/relationships/image" Target="../media/image13.png"/><Relationship Id="rId19" Type="http://schemas.openxmlformats.org/officeDocument/2006/relationships/image" Target="../media/image24.png"/><Relationship Id="rId4" Type="http://schemas.microsoft.com/office/2007/relationships/media" Target="../media/media3.mp3"/><Relationship Id="rId9" Type="http://schemas.openxmlformats.org/officeDocument/2006/relationships/image" Target="../media/image12.png"/><Relationship Id="rId14" Type="http://schemas.openxmlformats.org/officeDocument/2006/relationships/slide" Target="slide5.xml"/><Relationship Id="rId22" Type="http://schemas.openxmlformats.org/officeDocument/2006/relationships/image" Target="../media/image27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11" Type="http://schemas.openxmlformats.org/officeDocument/2006/relationships/image" Target="../media/image35.png"/><Relationship Id="rId5" Type="http://schemas.microsoft.com/office/2007/relationships/hdphoto" Target="../media/hdphoto3.wdp"/><Relationship Id="rId10" Type="http://schemas.openxmlformats.org/officeDocument/2006/relationships/image" Target="../media/image34.sv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11.jpg"/><Relationship Id="rId7" Type="http://schemas.openxmlformats.org/officeDocument/2006/relationships/image" Target="../media/image3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10" Type="http://schemas.openxmlformats.org/officeDocument/2006/relationships/image" Target="../media/image34.svg"/><Relationship Id="rId4" Type="http://schemas.openxmlformats.org/officeDocument/2006/relationships/image" Target="../media/image15.gif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9.sv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svg"/><Relationship Id="rId19" Type="http://schemas.openxmlformats.org/officeDocument/2006/relationships/image" Target="../media/image52.pn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Relationship Id="rId22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8455218" y="-1177025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35341" y="5438576"/>
            <a:ext cx="12427341" cy="1550333"/>
            <a:chOff x="0" y="0"/>
            <a:chExt cx="4909567" cy="6124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09567" cy="612477"/>
            </a:xfrm>
            <a:custGeom>
              <a:avLst/>
              <a:gdLst/>
              <a:ahLst/>
              <a:cxnLst/>
              <a:rect l="l" t="t" r="r" b="b"/>
              <a:pathLst>
                <a:path w="4909567" h="612477">
                  <a:moveTo>
                    <a:pt x="0" y="0"/>
                  </a:moveTo>
                  <a:lnTo>
                    <a:pt x="4909567" y="0"/>
                  </a:lnTo>
                  <a:lnTo>
                    <a:pt x="4909567" y="612477"/>
                  </a:lnTo>
                  <a:lnTo>
                    <a:pt x="0" y="612477"/>
                  </a:lnTo>
                  <a:close/>
                </a:path>
              </a:pathLst>
            </a:custGeom>
            <a:solidFill>
              <a:srgbClr val="A4CCCD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4909567" cy="631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542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1" y="1059700"/>
            <a:ext cx="5980451" cy="5087100"/>
            <a:chOff x="0" y="0"/>
            <a:chExt cx="4092246" cy="3480952"/>
          </a:xfrm>
        </p:grpSpPr>
        <p:sp>
          <p:nvSpPr>
            <p:cNvPr id="7" name="Freeform 7"/>
            <p:cNvSpPr/>
            <p:nvPr/>
          </p:nvSpPr>
          <p:spPr>
            <a:xfrm>
              <a:off x="0" y="-1270"/>
              <a:ext cx="4093516" cy="3479682"/>
            </a:xfrm>
            <a:custGeom>
              <a:avLst/>
              <a:gdLst/>
              <a:ahLst/>
              <a:cxnLst/>
              <a:rect l="l" t="t" r="r" b="b"/>
              <a:pathLst>
                <a:path w="4093516" h="3479682">
                  <a:moveTo>
                    <a:pt x="4082086" y="27940"/>
                  </a:moveTo>
                  <a:cubicBezTo>
                    <a:pt x="4073196" y="24130"/>
                    <a:pt x="4064306" y="21590"/>
                    <a:pt x="4055416" y="21590"/>
                  </a:cubicBezTo>
                  <a:cubicBezTo>
                    <a:pt x="4028746" y="20320"/>
                    <a:pt x="3968290" y="20320"/>
                    <a:pt x="3901265" y="17780"/>
                  </a:cubicBezTo>
                  <a:cubicBezTo>
                    <a:pt x="3748063" y="12700"/>
                    <a:pt x="3598054" y="6350"/>
                    <a:pt x="3444853" y="3810"/>
                  </a:cubicBezTo>
                  <a:cubicBezTo>
                    <a:pt x="3320376" y="1270"/>
                    <a:pt x="3199092" y="3810"/>
                    <a:pt x="3074616" y="2540"/>
                  </a:cubicBezTo>
                  <a:cubicBezTo>
                    <a:pt x="3020358" y="2540"/>
                    <a:pt x="2966099" y="0"/>
                    <a:pt x="2911840" y="2540"/>
                  </a:cubicBezTo>
                  <a:cubicBezTo>
                    <a:pt x="2780981" y="10160"/>
                    <a:pt x="2650121" y="11430"/>
                    <a:pt x="2516070" y="8890"/>
                  </a:cubicBezTo>
                  <a:cubicBezTo>
                    <a:pt x="2449045" y="7620"/>
                    <a:pt x="2382019" y="7620"/>
                    <a:pt x="2314994" y="7620"/>
                  </a:cubicBezTo>
                  <a:cubicBezTo>
                    <a:pt x="2193709" y="7620"/>
                    <a:pt x="2072425" y="7620"/>
                    <a:pt x="1951141" y="6350"/>
                  </a:cubicBezTo>
                  <a:cubicBezTo>
                    <a:pt x="1823473" y="5080"/>
                    <a:pt x="565947" y="2540"/>
                    <a:pt x="441471" y="1270"/>
                  </a:cubicBezTo>
                  <a:cubicBezTo>
                    <a:pt x="339337" y="0"/>
                    <a:pt x="240394" y="1270"/>
                    <a:pt x="138260" y="1270"/>
                  </a:cubicBezTo>
                  <a:cubicBezTo>
                    <a:pt x="6804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6692"/>
                    <a:pt x="16510" y="330301"/>
                    <a:pt x="17780" y="481215"/>
                  </a:cubicBezTo>
                  <a:cubicBezTo>
                    <a:pt x="19050" y="634825"/>
                    <a:pt x="17780" y="788434"/>
                    <a:pt x="16510" y="944738"/>
                  </a:cubicBezTo>
                  <a:cubicBezTo>
                    <a:pt x="15240" y="1103737"/>
                    <a:pt x="2540" y="2771881"/>
                    <a:pt x="2540" y="2930880"/>
                  </a:cubicBezTo>
                  <a:cubicBezTo>
                    <a:pt x="2540" y="3087184"/>
                    <a:pt x="1270" y="3243488"/>
                    <a:pt x="0" y="3399792"/>
                  </a:cubicBezTo>
                  <a:cubicBezTo>
                    <a:pt x="0" y="3425071"/>
                    <a:pt x="3810" y="3435232"/>
                    <a:pt x="15240" y="3440312"/>
                  </a:cubicBezTo>
                  <a:cubicBezTo>
                    <a:pt x="22860" y="3444121"/>
                    <a:pt x="31750" y="3446662"/>
                    <a:pt x="40640" y="3447932"/>
                  </a:cubicBezTo>
                  <a:cubicBezTo>
                    <a:pt x="135068" y="3453012"/>
                    <a:pt x="256353" y="3456821"/>
                    <a:pt x="377637" y="3461902"/>
                  </a:cubicBezTo>
                  <a:cubicBezTo>
                    <a:pt x="444662" y="3464442"/>
                    <a:pt x="511688" y="3469521"/>
                    <a:pt x="578714" y="3470792"/>
                  </a:cubicBezTo>
                  <a:cubicBezTo>
                    <a:pt x="690423" y="3473332"/>
                    <a:pt x="1935182" y="3474602"/>
                    <a:pt x="2046892" y="3475871"/>
                  </a:cubicBezTo>
                  <a:cubicBezTo>
                    <a:pt x="2062850" y="3475871"/>
                    <a:pt x="2078809" y="3475871"/>
                    <a:pt x="2094767" y="3475871"/>
                  </a:cubicBezTo>
                  <a:cubicBezTo>
                    <a:pt x="2171368" y="3475871"/>
                    <a:pt x="2251160" y="3474602"/>
                    <a:pt x="2327760" y="3474602"/>
                  </a:cubicBezTo>
                  <a:cubicBezTo>
                    <a:pt x="2417128" y="3474602"/>
                    <a:pt x="2503303" y="3475871"/>
                    <a:pt x="2592671" y="3475871"/>
                  </a:cubicBezTo>
                  <a:cubicBezTo>
                    <a:pt x="2723530" y="3475871"/>
                    <a:pt x="2857581" y="3475871"/>
                    <a:pt x="2988441" y="3475871"/>
                  </a:cubicBezTo>
                  <a:cubicBezTo>
                    <a:pt x="3109725" y="3475871"/>
                    <a:pt x="3231009" y="3477142"/>
                    <a:pt x="3352293" y="3478412"/>
                  </a:cubicBezTo>
                  <a:cubicBezTo>
                    <a:pt x="3406552" y="3478412"/>
                    <a:pt x="3464003" y="3479682"/>
                    <a:pt x="3518261" y="3479682"/>
                  </a:cubicBezTo>
                  <a:cubicBezTo>
                    <a:pt x="3693804" y="3478412"/>
                    <a:pt x="3866156" y="3472062"/>
                    <a:pt x="4032556" y="3472062"/>
                  </a:cubicBezTo>
                  <a:cubicBezTo>
                    <a:pt x="4036366" y="3472062"/>
                    <a:pt x="4041446" y="3469521"/>
                    <a:pt x="4045256" y="3466982"/>
                  </a:cubicBezTo>
                  <a:cubicBezTo>
                    <a:pt x="4050336" y="3463171"/>
                    <a:pt x="4052876" y="3456821"/>
                    <a:pt x="4055416" y="3454282"/>
                  </a:cubicBezTo>
                  <a:cubicBezTo>
                    <a:pt x="4056686" y="3380928"/>
                    <a:pt x="4057956" y="3267742"/>
                    <a:pt x="4059226" y="3154556"/>
                  </a:cubicBezTo>
                  <a:cubicBezTo>
                    <a:pt x="4060496" y="2979388"/>
                    <a:pt x="4070656" y="1297770"/>
                    <a:pt x="4071926" y="1122602"/>
                  </a:cubicBezTo>
                  <a:cubicBezTo>
                    <a:pt x="4071926" y="1017500"/>
                    <a:pt x="4073196" y="912399"/>
                    <a:pt x="4074466" y="807298"/>
                  </a:cubicBezTo>
                  <a:cubicBezTo>
                    <a:pt x="4075736" y="694112"/>
                    <a:pt x="4077006" y="580927"/>
                    <a:pt x="4079546" y="467741"/>
                  </a:cubicBezTo>
                  <a:cubicBezTo>
                    <a:pt x="4080816" y="400368"/>
                    <a:pt x="4080816" y="330301"/>
                    <a:pt x="4085896" y="262928"/>
                  </a:cubicBezTo>
                  <a:cubicBezTo>
                    <a:pt x="4090976" y="182081"/>
                    <a:pt x="4093516" y="103929"/>
                    <a:pt x="4092246" y="44450"/>
                  </a:cubicBezTo>
                  <a:cubicBezTo>
                    <a:pt x="4092246" y="38100"/>
                    <a:pt x="4088436" y="30480"/>
                    <a:pt x="408208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7254919" y="1816150"/>
            <a:ext cx="1621696" cy="1612850"/>
          </a:xfrm>
          <a:custGeom>
            <a:avLst/>
            <a:gdLst/>
            <a:ahLst/>
            <a:cxnLst/>
            <a:rect l="l" t="t" r="r" b="b"/>
            <a:pathLst>
              <a:path w="2432544" h="2419275">
                <a:moveTo>
                  <a:pt x="0" y="0"/>
                </a:moveTo>
                <a:lnTo>
                  <a:pt x="2432543" y="0"/>
                </a:lnTo>
                <a:lnTo>
                  <a:pt x="2432543" y="2419275"/>
                </a:lnTo>
                <a:lnTo>
                  <a:pt x="0" y="24192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125540" y="1988256"/>
            <a:ext cx="5500162" cy="3671358"/>
          </a:xfrm>
          <a:custGeom>
            <a:avLst/>
            <a:gdLst/>
            <a:ahLst/>
            <a:cxnLst/>
            <a:rect l="l" t="t" r="r" b="b"/>
            <a:pathLst>
              <a:path w="8250243" h="5507037">
                <a:moveTo>
                  <a:pt x="0" y="0"/>
                </a:moveTo>
                <a:lnTo>
                  <a:pt x="8250243" y="0"/>
                </a:lnTo>
                <a:lnTo>
                  <a:pt x="8250243" y="5507037"/>
                </a:lnTo>
                <a:lnTo>
                  <a:pt x="0" y="55070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89798">
            <a:off x="2735551" y="770257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0"/>
                </a:moveTo>
                <a:lnTo>
                  <a:pt x="3051513" y="0"/>
                </a:lnTo>
                <a:lnTo>
                  <a:pt x="3051513" y="1004226"/>
                </a:lnTo>
                <a:lnTo>
                  <a:pt x="0" y="1004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B2F5CD-E31F-E8A1-21B6-70585892EA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00" y="1905000"/>
            <a:ext cx="4458922" cy="3759200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9331607" y="2728663"/>
            <a:ext cx="2840807" cy="3725649"/>
          </a:xfrm>
          <a:custGeom>
            <a:avLst/>
            <a:gdLst/>
            <a:ahLst/>
            <a:cxnLst/>
            <a:rect l="l" t="t" r="r" b="b"/>
            <a:pathLst>
              <a:path w="4261211" h="5588473">
                <a:moveTo>
                  <a:pt x="0" y="0"/>
                </a:moveTo>
                <a:lnTo>
                  <a:pt x="4261211" y="0"/>
                </a:lnTo>
                <a:lnTo>
                  <a:pt x="4261211" y="5588474"/>
                </a:lnTo>
                <a:lnTo>
                  <a:pt x="0" y="5588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4908D7D-A909-28BF-4A53-F73806740FC8}"/>
              </a:ext>
            </a:extLst>
          </p:cNvPr>
          <p:cNvGrpSpPr/>
          <p:nvPr/>
        </p:nvGrpSpPr>
        <p:grpSpPr>
          <a:xfrm>
            <a:off x="863600" y="381000"/>
            <a:ext cx="605826" cy="830997"/>
            <a:chOff x="3174278" y="237323"/>
            <a:chExt cx="605826" cy="830997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9852533-EF11-ED1D-25E0-608D2120309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E71DEFC-9E9F-3AAD-F685-5277FDC6229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VN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7966F8C7-FD8F-8637-0E9A-FB701710F37C}"/>
              </a:ext>
            </a:extLst>
          </p:cNvPr>
          <p:cNvSpPr txBox="1"/>
          <p:nvPr/>
        </p:nvSpPr>
        <p:spPr>
          <a:xfrm>
            <a:off x="1524000" y="533400"/>
            <a:ext cx="7606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US" sz="3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câu trả lời đúng.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ACB071-716C-85DF-080F-D4BB8BFB6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450" y="1732084"/>
            <a:ext cx="6977062" cy="47306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A4E84-75D6-3FB9-2879-18DC7A6E0BBF}"/>
              </a:ext>
            </a:extLst>
          </p:cNvPr>
          <p:cNvSpPr txBox="1"/>
          <p:nvPr/>
        </p:nvSpPr>
        <p:spPr>
          <a:xfrm>
            <a:off x="1495425" y="1190625"/>
            <a:ext cx="534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libri" panose="020F0502020204030204" pitchFamily="34" charset="0"/>
                <a:cs typeface="Calibri" panose="020F0502020204030204" pitchFamily="34" charset="0"/>
              </a:rPr>
              <a:t>a) Đỉnh núi nào dưới đây cao nhất?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442F9-65A5-E670-9FD9-34E997BBBC0A}"/>
              </a:ext>
            </a:extLst>
          </p:cNvPr>
          <p:cNvSpPr txBox="1"/>
          <p:nvPr/>
        </p:nvSpPr>
        <p:spPr>
          <a:xfrm>
            <a:off x="7915274" y="2838450"/>
            <a:ext cx="39528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26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2600" b="1" dirty="0">
                <a:solidFill>
                  <a:srgbClr val="FF0000"/>
                </a:solidFill>
              </a:rPr>
              <a:t>: </a:t>
            </a:r>
            <a:r>
              <a:rPr lang="en-US" sz="2600" b="1" i="0" dirty="0">
                <a:solidFill>
                  <a:srgbClr val="FF0000"/>
                </a:solidFill>
                <a:effectLst/>
              </a:rPr>
              <a:t>986 &lt; 8 848 &lt; 25 000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0FF6A1-D873-105D-239B-43FBA34BF5AD}"/>
              </a:ext>
            </a:extLst>
          </p:cNvPr>
          <p:cNvSpPr txBox="1"/>
          <p:nvPr/>
        </p:nvSpPr>
        <p:spPr>
          <a:xfrm>
            <a:off x="7924799" y="3590925"/>
            <a:ext cx="395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</a:rPr>
              <a:t>Vậy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đỉnh</a:t>
            </a:r>
            <a:r>
              <a:rPr lang="en-US" sz="2600" b="1" dirty="0">
                <a:solidFill>
                  <a:srgbClr val="FF0000"/>
                </a:solidFill>
              </a:rPr>
              <a:t> Ô-</a:t>
            </a:r>
            <a:r>
              <a:rPr lang="en-US" sz="2600" b="1" dirty="0" err="1">
                <a:solidFill>
                  <a:srgbClr val="FF0000"/>
                </a:solidFill>
              </a:rPr>
              <a:t>lim</a:t>
            </a:r>
            <a:r>
              <a:rPr lang="en-US" sz="2600" b="1" dirty="0">
                <a:solidFill>
                  <a:srgbClr val="FF0000"/>
                </a:solidFill>
              </a:rPr>
              <a:t>-</a:t>
            </a:r>
            <a:r>
              <a:rPr lang="en-US" sz="2600" b="1" dirty="0" err="1">
                <a:solidFill>
                  <a:srgbClr val="FF0000"/>
                </a:solidFill>
              </a:rPr>
              <a:t>pớt</a:t>
            </a:r>
            <a:r>
              <a:rPr lang="en-US" sz="2600" b="1" dirty="0">
                <a:solidFill>
                  <a:srgbClr val="FF0000"/>
                </a:solidFill>
              </a:rPr>
              <a:t> Mon </a:t>
            </a:r>
            <a:r>
              <a:rPr lang="en-US" sz="2600" b="1" dirty="0" err="1">
                <a:solidFill>
                  <a:srgbClr val="FF0000"/>
                </a:solidFill>
              </a:rPr>
              <a:t>cao</a:t>
            </a:r>
            <a:r>
              <a:rPr lang="en-US" sz="2600" b="1" dirty="0">
                <a:solidFill>
                  <a:srgbClr val="FF0000"/>
                </a:solidFill>
              </a:rPr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nhất</a:t>
            </a:r>
            <a:r>
              <a:rPr lang="en-US" sz="26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034D76D-3150-9B0B-77CE-0963A067855D}"/>
              </a:ext>
            </a:extLst>
          </p:cNvPr>
          <p:cNvSpPr/>
          <p:nvPr/>
        </p:nvSpPr>
        <p:spPr>
          <a:xfrm>
            <a:off x="866775" y="4619625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ỉnh Everest đón các nhà leo núi nước ngoài sau 1 năm đóng cửa | VTV.VN">
            <a:extLst>
              <a:ext uri="{FF2B5EF4-FFF2-40B4-BE49-F238E27FC236}">
                <a16:creationId xmlns:a16="http://schemas.microsoft.com/office/drawing/2014/main" id="{B23FDB2C-A274-E445-0A0D-1581D7CB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24B3B-0CBE-014F-0917-20FADB41AC8E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Ô-</a:t>
            </a:r>
            <a:r>
              <a:rPr lang="en-US" sz="3200" b="1" dirty="0" err="1">
                <a:solidFill>
                  <a:srgbClr val="FF0000"/>
                </a:solidFill>
              </a:rPr>
              <a:t>lim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pớt</a:t>
            </a:r>
            <a:r>
              <a:rPr lang="en-US" sz="3200" b="1" dirty="0">
                <a:solidFill>
                  <a:srgbClr val="FF0000"/>
                </a:solidFill>
              </a:rPr>
              <a:t> Mon </a:t>
            </a:r>
          </a:p>
        </p:txBody>
      </p:sp>
    </p:spTree>
    <p:extLst>
      <p:ext uri="{BB962C8B-B14F-4D97-AF65-F5344CB8AC3E}">
        <p14:creationId xmlns:p14="http://schemas.microsoft.com/office/powerpoint/2010/main" val="4064960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0 lễ hội núi Bà Đen – nét đẹp tín ngưỡng tâm linh Nam Bộ – Sun World Ba Den  Mountain">
            <a:extLst>
              <a:ext uri="{FF2B5EF4-FFF2-40B4-BE49-F238E27FC236}">
                <a16:creationId xmlns:a16="http://schemas.microsoft.com/office/drawing/2014/main" id="{EA52E10B-4793-DDAF-FEC9-EA235BAB6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574100-8BEB-E4C8-BA95-D4DA35FD24DC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núi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Đen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72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lympus - đỉnh vinh quang của 12 vị thần - Báo VnExpress Du lịch">
            <a:extLst>
              <a:ext uri="{FF2B5EF4-FFF2-40B4-BE49-F238E27FC236}">
                <a16:creationId xmlns:a16="http://schemas.microsoft.com/office/drawing/2014/main" id="{28B6AC62-F257-370E-59B3-79C994D2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60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F8913E1-3F1E-5E5F-8A8F-19C81CA7D3C9}"/>
              </a:ext>
            </a:extLst>
          </p:cNvPr>
          <p:cNvSpPr/>
          <p:nvPr/>
        </p:nvSpPr>
        <p:spPr>
          <a:xfrm>
            <a:off x="4114800" y="5686425"/>
            <a:ext cx="4171950" cy="676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Đỉnh</a:t>
            </a:r>
            <a:r>
              <a:rPr lang="en-US" sz="3200" b="1" dirty="0">
                <a:solidFill>
                  <a:srgbClr val="FF0000"/>
                </a:solidFill>
              </a:rPr>
              <a:t> E-</a:t>
            </a:r>
            <a:r>
              <a:rPr lang="en-US" sz="3200" b="1" dirty="0" err="1">
                <a:solidFill>
                  <a:srgbClr val="FF0000"/>
                </a:solidFill>
              </a:rPr>
              <a:t>vơ</a:t>
            </a:r>
            <a:r>
              <a:rPr lang="en-US" sz="3200" b="1" dirty="0">
                <a:solidFill>
                  <a:srgbClr val="FF0000"/>
                </a:solidFill>
              </a:rPr>
              <a:t>-</a:t>
            </a:r>
            <a:r>
              <a:rPr lang="en-US" sz="3200" b="1" dirty="0" err="1">
                <a:solidFill>
                  <a:srgbClr val="FF0000"/>
                </a:solidFill>
              </a:rPr>
              <a:t>rét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8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F3AD53-11A9-E351-A48E-D3A053F37FB7}"/>
              </a:ext>
            </a:extLst>
          </p:cNvPr>
          <p:cNvSpPr txBox="1"/>
          <p:nvPr/>
        </p:nvSpPr>
        <p:spPr>
          <a:xfrm>
            <a:off x="1501774" y="520700"/>
            <a:ext cx="1009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Bộ đồ chơi nào dưới đây có giá tiền thấp nhất?</a:t>
            </a:r>
            <a:endParaRPr lang="en-VN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B16EBC-03C4-2250-6EF2-9D480F341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662" y="1609725"/>
            <a:ext cx="9592733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C70414-93E3-D725-CBEB-D12ABFE502A2}"/>
              </a:ext>
            </a:extLst>
          </p:cNvPr>
          <p:cNvSpPr txBox="1"/>
          <p:nvPr/>
        </p:nvSpPr>
        <p:spPr>
          <a:xfrm>
            <a:off x="1019174" y="5162550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Ta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200" b="1" dirty="0">
                <a:solidFill>
                  <a:srgbClr val="FF0000"/>
                </a:solidFill>
              </a:rPr>
              <a:t>: 2 000 000 &gt; 1 175 000 &gt; 195 000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146B6-238B-5254-A23E-02A808066D43}"/>
              </a:ext>
            </a:extLst>
          </p:cNvPr>
          <p:cNvSpPr txBox="1"/>
          <p:nvPr/>
        </p:nvSpPr>
        <p:spPr>
          <a:xfrm>
            <a:off x="1019174" y="5838825"/>
            <a:ext cx="10106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bộ đồ chơi có giá thấp nhất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D308CB3-235F-AFEC-F49D-593501A23B69}"/>
              </a:ext>
            </a:extLst>
          </p:cNvPr>
          <p:cNvSpPr/>
          <p:nvPr/>
        </p:nvSpPr>
        <p:spPr>
          <a:xfrm>
            <a:off x="1524000" y="1676400"/>
            <a:ext cx="400050" cy="4000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189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175EB93-2875-009C-9370-9E0BC3D92E8B}"/>
              </a:ext>
            </a:extLst>
          </p:cNvPr>
          <p:cNvGrpSpPr/>
          <p:nvPr/>
        </p:nvGrpSpPr>
        <p:grpSpPr>
          <a:xfrm>
            <a:off x="835025" y="425450"/>
            <a:ext cx="807189" cy="830997"/>
            <a:chOff x="3174278" y="283040"/>
            <a:chExt cx="605826" cy="74786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D1FA60-2DF8-7E5D-DBB4-0821B97DB59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2FD6DD-A58D-A816-C268-48104299DE57}"/>
                </a:ext>
              </a:extLst>
            </p:cNvPr>
            <p:cNvSpPr txBox="1"/>
            <p:nvPr/>
          </p:nvSpPr>
          <p:spPr>
            <a:xfrm>
              <a:off x="3288659" y="283040"/>
              <a:ext cx="301686" cy="747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1C2154A-4F96-AE5D-0164-5C93572F503F}"/>
              </a:ext>
            </a:extLst>
          </p:cNvPr>
          <p:cNvSpPr txBox="1"/>
          <p:nvPr/>
        </p:nvSpPr>
        <p:spPr>
          <a:xfrm>
            <a:off x="1558924" y="463550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Trong bốn năm, một cửa hàng bán được số sản phẩm và đã thống kê như bảng số liệu dưới đây.</a:t>
            </a:r>
            <a:endParaRPr lang="en-VN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FBBD7B6-5BD1-F135-32B2-C9E8B1EF2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800444"/>
              </p:ext>
            </p:extLst>
          </p:nvPr>
        </p:nvGraphicFramePr>
        <p:xfrm>
          <a:off x="657225" y="1748365"/>
          <a:ext cx="10877550" cy="12710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2850">
                  <a:extLst>
                    <a:ext uri="{9D8B030D-6E8A-4147-A177-3AD203B41FA5}">
                      <a16:colId xmlns:a16="http://schemas.microsoft.com/office/drawing/2014/main" val="134579812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91585810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3417094735"/>
                    </a:ext>
                  </a:extLst>
                </a:gridCol>
                <a:gridCol w="1687832">
                  <a:extLst>
                    <a:ext uri="{9D8B030D-6E8A-4147-A177-3AD203B41FA5}">
                      <a16:colId xmlns:a16="http://schemas.microsoft.com/office/drawing/2014/main" val="1580636764"/>
                    </a:ext>
                  </a:extLst>
                </a:gridCol>
                <a:gridCol w="1579243">
                  <a:extLst>
                    <a:ext uri="{9D8B030D-6E8A-4147-A177-3AD203B41FA5}">
                      <a16:colId xmlns:a16="http://schemas.microsoft.com/office/drawing/2014/main" val="1915465174"/>
                    </a:ext>
                  </a:extLst>
                </a:gridCol>
              </a:tblGrid>
              <a:tr h="63553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034569"/>
                  </a:ext>
                </a:extLst>
              </a:tr>
              <a:tr h="635530">
                <a:tc>
                  <a:txBody>
                    <a:bodyPr/>
                    <a:lstStyle/>
                    <a:p>
                      <a:r>
                        <a:rPr lang="en-US" sz="2800" dirty="0" err="1"/>
                        <a:t>Số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sản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phẩm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bán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được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2 837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3 293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3 018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33992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064E5E-BC30-64C9-EAD3-A0105E89EADD}"/>
              </a:ext>
            </a:extLst>
          </p:cNvPr>
          <p:cNvSpPr txBox="1"/>
          <p:nvPr/>
        </p:nvSpPr>
        <p:spPr>
          <a:xfrm>
            <a:off x="733425" y="3114675"/>
            <a:ext cx="108489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Nêu số sản phẩm cửa hàng bán được mỗi năm.</a:t>
            </a:r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vi-VN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28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Năm nào cửa hàng bán được nhiều sản phẩm nhất? Năm nào cửa hàng bán được ít sản phẩm nhất?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6408E-9623-2BCC-4956-A00D0FA51AB7}"/>
              </a:ext>
            </a:extLst>
          </p:cNvPr>
          <p:cNvSpPr txBox="1"/>
          <p:nvPr/>
        </p:nvSpPr>
        <p:spPr>
          <a:xfrm>
            <a:off x="914400" y="3543300"/>
            <a:ext cx="1044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sản phẩm cửa hàng bán được mỗi năm là: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2020: 2 873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2021: 2 837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2022: 3 293 sản phẩm.</a:t>
            </a:r>
          </a:p>
          <a:p>
            <a:pPr algn="just"/>
            <a:r>
              <a:rPr lang="vi-VN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Năm 2023: 3 018 sản phẩm.</a:t>
            </a:r>
          </a:p>
          <a:p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0D6D95B-294C-485F-A174-46BF15A31DD2}"/>
              </a:ext>
            </a:extLst>
          </p:cNvPr>
          <p:cNvSpPr/>
          <p:nvPr/>
        </p:nvSpPr>
        <p:spPr>
          <a:xfrm>
            <a:off x="8343900" y="1781175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F30BAE-5060-197D-1062-5669ED35E669}"/>
              </a:ext>
            </a:extLst>
          </p:cNvPr>
          <p:cNvSpPr txBox="1"/>
          <p:nvPr/>
        </p:nvSpPr>
        <p:spPr>
          <a:xfrm>
            <a:off x="876300" y="566737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128108-991E-4559-ACFB-197ED6E23178}"/>
              </a:ext>
            </a:extLst>
          </p:cNvPr>
          <p:cNvSpPr/>
          <p:nvPr/>
        </p:nvSpPr>
        <p:spPr>
          <a:xfrm>
            <a:off x="6638925" y="1809750"/>
            <a:ext cx="1428750" cy="11620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49F5751-2885-CADC-7C76-E2E81C4A42B1}"/>
              </a:ext>
            </a:extLst>
          </p:cNvPr>
          <p:cNvSpPr txBox="1"/>
          <p:nvPr/>
        </p:nvSpPr>
        <p:spPr>
          <a:xfrm>
            <a:off x="876300" y="6143625"/>
            <a:ext cx="1044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2021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35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30" grpId="0" animBg="1"/>
      <p:bldP spid="31" grpId="0"/>
      <p:bldP spid="64" grpId="0" animBg="1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250598" y="360408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VN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>
                <a:defRPr/>
              </a:pPr>
              <a:r>
                <a:rPr lang="en-US" sz="48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VN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857250" y="520700"/>
            <a:ext cx="11077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 ngày, người bán hàng nói rằng: “Doanh thu cả ngày của cửa hàng được khoảng 2 500 000 đồng”. Thực tế doanh thu cả ngày của cửa hàng là 2 545 000 đồng.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Hỏi người bán hàng đã làm tròn doanh thu đến hàng nào?</a:t>
            </a:r>
          </a:p>
          <a:p>
            <a:pPr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Hãy làm tròn doanh thu thực tế của cửa hàng đến hàng chục nghìn.</a:t>
            </a:r>
            <a:endParaRPr lang="en-VN" sz="2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D4222-A2A8-48D3-7667-B639D0D21E48}"/>
              </a:ext>
            </a:extLst>
          </p:cNvPr>
          <p:cNvSpPr txBox="1"/>
          <p:nvPr/>
        </p:nvSpPr>
        <p:spPr>
          <a:xfrm>
            <a:off x="704850" y="2809875"/>
            <a:ext cx="1079182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Doanh thu của cửa hàng đã được làm tròn là 2 500 000 đồng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 người bán hàng đã làm tròn doanh thu đến hàng trăm nghìn.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966A9-73F5-55BC-0E0A-FFB53A98BCC5}"/>
              </a:ext>
            </a:extLst>
          </p:cNvPr>
          <p:cNvSpPr txBox="1"/>
          <p:nvPr/>
        </p:nvSpPr>
        <p:spPr>
          <a:xfrm>
            <a:off x="733426" y="4400550"/>
            <a:ext cx="106680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0F5F3E-557D-EA8A-4AB8-29B32FBA2F7B}"/>
              </a:ext>
            </a:extLst>
          </p:cNvPr>
          <p:cNvSpPr txBox="1"/>
          <p:nvPr/>
        </p:nvSpPr>
        <p:spPr>
          <a:xfrm>
            <a:off x="1733550" y="4467225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2 545 000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8108611-6209-4C6C-5AA5-EAB727B2B702}"/>
              </a:ext>
            </a:extLst>
          </p:cNvPr>
          <p:cNvCxnSpPr/>
          <p:nvPr/>
        </p:nvCxnSpPr>
        <p:spPr>
          <a:xfrm>
            <a:off x="3409950" y="4781550"/>
            <a:ext cx="4562475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7844EEB-E283-5BDA-9254-6A1FABE03A48}"/>
              </a:ext>
            </a:extLst>
          </p:cNvPr>
          <p:cNvSpPr txBox="1"/>
          <p:nvPr/>
        </p:nvSpPr>
        <p:spPr>
          <a:xfrm>
            <a:off x="3686175" y="4181475"/>
            <a:ext cx="40100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FDF0E8-84FC-B2F7-E9C5-45BF05106BE9}"/>
              </a:ext>
            </a:extLst>
          </p:cNvPr>
          <p:cNvSpPr txBox="1"/>
          <p:nvPr/>
        </p:nvSpPr>
        <p:spPr>
          <a:xfrm>
            <a:off x="8191500" y="4381500"/>
            <a:ext cx="213359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2 550 000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D5594C-E60E-B856-6DBA-8F301D1454EB}"/>
              </a:ext>
            </a:extLst>
          </p:cNvPr>
          <p:cNvSpPr txBox="1"/>
          <p:nvPr/>
        </p:nvSpPr>
        <p:spPr>
          <a:xfrm>
            <a:off x="990600" y="5343525"/>
            <a:ext cx="10277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FF0000"/>
                </a:solidFill>
                <a:cs typeface="Arial" panose="020B0604020202020204" pitchFamily="34" charset="0"/>
              </a:rPr>
              <a:t> Vậy doanh thu thực tế của cửa hàng được làm tròn đến hàng chục nghìn là: 2 550 000 đồng.</a:t>
            </a:r>
            <a:endParaRPr lang="en-US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788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  <p:bldP spid="10" grpId="0"/>
      <p:bldP spid="11" grpId="0"/>
      <p:bldP spid="14" grpId="0"/>
      <p:bldP spid="15" grpId="0"/>
      <p:bldP spid="1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B4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55600" y="381000"/>
            <a:ext cx="11480800" cy="6197600"/>
            <a:chOff x="0" y="0"/>
            <a:chExt cx="4971265" cy="2766016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60C6D42-1616-CD09-2301-F0E4B0856499}"/>
              </a:ext>
            </a:extLst>
          </p:cNvPr>
          <p:cNvGrpSpPr/>
          <p:nvPr/>
        </p:nvGrpSpPr>
        <p:grpSpPr>
          <a:xfrm>
            <a:off x="660173" y="465183"/>
            <a:ext cx="605826" cy="830997"/>
            <a:chOff x="3174278" y="237323"/>
            <a:chExt cx="605826" cy="830997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9E33F60-2D71-7CE5-86A9-9B3B653F754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3527B55-5087-89CF-96BB-2E9C139D476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99E2A5-CDC0-8306-7C59-65BC025B8930}"/>
              </a:ext>
            </a:extLst>
          </p:cNvPr>
          <p:cNvSpPr txBox="1"/>
          <p:nvPr/>
        </p:nvSpPr>
        <p:spPr>
          <a:xfrm>
            <a:off x="1266825" y="625475"/>
            <a:ext cx="11077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lập số 863 749 bằng các tấm thẻ như hình dưới đây.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388EC-D9C3-3720-E84D-795E2EF3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787" y="1362074"/>
            <a:ext cx="6271593" cy="2619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C5ACFE-8C66-AC0A-8A57-CC79DCC19112}"/>
              </a:ext>
            </a:extLst>
          </p:cNvPr>
          <p:cNvSpPr txBox="1"/>
          <p:nvPr/>
        </p:nvSpPr>
        <p:spPr>
          <a:xfrm>
            <a:off x="1114425" y="4054475"/>
            <a:ext cx="11077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46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đổi chỗ 2 tấm thẻ để nhận được một số lẻ lớn nhất.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F86BDE-0E8C-0C67-78AA-815F586A1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2176462"/>
            <a:ext cx="495300" cy="7524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697C32-4665-BC15-4414-C74A6BF6FA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238375"/>
            <a:ext cx="495300" cy="66675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EBA63B3-EE9B-5E13-EFC6-BF5CDDDE1C69}"/>
              </a:ext>
            </a:extLst>
          </p:cNvPr>
          <p:cNvSpPr txBox="1"/>
          <p:nvPr/>
        </p:nvSpPr>
        <p:spPr>
          <a:xfrm>
            <a:off x="1038225" y="4826000"/>
            <a:ext cx="10334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46"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873 649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7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2734 -0.0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67" y="-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55112E-17 L -0.12813 -0.0027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42393">
            <a:off x="-575445" y="4453395"/>
            <a:ext cx="2858760" cy="1575891"/>
          </a:xfrm>
          <a:custGeom>
            <a:avLst/>
            <a:gdLst/>
            <a:ahLst/>
            <a:cxnLst/>
            <a:rect l="l" t="t" r="r" b="b"/>
            <a:pathLst>
              <a:path w="4288140" h="2363837">
                <a:moveTo>
                  <a:pt x="0" y="0"/>
                </a:moveTo>
                <a:lnTo>
                  <a:pt x="4288141" y="0"/>
                </a:lnTo>
                <a:lnTo>
                  <a:pt x="4288141" y="2363838"/>
                </a:lnTo>
                <a:lnTo>
                  <a:pt x="0" y="23638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00362">
            <a:off x="10767292" y="255393"/>
            <a:ext cx="2757140" cy="2274641"/>
          </a:xfrm>
          <a:custGeom>
            <a:avLst/>
            <a:gdLst/>
            <a:ahLst/>
            <a:cxnLst/>
            <a:rect l="l" t="t" r="r" b="b"/>
            <a:pathLst>
              <a:path w="4135710" h="3411961">
                <a:moveTo>
                  <a:pt x="0" y="0"/>
                </a:moveTo>
                <a:lnTo>
                  <a:pt x="4135710" y="0"/>
                </a:lnTo>
                <a:lnTo>
                  <a:pt x="4135710" y="3411961"/>
                </a:lnTo>
                <a:lnTo>
                  <a:pt x="0" y="34119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52638" y="678510"/>
            <a:ext cx="9886725" cy="5500981"/>
            <a:chOff x="0" y="0"/>
            <a:chExt cx="4971265" cy="2766016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4972535" cy="2764746"/>
            </a:xfrm>
            <a:custGeom>
              <a:avLst/>
              <a:gdLst/>
              <a:ahLst/>
              <a:cxnLst/>
              <a:rect l="l" t="t" r="r" b="b"/>
              <a:pathLst>
                <a:path w="4972535" h="2764746">
                  <a:moveTo>
                    <a:pt x="4961105" y="27940"/>
                  </a:moveTo>
                  <a:cubicBezTo>
                    <a:pt x="4952215" y="24130"/>
                    <a:pt x="4943325" y="21590"/>
                    <a:pt x="4934435" y="21590"/>
                  </a:cubicBezTo>
                  <a:cubicBezTo>
                    <a:pt x="4907765" y="20320"/>
                    <a:pt x="4834412" y="20320"/>
                    <a:pt x="4752539" y="17780"/>
                  </a:cubicBezTo>
                  <a:cubicBezTo>
                    <a:pt x="4565400" y="12700"/>
                    <a:pt x="4382161" y="6350"/>
                    <a:pt x="4195022" y="3810"/>
                  </a:cubicBezTo>
                  <a:cubicBezTo>
                    <a:pt x="4042972" y="1270"/>
                    <a:pt x="3894821" y="3810"/>
                    <a:pt x="3742772" y="2540"/>
                  </a:cubicBezTo>
                  <a:cubicBezTo>
                    <a:pt x="3676493" y="2540"/>
                    <a:pt x="3610215" y="0"/>
                    <a:pt x="3543937" y="2540"/>
                  </a:cubicBezTo>
                  <a:cubicBezTo>
                    <a:pt x="3384090" y="10160"/>
                    <a:pt x="3224242" y="11430"/>
                    <a:pt x="3060496" y="8890"/>
                  </a:cubicBezTo>
                  <a:cubicBezTo>
                    <a:pt x="2978623" y="7620"/>
                    <a:pt x="2896750" y="7620"/>
                    <a:pt x="2814877" y="7620"/>
                  </a:cubicBezTo>
                  <a:cubicBezTo>
                    <a:pt x="2666726" y="7620"/>
                    <a:pt x="2518575" y="7620"/>
                    <a:pt x="2370424" y="6350"/>
                  </a:cubicBezTo>
                  <a:cubicBezTo>
                    <a:pt x="2214475" y="5080"/>
                    <a:pt x="678381" y="2540"/>
                    <a:pt x="526331" y="1270"/>
                  </a:cubicBezTo>
                  <a:cubicBezTo>
                    <a:pt x="401572" y="0"/>
                    <a:pt x="280712" y="1270"/>
                    <a:pt x="155953" y="1270"/>
                  </a:cubicBezTo>
                  <a:cubicBezTo>
                    <a:pt x="7018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53050"/>
                    <a:pt x="16510" y="273882"/>
                    <a:pt x="17780" y="392593"/>
                  </a:cubicBezTo>
                  <a:cubicBezTo>
                    <a:pt x="19050" y="513425"/>
                    <a:pt x="17780" y="634257"/>
                    <a:pt x="16510" y="757208"/>
                  </a:cubicBezTo>
                  <a:cubicBezTo>
                    <a:pt x="15240" y="882280"/>
                    <a:pt x="2540" y="2194469"/>
                    <a:pt x="2540" y="2319541"/>
                  </a:cubicBezTo>
                  <a:cubicBezTo>
                    <a:pt x="2540" y="2442492"/>
                    <a:pt x="1270" y="2565444"/>
                    <a:pt x="0" y="2688395"/>
                  </a:cubicBezTo>
                  <a:cubicBezTo>
                    <a:pt x="0" y="2710135"/>
                    <a:pt x="3810" y="2720296"/>
                    <a:pt x="15240" y="2725376"/>
                  </a:cubicBezTo>
                  <a:cubicBezTo>
                    <a:pt x="22860" y="2729185"/>
                    <a:pt x="31750" y="2731726"/>
                    <a:pt x="40640" y="2732996"/>
                  </a:cubicBezTo>
                  <a:cubicBezTo>
                    <a:pt x="152055" y="2738076"/>
                    <a:pt x="300206" y="2741885"/>
                    <a:pt x="448357" y="2746966"/>
                  </a:cubicBezTo>
                  <a:cubicBezTo>
                    <a:pt x="530230" y="2749506"/>
                    <a:pt x="612103" y="2754585"/>
                    <a:pt x="693976" y="2755856"/>
                  </a:cubicBezTo>
                  <a:cubicBezTo>
                    <a:pt x="830431" y="2758396"/>
                    <a:pt x="2350930" y="2759666"/>
                    <a:pt x="2487385" y="2760935"/>
                  </a:cubicBezTo>
                  <a:cubicBezTo>
                    <a:pt x="2506879" y="2760935"/>
                    <a:pt x="2526372" y="2760935"/>
                    <a:pt x="2545866" y="2760935"/>
                  </a:cubicBezTo>
                  <a:cubicBezTo>
                    <a:pt x="2639435" y="2760935"/>
                    <a:pt x="2736903" y="2759666"/>
                    <a:pt x="2830472" y="2759666"/>
                  </a:cubicBezTo>
                  <a:cubicBezTo>
                    <a:pt x="2939636" y="2759666"/>
                    <a:pt x="3044901" y="2760935"/>
                    <a:pt x="3154065" y="2760935"/>
                  </a:cubicBezTo>
                  <a:cubicBezTo>
                    <a:pt x="3313912" y="2760935"/>
                    <a:pt x="3477659" y="2760935"/>
                    <a:pt x="3637506" y="2760935"/>
                  </a:cubicBezTo>
                  <a:cubicBezTo>
                    <a:pt x="3785657" y="2760935"/>
                    <a:pt x="3933808" y="2762206"/>
                    <a:pt x="4081959" y="2763476"/>
                  </a:cubicBezTo>
                  <a:cubicBezTo>
                    <a:pt x="4148237" y="2763476"/>
                    <a:pt x="4218415" y="2764746"/>
                    <a:pt x="4284693" y="2764746"/>
                  </a:cubicBezTo>
                  <a:cubicBezTo>
                    <a:pt x="4499122" y="2763476"/>
                    <a:pt x="4709652" y="2757126"/>
                    <a:pt x="4911575" y="2757126"/>
                  </a:cubicBezTo>
                  <a:cubicBezTo>
                    <a:pt x="4915385" y="2757126"/>
                    <a:pt x="4920465" y="2754585"/>
                    <a:pt x="4924275" y="2752046"/>
                  </a:cubicBezTo>
                  <a:cubicBezTo>
                    <a:pt x="4929355" y="2748235"/>
                    <a:pt x="4931895" y="2741885"/>
                    <a:pt x="4934435" y="2739346"/>
                  </a:cubicBezTo>
                  <a:cubicBezTo>
                    <a:pt x="4935705" y="2673556"/>
                    <a:pt x="4936975" y="2584522"/>
                    <a:pt x="4938245" y="2495488"/>
                  </a:cubicBezTo>
                  <a:cubicBezTo>
                    <a:pt x="4939515" y="2357698"/>
                    <a:pt x="4949675" y="1034909"/>
                    <a:pt x="4950945" y="897119"/>
                  </a:cubicBezTo>
                  <a:cubicBezTo>
                    <a:pt x="4950945" y="814444"/>
                    <a:pt x="4952215" y="731770"/>
                    <a:pt x="4953485" y="649096"/>
                  </a:cubicBezTo>
                  <a:cubicBezTo>
                    <a:pt x="4954755" y="560062"/>
                    <a:pt x="4956025" y="471028"/>
                    <a:pt x="4958565" y="381994"/>
                  </a:cubicBezTo>
                  <a:cubicBezTo>
                    <a:pt x="4959835" y="328998"/>
                    <a:pt x="4959835" y="273881"/>
                    <a:pt x="4964915" y="220885"/>
                  </a:cubicBezTo>
                  <a:cubicBezTo>
                    <a:pt x="4969995" y="157289"/>
                    <a:pt x="4972535" y="95814"/>
                    <a:pt x="4971265" y="44450"/>
                  </a:cubicBezTo>
                  <a:cubicBezTo>
                    <a:pt x="4971265" y="38100"/>
                    <a:pt x="4967455" y="30480"/>
                    <a:pt x="4961105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 rot="1800244" flipV="1">
            <a:off x="9440777" y="689140"/>
            <a:ext cx="2034343" cy="669483"/>
          </a:xfrm>
          <a:custGeom>
            <a:avLst/>
            <a:gdLst/>
            <a:ahLst/>
            <a:cxnLst/>
            <a:rect l="l" t="t" r="r" b="b"/>
            <a:pathLst>
              <a:path w="3051514" h="1004225">
                <a:moveTo>
                  <a:pt x="0" y="1004226"/>
                </a:moveTo>
                <a:lnTo>
                  <a:pt x="3051514" y="1004226"/>
                </a:lnTo>
                <a:lnTo>
                  <a:pt x="3051514" y="0"/>
                </a:lnTo>
                <a:lnTo>
                  <a:pt x="0" y="0"/>
                </a:lnTo>
                <a:lnTo>
                  <a:pt x="0" y="100422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6288">
            <a:off x="754274" y="581796"/>
            <a:ext cx="1658377" cy="2434314"/>
          </a:xfrm>
          <a:custGeom>
            <a:avLst/>
            <a:gdLst/>
            <a:ahLst/>
            <a:cxnLst/>
            <a:rect l="l" t="t" r="r" b="b"/>
            <a:pathLst>
              <a:path w="2487565" h="3651471">
                <a:moveTo>
                  <a:pt x="0" y="0"/>
                </a:moveTo>
                <a:lnTo>
                  <a:pt x="2487564" y="0"/>
                </a:lnTo>
                <a:lnTo>
                  <a:pt x="2487564" y="3651471"/>
                </a:lnTo>
                <a:lnTo>
                  <a:pt x="0" y="36514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004779" y="4887361"/>
            <a:ext cx="2709767" cy="1598763"/>
          </a:xfrm>
          <a:custGeom>
            <a:avLst/>
            <a:gdLst/>
            <a:ahLst/>
            <a:cxnLst/>
            <a:rect l="l" t="t" r="r" b="b"/>
            <a:pathLst>
              <a:path w="4064651" h="2398144">
                <a:moveTo>
                  <a:pt x="0" y="0"/>
                </a:moveTo>
                <a:lnTo>
                  <a:pt x="4064652" y="0"/>
                </a:lnTo>
                <a:lnTo>
                  <a:pt x="4064652" y="2398144"/>
                </a:lnTo>
                <a:lnTo>
                  <a:pt x="0" y="23981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092034" y="4000270"/>
            <a:ext cx="947329" cy="1204870"/>
          </a:xfrm>
          <a:custGeom>
            <a:avLst/>
            <a:gdLst/>
            <a:ahLst/>
            <a:cxnLst/>
            <a:rect l="l" t="t" r="r" b="b"/>
            <a:pathLst>
              <a:path w="1420994" h="1807305">
                <a:moveTo>
                  <a:pt x="0" y="0"/>
                </a:moveTo>
                <a:lnTo>
                  <a:pt x="1420994" y="0"/>
                </a:lnTo>
                <a:lnTo>
                  <a:pt x="1420994" y="1807305"/>
                </a:lnTo>
                <a:lnTo>
                  <a:pt x="0" y="18073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FA53E1-7D43-F4B4-74E2-2FDABD551B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1601" y="1905000"/>
            <a:ext cx="7354335" cy="31981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454025" y="3790951"/>
            <a:ext cx="3984625" cy="2898775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7A1F4-0A8E-1971-C6A5-97C2CEC0A1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7" y="584201"/>
            <a:ext cx="8553451" cy="163411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225" y="-50165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2" name="nhạc hay">
            <a:hlinkClick r:id="" action="ppaction://media"/>
            <a:extLst>
              <a:ext uri="{FF2B5EF4-FFF2-40B4-BE49-F238E27FC236}">
                <a16:creationId xmlns:a16="http://schemas.microsoft.com/office/drawing/2014/main" id="{DE150368-F920-92AE-7928-565649034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F7729A-0911-FCDE-CCC0-F1C924B91D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1" y="3554810"/>
            <a:ext cx="3242521" cy="1027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9E8894-4CBF-F085-0339-AA86C8AF4B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5"/>
            <a:ext cx="1098354" cy="68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4CFD70-68EA-12E6-1A44-8440CBB69D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DECDD446-0217-5A54-3454-8DE4E4D357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420709" y="2122403"/>
            <a:ext cx="3427893" cy="178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4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6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-1.27955 4.44444E-6 " pathEditMode="relative" rAng="0" ptsTypes="AA">
                                      <p:cBhvr>
                                        <p:cTn id="33" dur="1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7" name="Picture 6" descr="A group of bubbles in the air&#10;&#10;Description automatically generated">
            <a:extLst>
              <a:ext uri="{FF2B5EF4-FFF2-40B4-BE49-F238E27FC236}">
                <a16:creationId xmlns:a16="http://schemas.microsoft.com/office/drawing/2014/main" id="{F0FF0F88-F58B-EC38-3471-A2C041A3F6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4521208" cy="4521208"/>
          </a:xfrm>
          <a:prstGeom prst="rect">
            <a:avLst/>
          </a:prstGeom>
        </p:spPr>
      </p:pic>
      <p:pic>
        <p:nvPicPr>
          <p:cNvPr id="9" name="Picture 8" descr="A group of bubbles in the air&#10;&#10;Description automatically generated">
            <a:extLst>
              <a:ext uri="{FF2B5EF4-FFF2-40B4-BE49-F238E27FC236}">
                <a16:creationId xmlns:a16="http://schemas.microsoft.com/office/drawing/2014/main" id="{0A2EFB6B-9C72-7B9D-996C-04D6614510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00" y="2717800"/>
            <a:ext cx="4064008" cy="406400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id="{4E8530B2-CA26-2E75-EB6E-C25851F7938D}"/>
              </a:ext>
            </a:extLst>
          </p:cNvPr>
          <p:cNvSpPr/>
          <p:nvPr/>
        </p:nvSpPr>
        <p:spPr>
          <a:xfrm>
            <a:off x="387350" y="498475"/>
            <a:ext cx="2982410" cy="2438400"/>
          </a:xfrm>
          <a:custGeom>
            <a:avLst/>
            <a:gdLst/>
            <a:ahLst/>
            <a:cxnLst/>
            <a:rect l="l" t="t" r="r" b="b"/>
            <a:pathLst>
              <a:path w="10417215" h="8229600">
                <a:moveTo>
                  <a:pt x="0" y="0"/>
                </a:moveTo>
                <a:lnTo>
                  <a:pt x="10417216" y="0"/>
                </a:lnTo>
                <a:lnTo>
                  <a:pt x="104172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334A622-64BB-C42E-24B3-CBC29CEB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477735-9174-B2DD-D8F7-8345651706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-787400"/>
            <a:ext cx="762000" cy="71470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F41333F-4EFE-3483-864C-23156891C5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00" y="2260602"/>
            <a:ext cx="762000" cy="71470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B2557D3-A1D4-D4BB-99DD-5632C38236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057402"/>
            <a:ext cx="762000" cy="714704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F30C64F-7A62-5464-E496-0D933F0037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-177800"/>
            <a:ext cx="762000" cy="7147043"/>
          </a:xfrm>
          <a:prstGeom prst="rect">
            <a:avLst/>
          </a:prstGeom>
        </p:spPr>
      </p:pic>
      <p:pic>
        <p:nvPicPr>
          <p:cNvPr id="60" name="Picture 59">
            <a:hlinkClick r:id="rId12" action="ppaction://hlinksldjump"/>
            <a:extLst>
              <a:ext uri="{FF2B5EF4-FFF2-40B4-BE49-F238E27FC236}">
                <a16:creationId xmlns:a16="http://schemas.microsoft.com/office/drawing/2014/main" id="{41AE28E8-EDBA-4277-79FB-1518ABBCB1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201" y="3683001"/>
            <a:ext cx="2385775" cy="2593057"/>
          </a:xfrm>
          <a:prstGeom prst="rect">
            <a:avLst/>
          </a:prstGeom>
        </p:spPr>
      </p:pic>
      <p:pic>
        <p:nvPicPr>
          <p:cNvPr id="61" name="Picture 60">
            <a:hlinkClick r:id="rId14" action="ppaction://hlinksldjump"/>
            <a:extLst>
              <a:ext uri="{FF2B5EF4-FFF2-40B4-BE49-F238E27FC236}">
                <a16:creationId xmlns:a16="http://schemas.microsoft.com/office/drawing/2014/main" id="{2C29074D-8C3B-60FA-A481-01ECFC1E339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400" y="2565400"/>
            <a:ext cx="2540220" cy="2564606"/>
          </a:xfrm>
          <a:prstGeom prst="rect">
            <a:avLst/>
          </a:prstGeom>
        </p:spPr>
      </p:pic>
      <p:pic>
        <p:nvPicPr>
          <p:cNvPr id="62" name="Picture 61">
            <a:hlinkClick r:id="rId16" action="ppaction://hlinksldjump"/>
            <a:extLst>
              <a:ext uri="{FF2B5EF4-FFF2-40B4-BE49-F238E27FC236}">
                <a16:creationId xmlns:a16="http://schemas.microsoft.com/office/drawing/2014/main" id="{EF56FB39-10E3-EEEC-CCF3-1EC8C9CF38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04000" y="3073400"/>
            <a:ext cx="2540220" cy="2564606"/>
          </a:xfrm>
          <a:prstGeom prst="rect">
            <a:avLst/>
          </a:prstGeom>
        </p:spPr>
      </p:pic>
      <p:pic>
        <p:nvPicPr>
          <p:cNvPr id="63" name="Picture 62">
            <a:hlinkClick r:id="rId18" action="ppaction://hlinksldjump"/>
            <a:extLst>
              <a:ext uri="{FF2B5EF4-FFF2-40B4-BE49-F238E27FC236}">
                <a16:creationId xmlns:a16="http://schemas.microsoft.com/office/drawing/2014/main" id="{E0267D4B-8E44-5EC5-9F17-A28EBAABCA9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50400" y="3327400"/>
            <a:ext cx="2540220" cy="2564606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EC04F505-8037-0483-A557-2184F2639226}"/>
              </a:ext>
            </a:extLst>
          </p:cNvPr>
          <p:cNvGrpSpPr/>
          <p:nvPr/>
        </p:nvGrpSpPr>
        <p:grpSpPr>
          <a:xfrm>
            <a:off x="552450" y="3533775"/>
            <a:ext cx="2794000" cy="2336800"/>
            <a:chOff x="705163" y="3771900"/>
            <a:chExt cx="6176989" cy="5486400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4ED564FB-73DE-B5A0-53BC-69B513DB1F1D}"/>
                </a:ext>
              </a:extLst>
            </p:cNvPr>
            <p:cNvSpPr/>
            <p:nvPr/>
          </p:nvSpPr>
          <p:spPr>
            <a:xfrm>
              <a:off x="705163" y="3830271"/>
              <a:ext cx="6176989" cy="5428029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5B4E44DB-C04D-CEAC-A8F6-03D2D4B3EB50}"/>
                </a:ext>
              </a:extLst>
            </p:cNvPr>
            <p:cNvSpPr/>
            <p:nvPr/>
          </p:nvSpPr>
          <p:spPr>
            <a:xfrm>
              <a:off x="1752600" y="3771900"/>
              <a:ext cx="4135349" cy="3458186"/>
            </a:xfrm>
            <a:custGeom>
              <a:avLst/>
              <a:gdLst/>
              <a:ahLst/>
              <a:cxnLst/>
              <a:rect l="l" t="t" r="r" b="b"/>
              <a:pathLst>
                <a:path w="4135349" h="3458186">
                  <a:moveTo>
                    <a:pt x="0" y="0"/>
                  </a:moveTo>
                  <a:lnTo>
                    <a:pt x="4135349" y="0"/>
                  </a:lnTo>
                  <a:lnTo>
                    <a:pt x="4135349" y="3458185"/>
                  </a:lnTo>
                  <a:lnTo>
                    <a:pt x="0" y="3458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D7666B2-49B4-E6E4-859A-AF5DDF6B53C3}"/>
              </a:ext>
            </a:extLst>
          </p:cNvPr>
          <p:cNvGrpSpPr/>
          <p:nvPr/>
        </p:nvGrpSpPr>
        <p:grpSpPr>
          <a:xfrm>
            <a:off x="3683000" y="2835275"/>
            <a:ext cx="2692400" cy="2336800"/>
            <a:chOff x="6096000" y="5411014"/>
            <a:chExt cx="4267200" cy="3618686"/>
          </a:xfrm>
        </p:grpSpPr>
        <p:sp>
          <p:nvSpPr>
            <p:cNvPr id="71" name="Freeform 2">
              <a:extLst>
                <a:ext uri="{FF2B5EF4-FFF2-40B4-BE49-F238E27FC236}">
                  <a16:creationId xmlns:a16="http://schemas.microsoft.com/office/drawing/2014/main" id="{903967A4-2F9D-2CC6-C89A-B00806E25AB5}"/>
                </a:ext>
              </a:extLst>
            </p:cNvPr>
            <p:cNvSpPr/>
            <p:nvPr/>
          </p:nvSpPr>
          <p:spPr>
            <a:xfrm>
              <a:off x="6096000" y="5411014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C8909DA5-46B1-6FB0-C98D-96864B0BEEB1}"/>
                </a:ext>
              </a:extLst>
            </p:cNvPr>
            <p:cNvSpPr/>
            <p:nvPr/>
          </p:nvSpPr>
          <p:spPr>
            <a:xfrm>
              <a:off x="6781800" y="5524500"/>
              <a:ext cx="2819400" cy="2209800"/>
            </a:xfrm>
            <a:custGeom>
              <a:avLst/>
              <a:gdLst/>
              <a:ahLst/>
              <a:cxnLst/>
              <a:rect l="l" t="t" r="r" b="b"/>
              <a:pathLst>
                <a:path w="5459104" h="4114800">
                  <a:moveTo>
                    <a:pt x="0" y="0"/>
                  </a:moveTo>
                  <a:lnTo>
                    <a:pt x="5459104" y="0"/>
                  </a:lnTo>
                  <a:lnTo>
                    <a:pt x="5459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BCCB890-E499-3D8F-2BE1-6254B14C409D}"/>
              </a:ext>
            </a:extLst>
          </p:cNvPr>
          <p:cNvGrpSpPr/>
          <p:nvPr/>
        </p:nvGrpSpPr>
        <p:grpSpPr>
          <a:xfrm>
            <a:off x="9337676" y="2886075"/>
            <a:ext cx="2695575" cy="2692400"/>
            <a:chOff x="11582400" y="4914900"/>
            <a:chExt cx="4267200" cy="4304486"/>
          </a:xfrm>
        </p:grpSpPr>
        <p:sp>
          <p:nvSpPr>
            <p:cNvPr id="74" name="Freeform 2">
              <a:extLst>
                <a:ext uri="{FF2B5EF4-FFF2-40B4-BE49-F238E27FC236}">
                  <a16:creationId xmlns:a16="http://schemas.microsoft.com/office/drawing/2014/main" id="{672485A5-B57A-E0C6-8C6D-C6DC097078CE}"/>
                </a:ext>
              </a:extLst>
            </p:cNvPr>
            <p:cNvSpPr/>
            <p:nvPr/>
          </p:nvSpPr>
          <p:spPr>
            <a:xfrm>
              <a:off x="11582400" y="5600700"/>
              <a:ext cx="4267200" cy="3618686"/>
            </a:xfrm>
            <a:custGeom>
              <a:avLst/>
              <a:gdLst/>
              <a:ahLst/>
              <a:cxnLst/>
              <a:rect l="l" t="t" r="r" b="b"/>
              <a:pathLst>
                <a:path w="6176989" h="5428029">
                  <a:moveTo>
                    <a:pt x="0" y="0"/>
                  </a:moveTo>
                  <a:lnTo>
                    <a:pt x="6176988" y="0"/>
                  </a:lnTo>
                  <a:lnTo>
                    <a:pt x="6176988" y="5428029"/>
                  </a:lnTo>
                  <a:lnTo>
                    <a:pt x="0" y="5428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  <p:sp>
          <p:nvSpPr>
            <p:cNvPr id="75" name="Freeform 4">
              <a:extLst>
                <a:ext uri="{FF2B5EF4-FFF2-40B4-BE49-F238E27FC236}">
                  <a16:creationId xmlns:a16="http://schemas.microsoft.com/office/drawing/2014/main" id="{EEA3EEB5-9001-7CCA-5150-0573414099C0}"/>
                </a:ext>
              </a:extLst>
            </p:cNvPr>
            <p:cNvSpPr/>
            <p:nvPr/>
          </p:nvSpPr>
          <p:spPr>
            <a:xfrm>
              <a:off x="11963400" y="4914900"/>
              <a:ext cx="3505200" cy="2819400"/>
            </a:xfrm>
            <a:custGeom>
              <a:avLst/>
              <a:gdLst/>
              <a:ahLst/>
              <a:cxnLst/>
              <a:rect l="l" t="t" r="r" b="b"/>
              <a:pathLst>
                <a:path w="4642934" h="4114800">
                  <a:moveTo>
                    <a:pt x="0" y="0"/>
                  </a:moveTo>
                  <a:lnTo>
                    <a:pt x="4642933" y="0"/>
                  </a:lnTo>
                  <a:lnTo>
                    <a:pt x="4642933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Freeform 2">
            <a:extLst>
              <a:ext uri="{FF2B5EF4-FFF2-40B4-BE49-F238E27FC236}">
                <a16:creationId xmlns:a16="http://schemas.microsoft.com/office/drawing/2014/main" id="{0DB1A191-9829-E01A-5697-0E5D01F9D5FF}"/>
              </a:ext>
            </a:extLst>
          </p:cNvPr>
          <p:cNvSpPr/>
          <p:nvPr/>
        </p:nvSpPr>
        <p:spPr>
          <a:xfrm>
            <a:off x="6607175" y="3032125"/>
            <a:ext cx="2641600" cy="2286000"/>
          </a:xfrm>
          <a:custGeom>
            <a:avLst/>
            <a:gdLst/>
            <a:ahLst/>
            <a:cxnLst/>
            <a:rect l="l" t="t" r="r" b="b"/>
            <a:pathLst>
              <a:path w="6176989" h="5428029">
                <a:moveTo>
                  <a:pt x="0" y="0"/>
                </a:moveTo>
                <a:lnTo>
                  <a:pt x="6176988" y="0"/>
                </a:lnTo>
                <a:lnTo>
                  <a:pt x="6176988" y="5428029"/>
                </a:lnTo>
                <a:lnTo>
                  <a:pt x="0" y="542802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pic>
        <p:nvPicPr>
          <p:cNvPr id="4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A85E9D55-078F-1D14-896D-3C534FC38A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073150"/>
            <a:ext cx="406400" cy="406400"/>
          </a:xfrm>
          <a:prstGeom prst="rect">
            <a:avLst/>
          </a:prstGeom>
        </p:spPr>
      </p:pic>
      <p:pic>
        <p:nvPicPr>
          <p:cNvPr id="6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7BFD53CE-E2A7-47B4-7F93-5B92FD6EE9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60425" y="1673225"/>
            <a:ext cx="406400" cy="406400"/>
          </a:xfrm>
          <a:prstGeom prst="rect">
            <a:avLst/>
          </a:prstGeom>
        </p:spPr>
      </p:pic>
      <p:pic>
        <p:nvPicPr>
          <p:cNvPr id="8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EF33D10D-88FD-EC92-1989-8DBC46F95B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2282825"/>
            <a:ext cx="406400" cy="406400"/>
          </a:xfrm>
          <a:prstGeom prst="rect">
            <a:avLst/>
          </a:prstGeom>
        </p:spPr>
      </p:pic>
      <p:pic>
        <p:nvPicPr>
          <p:cNvPr id="10" name="tieng-yeah-cua-tre-con-www.tiengdong.com">
            <a:hlinkClick r:id="" action="ppaction://media"/>
            <a:extLst>
              <a:ext uri="{FF2B5EF4-FFF2-40B4-BE49-F238E27FC236}">
                <a16:creationId xmlns:a16="http://schemas.microsoft.com/office/drawing/2014/main" id="{8BC8AD9D-6655-CF27-8830-025C2DA60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08050" y="3025775"/>
            <a:ext cx="406400" cy="406400"/>
          </a:xfrm>
          <a:prstGeom prst="rect">
            <a:avLst/>
          </a:prstGeom>
        </p:spPr>
      </p:pic>
      <p:pic>
        <p:nvPicPr>
          <p:cNvPr id="11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4405053B-9BC9-2D66-0091-2E699F287E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32.5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50900" y="3521075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hlinkClick r:id="rId27" action="ppaction://hlinksldjump"/>
            <a:extLst>
              <a:ext uri="{FF2B5EF4-FFF2-40B4-BE49-F238E27FC236}">
                <a16:creationId xmlns:a16="http://schemas.microsoft.com/office/drawing/2014/main" id="{F1FF637C-3987-8D11-D5F0-B8683621415C}"/>
              </a:ext>
            </a:extLst>
          </p:cNvPr>
          <p:cNvSpPr/>
          <p:nvPr/>
        </p:nvSpPr>
        <p:spPr>
          <a:xfrm>
            <a:off x="10668000" y="127000"/>
            <a:ext cx="121920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1867" dirty="0" err="1">
                <a:solidFill>
                  <a:prstClr val="black"/>
                </a:solidFill>
                <a:latin typeface="Calibri"/>
              </a:rPr>
              <a:t>Học</a:t>
            </a:r>
            <a:r>
              <a:rPr lang="en-US" sz="1867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67" dirty="0" err="1">
                <a:solidFill>
                  <a:prstClr val="black"/>
                </a:solidFill>
                <a:latin typeface="Calibri"/>
              </a:rPr>
              <a:t>tiếp</a:t>
            </a:r>
            <a:endParaRPr lang="en-US" sz="1867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4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3A317A-0716-215C-B2CE-B73E80490A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8A730C7C-EBFC-7436-570B-7B9719D05FC4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F7DFD4C-A504-F637-4949-A2912FD60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929DFA4-2764-DF61-8F8F-21AEC693208B}"/>
                </a:ext>
              </a:extLst>
            </p:cNvPr>
            <p:cNvSpPr txBox="1"/>
            <p:nvPr/>
          </p:nvSpPr>
          <p:spPr>
            <a:xfrm>
              <a:off x="4563283" y="4185779"/>
              <a:ext cx="3622730" cy="114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5334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60</a:t>
              </a:r>
            </a:p>
          </p:txBody>
        </p:sp>
      </p:grpSp>
      <p:sp>
        <p:nvSpPr>
          <p:cNvPr id="46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1734B16E-E072-1249-EBB6-CB5160D962DE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D86B79E-406D-9051-410E-D283ED41EF1C}"/>
              </a:ext>
            </a:extLst>
          </p:cNvPr>
          <p:cNvSpPr txBox="1"/>
          <p:nvPr/>
        </p:nvSpPr>
        <p:spPr>
          <a:xfrm>
            <a:off x="2479675" y="1270000"/>
            <a:ext cx="726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450 060 = 400 000 + 50 000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F3E53D71-B702-ADD1-8898-5CD8C46C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584200"/>
            <a:ext cx="992431" cy="228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4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104A69-71FE-3467-AD66-BB677689EC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751F4C1-1C75-7E9F-1150-BF50BF276D27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B88EAFB-66F1-96E1-DF1C-815CA188D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B60F55-194C-077E-A1C0-18B787BAC942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68 354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05E711-3C9D-827C-C999-C78F5D350F06}"/>
              </a:ext>
            </a:extLst>
          </p:cNvPr>
          <p:cNvSpPr txBox="1"/>
          <p:nvPr/>
        </p:nvSpPr>
        <p:spPr>
          <a:xfrm>
            <a:off x="2711450" y="600075"/>
            <a:ext cx="7721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8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ba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bốn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.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470B5C46-D221-462D-D6FB-3A3F09604A6B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3617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3AF16-2114-9324-9B39-AD1502A4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C70DD0-6BF5-2CB2-3C16-A6EC82C801C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58248A-B6AB-A614-5916-0914D8F1C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B950B6-56F3-8B18-68D9-7AC2ECFC153B}"/>
                </a:ext>
              </a:extLst>
            </p:cNvPr>
            <p:cNvSpPr txBox="1"/>
            <p:nvPr/>
          </p:nvSpPr>
          <p:spPr>
            <a:xfrm>
              <a:off x="4458781" y="3932026"/>
              <a:ext cx="3622730" cy="1345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6400">
                  <a:solidFill>
                    <a:srgbClr val="FF0000"/>
                  </a:solidFill>
                  <a:latin typeface="Calibri"/>
                </a:rPr>
                <a:t>50 </a:t>
              </a:r>
              <a:r>
                <a:rPr lang="en-US" sz="6400" dirty="0">
                  <a:solidFill>
                    <a:srgbClr val="FF0000"/>
                  </a:solidFill>
                  <a:latin typeface="Calibri"/>
                </a:rPr>
                <a:t>040 006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DD2224-70EC-DA2F-BC52-8E170DECAA03}"/>
              </a:ext>
            </a:extLst>
          </p:cNvPr>
          <p:cNvSpPr txBox="1"/>
          <p:nvPr/>
        </p:nvSpPr>
        <p:spPr>
          <a:xfrm>
            <a:off x="2968625" y="962025"/>
            <a:ext cx="726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Viết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gồm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: 5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triệu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, 4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chục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nghìn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và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6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đơn</a:t>
            </a:r>
            <a:r>
              <a:rPr lang="en-US" sz="4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/>
              </a:rPr>
              <a:t>vị</a:t>
            </a:r>
            <a:endParaRPr lang="vi-VN" sz="4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9E49EAC9-B936-43EC-9BF9-064A2F138322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250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sea life&#10;&#10;Description automatically generated with medium confidence">
            <a:extLst>
              <a:ext uri="{FF2B5EF4-FFF2-40B4-BE49-F238E27FC236}">
                <a16:creationId xmlns:a16="http://schemas.microsoft.com/office/drawing/2014/main" id="{8F5C2775-4102-DB6F-D139-81F97A71D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5080"/>
            <a:ext cx="1217168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8AB582D-81E3-A7EF-ADE9-F6C27C0B74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-687664"/>
            <a:ext cx="762000" cy="714704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4885B-83BA-BA8E-F017-1013AFDAC4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447802"/>
            <a:ext cx="762000" cy="714704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817D5C-3802-E6EB-AC82-47585F83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200" y="1600202"/>
            <a:ext cx="762000" cy="71470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AB5AF8E-E7B0-86B6-A2CD-E08AF79C3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0" y="787402"/>
            <a:ext cx="762000" cy="71470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D6708-067A-DA10-9023-5A2C8D697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320800" y="431800"/>
            <a:ext cx="10566400" cy="28122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895AD60-4D19-1965-B712-D216C89C47F9}"/>
              </a:ext>
            </a:extLst>
          </p:cNvPr>
          <p:cNvGrpSpPr/>
          <p:nvPr/>
        </p:nvGrpSpPr>
        <p:grpSpPr>
          <a:xfrm>
            <a:off x="3962400" y="3022602"/>
            <a:ext cx="7975600" cy="3835401"/>
            <a:chOff x="3657600" y="2472952"/>
            <a:chExt cx="5468930" cy="4789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FDBC6-6FD1-BF0A-B6C7-142FCE283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8E0598-0209-B4EF-1388-107028E6626C}"/>
                </a:ext>
              </a:extLst>
            </p:cNvPr>
            <p:cNvSpPr txBox="1"/>
            <p:nvPr/>
          </p:nvSpPr>
          <p:spPr>
            <a:xfrm>
              <a:off x="4493615" y="3995462"/>
              <a:ext cx="3622730" cy="1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60">
                <a:defRPr/>
              </a:pPr>
              <a:r>
                <a:rPr lang="en-US" sz="7667" dirty="0">
                  <a:solidFill>
                    <a:srgbClr val="FF0000"/>
                  </a:solidFill>
                  <a:latin typeface="Calibri"/>
                </a:rPr>
                <a:t>900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0A9663F-DB60-9A35-B9A0-1E94EA546DD6}"/>
              </a:ext>
            </a:extLst>
          </p:cNvPr>
          <p:cNvSpPr txBox="1"/>
          <p:nvPr/>
        </p:nvSpPr>
        <p:spPr>
          <a:xfrm>
            <a:off x="2997200" y="1143000"/>
            <a:ext cx="726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28 500 900 = 20 000 000 + </a:t>
            </a:r>
          </a:p>
          <a:p>
            <a:pPr algn="ctr" defTabSz="609660"/>
            <a:r>
              <a:rPr lang="en-US" sz="4000" b="1" dirty="0">
                <a:solidFill>
                  <a:prstClr val="black"/>
                </a:solidFill>
                <a:latin typeface="Calibri"/>
              </a:rPr>
              <a:t>8 000 000 + 500 000 + ..?..</a:t>
            </a:r>
            <a:endParaRPr lang="vi-VN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>
            <a:hlinkClick r:id="rId8" action="ppaction://hlinksldjump"/>
            <a:extLst>
              <a:ext uri="{FF2B5EF4-FFF2-40B4-BE49-F238E27FC236}">
                <a16:creationId xmlns:a16="http://schemas.microsoft.com/office/drawing/2014/main" id="{A29A1DDD-7E04-B070-D039-7BBF82FDEC0C}"/>
              </a:ext>
            </a:extLst>
          </p:cNvPr>
          <p:cNvSpPr/>
          <p:nvPr/>
        </p:nvSpPr>
        <p:spPr>
          <a:xfrm>
            <a:off x="355600" y="4749801"/>
            <a:ext cx="1930400" cy="1828801"/>
          </a:xfrm>
          <a:custGeom>
            <a:avLst/>
            <a:gdLst/>
            <a:ahLst/>
            <a:cxnLst/>
            <a:rect l="l" t="t" r="r" b="b"/>
            <a:pathLst>
              <a:path w="4418577" h="4114800">
                <a:moveTo>
                  <a:pt x="0" y="0"/>
                </a:moveTo>
                <a:lnTo>
                  <a:pt x="4418578" y="0"/>
                </a:lnTo>
                <a:lnTo>
                  <a:pt x="44185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39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1091">
            <a:off x="10582572" y="4571335"/>
            <a:ext cx="1671743" cy="2192449"/>
          </a:xfrm>
          <a:custGeom>
            <a:avLst/>
            <a:gdLst/>
            <a:ahLst/>
            <a:cxnLst/>
            <a:rect l="l" t="t" r="r" b="b"/>
            <a:pathLst>
              <a:path w="2507614" h="3288674">
                <a:moveTo>
                  <a:pt x="0" y="0"/>
                </a:moveTo>
                <a:lnTo>
                  <a:pt x="2507613" y="0"/>
                </a:lnTo>
                <a:lnTo>
                  <a:pt x="2507613" y="3288674"/>
                </a:lnTo>
                <a:lnTo>
                  <a:pt x="0" y="32886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31989"/>
            <a:ext cx="1484757" cy="2743200"/>
          </a:xfrm>
          <a:custGeom>
            <a:avLst/>
            <a:gdLst/>
            <a:ahLst/>
            <a:cxnLst/>
            <a:rect l="l" t="t" r="r" b="b"/>
            <a:pathLst>
              <a:path w="2227136" h="4114800">
                <a:moveTo>
                  <a:pt x="0" y="0"/>
                </a:moveTo>
                <a:lnTo>
                  <a:pt x="2227136" y="0"/>
                </a:lnTo>
                <a:lnTo>
                  <a:pt x="2227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959312" y="1092934"/>
            <a:ext cx="8275234" cy="4666565"/>
            <a:chOff x="0" y="-1270"/>
            <a:chExt cx="5662497" cy="3193192"/>
          </a:xfrm>
        </p:grpSpPr>
        <p:sp>
          <p:nvSpPr>
            <p:cNvPr id="5" name="Freeform 5"/>
            <p:cNvSpPr/>
            <p:nvPr/>
          </p:nvSpPr>
          <p:spPr>
            <a:xfrm>
              <a:off x="0" y="-1270"/>
              <a:ext cx="5662497" cy="3193192"/>
            </a:xfrm>
            <a:custGeom>
              <a:avLst/>
              <a:gdLst/>
              <a:ahLst/>
              <a:cxnLst/>
              <a:rect l="l" t="t" r="r" b="b"/>
              <a:pathLst>
                <a:path w="5662497" h="3193192">
                  <a:moveTo>
                    <a:pt x="5651067" y="27940"/>
                  </a:moveTo>
                  <a:cubicBezTo>
                    <a:pt x="5642177" y="24130"/>
                    <a:pt x="5633287" y="21590"/>
                    <a:pt x="5624397" y="21590"/>
                  </a:cubicBezTo>
                  <a:cubicBezTo>
                    <a:pt x="5597727" y="20320"/>
                    <a:pt x="5514250" y="20320"/>
                    <a:pt x="5420723" y="17780"/>
                  </a:cubicBezTo>
                  <a:cubicBezTo>
                    <a:pt x="5206947" y="12700"/>
                    <a:pt x="4997624" y="6350"/>
                    <a:pt x="4783848" y="3810"/>
                  </a:cubicBezTo>
                  <a:cubicBezTo>
                    <a:pt x="4610154" y="1270"/>
                    <a:pt x="4440915" y="3810"/>
                    <a:pt x="4267221" y="2540"/>
                  </a:cubicBezTo>
                  <a:cubicBezTo>
                    <a:pt x="4191509" y="2540"/>
                    <a:pt x="4115796" y="0"/>
                    <a:pt x="4040084" y="2540"/>
                  </a:cubicBezTo>
                  <a:cubicBezTo>
                    <a:pt x="3857483" y="10160"/>
                    <a:pt x="3674883" y="11430"/>
                    <a:pt x="3487829" y="8890"/>
                  </a:cubicBezTo>
                  <a:cubicBezTo>
                    <a:pt x="3394301" y="7620"/>
                    <a:pt x="3300774" y="7620"/>
                    <a:pt x="3207247" y="7620"/>
                  </a:cubicBezTo>
                  <a:cubicBezTo>
                    <a:pt x="3038007" y="7620"/>
                    <a:pt x="2868768" y="7620"/>
                    <a:pt x="2699528" y="6350"/>
                  </a:cubicBezTo>
                  <a:cubicBezTo>
                    <a:pt x="2521381" y="5080"/>
                    <a:pt x="766633" y="2540"/>
                    <a:pt x="592940" y="1270"/>
                  </a:cubicBezTo>
                  <a:cubicBezTo>
                    <a:pt x="450423" y="0"/>
                    <a:pt x="312359" y="1270"/>
                    <a:pt x="169841" y="1270"/>
                  </a:cubicBezTo>
                  <a:cubicBezTo>
                    <a:pt x="7186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67218"/>
                    <a:pt x="16510" y="307693"/>
                    <a:pt x="17780" y="445703"/>
                  </a:cubicBezTo>
                  <a:cubicBezTo>
                    <a:pt x="19050" y="586177"/>
                    <a:pt x="17780" y="726652"/>
                    <a:pt x="16510" y="869591"/>
                  </a:cubicBezTo>
                  <a:cubicBezTo>
                    <a:pt x="15240" y="1014995"/>
                    <a:pt x="2540" y="2540500"/>
                    <a:pt x="2540" y="2685903"/>
                  </a:cubicBezTo>
                  <a:cubicBezTo>
                    <a:pt x="2540" y="2828842"/>
                    <a:pt x="1270" y="2971782"/>
                    <a:pt x="0" y="3114721"/>
                  </a:cubicBezTo>
                  <a:cubicBezTo>
                    <a:pt x="0" y="3138582"/>
                    <a:pt x="3810" y="3148742"/>
                    <a:pt x="15240" y="3153822"/>
                  </a:cubicBezTo>
                  <a:cubicBezTo>
                    <a:pt x="22860" y="3157632"/>
                    <a:pt x="31750" y="3160172"/>
                    <a:pt x="40640" y="3161442"/>
                  </a:cubicBezTo>
                  <a:cubicBezTo>
                    <a:pt x="165387" y="3166522"/>
                    <a:pt x="334627" y="3170332"/>
                    <a:pt x="503867" y="3175412"/>
                  </a:cubicBezTo>
                  <a:cubicBezTo>
                    <a:pt x="597394" y="3177952"/>
                    <a:pt x="690921" y="3183032"/>
                    <a:pt x="784448" y="3184302"/>
                  </a:cubicBezTo>
                  <a:cubicBezTo>
                    <a:pt x="940327" y="3186842"/>
                    <a:pt x="2677260" y="3188112"/>
                    <a:pt x="2833138" y="3189382"/>
                  </a:cubicBezTo>
                  <a:cubicBezTo>
                    <a:pt x="2855407" y="3189382"/>
                    <a:pt x="2877675" y="3189382"/>
                    <a:pt x="2899943" y="3189382"/>
                  </a:cubicBezTo>
                  <a:cubicBezTo>
                    <a:pt x="3006832" y="3189382"/>
                    <a:pt x="3118173" y="3188112"/>
                    <a:pt x="3225061" y="3188112"/>
                  </a:cubicBezTo>
                  <a:cubicBezTo>
                    <a:pt x="3349764" y="3188112"/>
                    <a:pt x="3470013" y="3189382"/>
                    <a:pt x="3594716" y="3189382"/>
                  </a:cubicBezTo>
                  <a:cubicBezTo>
                    <a:pt x="3777317" y="3189382"/>
                    <a:pt x="3964372" y="3189382"/>
                    <a:pt x="4146972" y="3189382"/>
                  </a:cubicBezTo>
                  <a:cubicBezTo>
                    <a:pt x="4316211" y="3189382"/>
                    <a:pt x="4485451" y="3190652"/>
                    <a:pt x="4654691" y="3191922"/>
                  </a:cubicBezTo>
                  <a:cubicBezTo>
                    <a:pt x="4730403" y="3191922"/>
                    <a:pt x="4810570" y="3193192"/>
                    <a:pt x="4886282" y="3193192"/>
                  </a:cubicBezTo>
                  <a:cubicBezTo>
                    <a:pt x="5131234" y="3191922"/>
                    <a:pt x="5371733" y="3185572"/>
                    <a:pt x="5601537" y="3185572"/>
                  </a:cubicBezTo>
                  <a:cubicBezTo>
                    <a:pt x="5605347" y="3185572"/>
                    <a:pt x="5610427" y="3183032"/>
                    <a:pt x="5614237" y="3180492"/>
                  </a:cubicBezTo>
                  <a:cubicBezTo>
                    <a:pt x="5619317" y="3176682"/>
                    <a:pt x="5621857" y="3170332"/>
                    <a:pt x="5624397" y="3167792"/>
                  </a:cubicBezTo>
                  <a:cubicBezTo>
                    <a:pt x="5625667" y="3097469"/>
                    <a:pt x="5626937" y="2993962"/>
                    <a:pt x="5628207" y="2890454"/>
                  </a:cubicBezTo>
                  <a:cubicBezTo>
                    <a:pt x="5629477" y="2730264"/>
                    <a:pt x="5639637" y="1192436"/>
                    <a:pt x="5640907" y="1032246"/>
                  </a:cubicBezTo>
                  <a:cubicBezTo>
                    <a:pt x="5640907" y="936132"/>
                    <a:pt x="5642177" y="840017"/>
                    <a:pt x="5643447" y="743903"/>
                  </a:cubicBezTo>
                  <a:cubicBezTo>
                    <a:pt x="5644717" y="640395"/>
                    <a:pt x="5645987" y="536888"/>
                    <a:pt x="5648527" y="433380"/>
                  </a:cubicBezTo>
                  <a:cubicBezTo>
                    <a:pt x="5649797" y="371769"/>
                    <a:pt x="5649797" y="307692"/>
                    <a:pt x="5654877" y="246081"/>
                  </a:cubicBezTo>
                  <a:cubicBezTo>
                    <a:pt x="5659957" y="172147"/>
                    <a:pt x="5662497" y="100677"/>
                    <a:pt x="5661227" y="44450"/>
                  </a:cubicBezTo>
                  <a:cubicBezTo>
                    <a:pt x="5661227" y="38100"/>
                    <a:pt x="5657417" y="30480"/>
                    <a:pt x="5651067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9971454" y="3032601"/>
            <a:ext cx="1010895" cy="1151123"/>
          </a:xfrm>
          <a:custGeom>
            <a:avLst/>
            <a:gdLst/>
            <a:ahLst/>
            <a:cxnLst/>
            <a:rect l="l" t="t" r="r" b="b"/>
            <a:pathLst>
              <a:path w="1516343" h="1726685">
                <a:moveTo>
                  <a:pt x="0" y="0"/>
                </a:moveTo>
                <a:lnTo>
                  <a:pt x="1516343" y="0"/>
                </a:lnTo>
                <a:lnTo>
                  <a:pt x="1516343" y="1726685"/>
                </a:lnTo>
                <a:lnTo>
                  <a:pt x="0" y="17266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5125" y="4336320"/>
            <a:ext cx="1669234" cy="1900785"/>
          </a:xfrm>
          <a:custGeom>
            <a:avLst/>
            <a:gdLst/>
            <a:ahLst/>
            <a:cxnLst/>
            <a:rect l="l" t="t" r="r" b="b"/>
            <a:pathLst>
              <a:path w="2503851" h="2851177">
                <a:moveTo>
                  <a:pt x="0" y="0"/>
                </a:moveTo>
                <a:lnTo>
                  <a:pt x="2503852" y="0"/>
                </a:lnTo>
                <a:lnTo>
                  <a:pt x="2503852" y="2851177"/>
                </a:lnTo>
                <a:lnTo>
                  <a:pt x="0" y="2851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206288">
            <a:off x="1066042" y="4028577"/>
            <a:ext cx="1714209" cy="2516269"/>
          </a:xfrm>
          <a:custGeom>
            <a:avLst/>
            <a:gdLst/>
            <a:ahLst/>
            <a:cxnLst/>
            <a:rect l="l" t="t" r="r" b="b"/>
            <a:pathLst>
              <a:path w="2571313" h="3774404">
                <a:moveTo>
                  <a:pt x="0" y="0"/>
                </a:moveTo>
                <a:lnTo>
                  <a:pt x="2571313" y="0"/>
                </a:lnTo>
                <a:lnTo>
                  <a:pt x="2571313" y="3774405"/>
                </a:lnTo>
                <a:lnTo>
                  <a:pt x="0" y="37744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143447">
            <a:off x="4590641" y="647500"/>
            <a:ext cx="3054871" cy="957421"/>
          </a:xfrm>
          <a:custGeom>
            <a:avLst/>
            <a:gdLst/>
            <a:ahLst/>
            <a:cxnLst/>
            <a:rect l="l" t="t" r="r" b="b"/>
            <a:pathLst>
              <a:path w="4073934" h="1340695">
                <a:moveTo>
                  <a:pt x="0" y="0"/>
                </a:moveTo>
                <a:lnTo>
                  <a:pt x="4073933" y="0"/>
                </a:lnTo>
                <a:lnTo>
                  <a:pt x="4073933" y="1340695"/>
                </a:lnTo>
                <a:lnTo>
                  <a:pt x="0" y="13406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9391" y="357171"/>
            <a:ext cx="2050019" cy="1970580"/>
          </a:xfrm>
          <a:custGeom>
            <a:avLst/>
            <a:gdLst/>
            <a:ahLst/>
            <a:cxnLst/>
            <a:rect l="l" t="t" r="r" b="b"/>
            <a:pathLst>
              <a:path w="3075028" h="2955870">
                <a:moveTo>
                  <a:pt x="0" y="0"/>
                </a:moveTo>
                <a:lnTo>
                  <a:pt x="3075028" y="0"/>
                </a:lnTo>
                <a:lnTo>
                  <a:pt x="3075028" y="2955870"/>
                </a:lnTo>
                <a:lnTo>
                  <a:pt x="0" y="29558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42800" y="4183724"/>
            <a:ext cx="2679098" cy="2381049"/>
          </a:xfrm>
          <a:custGeom>
            <a:avLst/>
            <a:gdLst/>
            <a:ahLst/>
            <a:cxnLst/>
            <a:rect l="l" t="t" r="r" b="b"/>
            <a:pathLst>
              <a:path w="4018647" h="3571573">
                <a:moveTo>
                  <a:pt x="0" y="0"/>
                </a:moveTo>
                <a:lnTo>
                  <a:pt x="4018647" y="0"/>
                </a:lnTo>
                <a:lnTo>
                  <a:pt x="4018647" y="3571573"/>
                </a:lnTo>
                <a:lnTo>
                  <a:pt x="0" y="35715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835010" y="607788"/>
            <a:ext cx="2778905" cy="1469346"/>
          </a:xfrm>
          <a:custGeom>
            <a:avLst/>
            <a:gdLst/>
            <a:ahLst/>
            <a:cxnLst/>
            <a:rect l="l" t="t" r="r" b="b"/>
            <a:pathLst>
              <a:path w="4168357" h="2204019">
                <a:moveTo>
                  <a:pt x="0" y="0"/>
                </a:moveTo>
                <a:lnTo>
                  <a:pt x="4168357" y="0"/>
                </a:lnTo>
                <a:lnTo>
                  <a:pt x="4168357" y="2204018"/>
                </a:lnTo>
                <a:lnTo>
                  <a:pt x="0" y="22040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9E4E30-4476-7C7F-BC27-5197FC27E71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7" y="44837"/>
            <a:ext cx="1250563" cy="1250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49223D-B746-EEB2-C414-F7176A71B2B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35601" y="787400"/>
            <a:ext cx="1979339" cy="97138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A3CF955-D7E0-23B1-F4B6-A55CC3ECF30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06401" y="2159001"/>
            <a:ext cx="2389839" cy="14225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198753-74E4-BA5E-F4E9-260333F6077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45518" y="2311434"/>
            <a:ext cx="8053514" cy="21398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ACE1F-7DB4-51C3-6527-3B6DB1D8EA8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9202" y="3932644"/>
            <a:ext cx="2377646" cy="85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6B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6548" y="4144597"/>
            <a:ext cx="1889379" cy="2743200"/>
          </a:xfrm>
          <a:custGeom>
            <a:avLst/>
            <a:gdLst/>
            <a:ahLst/>
            <a:cxnLst/>
            <a:rect l="l" t="t" r="r" b="b"/>
            <a:pathLst>
              <a:path w="2834068" h="4114800">
                <a:moveTo>
                  <a:pt x="0" y="0"/>
                </a:moveTo>
                <a:lnTo>
                  <a:pt x="2834068" y="0"/>
                </a:lnTo>
                <a:lnTo>
                  <a:pt x="2834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800" y="874548"/>
            <a:ext cx="6683215" cy="5216114"/>
            <a:chOff x="0" y="0"/>
            <a:chExt cx="4573126" cy="3569232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574396" cy="3567962"/>
            </a:xfrm>
            <a:custGeom>
              <a:avLst/>
              <a:gdLst/>
              <a:ahLst/>
              <a:cxnLst/>
              <a:rect l="l" t="t" r="r" b="b"/>
              <a:pathLst>
                <a:path w="4574396" h="3567962">
                  <a:moveTo>
                    <a:pt x="4562966" y="27940"/>
                  </a:moveTo>
                  <a:cubicBezTo>
                    <a:pt x="4554076" y="24130"/>
                    <a:pt x="4545186" y="21590"/>
                    <a:pt x="4536296" y="21590"/>
                  </a:cubicBezTo>
                  <a:cubicBezTo>
                    <a:pt x="4509626" y="20320"/>
                    <a:pt x="4442114" y="20320"/>
                    <a:pt x="4366966" y="17780"/>
                  </a:cubicBezTo>
                  <a:cubicBezTo>
                    <a:pt x="4195199" y="12700"/>
                    <a:pt x="4027010" y="6350"/>
                    <a:pt x="3855243" y="3810"/>
                  </a:cubicBezTo>
                  <a:cubicBezTo>
                    <a:pt x="3715683" y="1270"/>
                    <a:pt x="3579700" y="3810"/>
                    <a:pt x="3440140" y="2540"/>
                  </a:cubicBezTo>
                  <a:cubicBezTo>
                    <a:pt x="3379306" y="2540"/>
                    <a:pt x="3318471" y="0"/>
                    <a:pt x="3257637" y="2540"/>
                  </a:cubicBezTo>
                  <a:cubicBezTo>
                    <a:pt x="3110920" y="10160"/>
                    <a:pt x="2964202" y="11430"/>
                    <a:pt x="2813906" y="8890"/>
                  </a:cubicBezTo>
                  <a:cubicBezTo>
                    <a:pt x="2738758" y="7620"/>
                    <a:pt x="2663610" y="7620"/>
                    <a:pt x="2588462" y="7620"/>
                  </a:cubicBezTo>
                  <a:cubicBezTo>
                    <a:pt x="2452480" y="7620"/>
                    <a:pt x="2316498" y="7620"/>
                    <a:pt x="2180516" y="6350"/>
                  </a:cubicBezTo>
                  <a:cubicBezTo>
                    <a:pt x="2037376" y="5080"/>
                    <a:pt x="627456" y="2540"/>
                    <a:pt x="487895" y="1270"/>
                  </a:cubicBezTo>
                  <a:cubicBezTo>
                    <a:pt x="373384" y="0"/>
                    <a:pt x="262451" y="1270"/>
                    <a:pt x="147940" y="1270"/>
                  </a:cubicBezTo>
                  <a:cubicBezTo>
                    <a:pt x="6921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79611"/>
                    <a:pt x="16510" y="337268"/>
                    <a:pt x="17780" y="492158"/>
                  </a:cubicBezTo>
                  <a:cubicBezTo>
                    <a:pt x="19050" y="649815"/>
                    <a:pt x="17780" y="807472"/>
                    <a:pt x="16510" y="967894"/>
                  </a:cubicBezTo>
                  <a:cubicBezTo>
                    <a:pt x="15240" y="1131083"/>
                    <a:pt x="2540" y="2843179"/>
                    <a:pt x="2540" y="3006368"/>
                  </a:cubicBezTo>
                  <a:cubicBezTo>
                    <a:pt x="2540" y="3166790"/>
                    <a:pt x="1270" y="3327213"/>
                    <a:pt x="0" y="3487636"/>
                  </a:cubicBezTo>
                  <a:cubicBezTo>
                    <a:pt x="0" y="3513352"/>
                    <a:pt x="3810" y="3523512"/>
                    <a:pt x="15240" y="3528592"/>
                  </a:cubicBezTo>
                  <a:cubicBezTo>
                    <a:pt x="22860" y="3532402"/>
                    <a:pt x="31750" y="3534942"/>
                    <a:pt x="40640" y="3536212"/>
                  </a:cubicBezTo>
                  <a:cubicBezTo>
                    <a:pt x="144361" y="3541292"/>
                    <a:pt x="280343" y="3545102"/>
                    <a:pt x="416325" y="3550182"/>
                  </a:cubicBezTo>
                  <a:cubicBezTo>
                    <a:pt x="491473" y="3552722"/>
                    <a:pt x="566621" y="3557802"/>
                    <a:pt x="641769" y="3559072"/>
                  </a:cubicBezTo>
                  <a:cubicBezTo>
                    <a:pt x="767016" y="3561612"/>
                    <a:pt x="2162623" y="3562882"/>
                    <a:pt x="2287870" y="3564152"/>
                  </a:cubicBezTo>
                  <a:cubicBezTo>
                    <a:pt x="2305762" y="3564152"/>
                    <a:pt x="2323654" y="3564152"/>
                    <a:pt x="2341547" y="3564152"/>
                  </a:cubicBezTo>
                  <a:cubicBezTo>
                    <a:pt x="2427430" y="3564152"/>
                    <a:pt x="2516892" y="3562882"/>
                    <a:pt x="2602776" y="3562882"/>
                  </a:cubicBezTo>
                  <a:cubicBezTo>
                    <a:pt x="2702973" y="3562882"/>
                    <a:pt x="2799592" y="3564152"/>
                    <a:pt x="2899789" y="3564152"/>
                  </a:cubicBezTo>
                  <a:cubicBezTo>
                    <a:pt x="3046507" y="3564152"/>
                    <a:pt x="3196803" y="3564152"/>
                    <a:pt x="3343521" y="3564152"/>
                  </a:cubicBezTo>
                  <a:cubicBezTo>
                    <a:pt x="3479503" y="3564152"/>
                    <a:pt x="3615485" y="3565422"/>
                    <a:pt x="3751468" y="3566692"/>
                  </a:cubicBezTo>
                  <a:cubicBezTo>
                    <a:pt x="3812301" y="3566692"/>
                    <a:pt x="3876714" y="3567962"/>
                    <a:pt x="3937548" y="3567962"/>
                  </a:cubicBezTo>
                  <a:cubicBezTo>
                    <a:pt x="4134365" y="3566692"/>
                    <a:pt x="4327603" y="3560342"/>
                    <a:pt x="4513435" y="3560342"/>
                  </a:cubicBezTo>
                  <a:cubicBezTo>
                    <a:pt x="4517246" y="3560342"/>
                    <a:pt x="4522326" y="3557802"/>
                    <a:pt x="4526135" y="3555262"/>
                  </a:cubicBezTo>
                  <a:cubicBezTo>
                    <a:pt x="4531216" y="3551452"/>
                    <a:pt x="4533755" y="3545102"/>
                    <a:pt x="4536296" y="3542562"/>
                  </a:cubicBezTo>
                  <a:cubicBezTo>
                    <a:pt x="4537566" y="3468274"/>
                    <a:pt x="4538835" y="3352106"/>
                    <a:pt x="4540105" y="3235938"/>
                  </a:cubicBezTo>
                  <a:cubicBezTo>
                    <a:pt x="4541376" y="3056154"/>
                    <a:pt x="4551535" y="1330228"/>
                    <a:pt x="4552805" y="1150444"/>
                  </a:cubicBezTo>
                  <a:cubicBezTo>
                    <a:pt x="4552805" y="1042574"/>
                    <a:pt x="4554076" y="934703"/>
                    <a:pt x="4555346" y="826833"/>
                  </a:cubicBezTo>
                  <a:cubicBezTo>
                    <a:pt x="4556616" y="710665"/>
                    <a:pt x="4557885" y="594497"/>
                    <a:pt x="4560426" y="478329"/>
                  </a:cubicBezTo>
                  <a:cubicBezTo>
                    <a:pt x="4561696" y="409181"/>
                    <a:pt x="4561696" y="337267"/>
                    <a:pt x="4566776" y="268120"/>
                  </a:cubicBezTo>
                  <a:cubicBezTo>
                    <a:pt x="4571855" y="185143"/>
                    <a:pt x="4574396" y="104931"/>
                    <a:pt x="4573126" y="44450"/>
                  </a:cubicBezTo>
                  <a:cubicBezTo>
                    <a:pt x="4573126" y="38100"/>
                    <a:pt x="4569316" y="30480"/>
                    <a:pt x="4562966" y="27940"/>
                  </a:cubicBezTo>
                  <a:close/>
                </a:path>
              </a:pathLst>
            </a:custGeom>
            <a:solidFill>
              <a:srgbClr val="FFF6EB"/>
            </a:solidFill>
          </p:spPr>
        </p:sp>
      </p:grpSp>
      <p:sp>
        <p:nvSpPr>
          <p:cNvPr id="11" name="Freeform 11"/>
          <p:cNvSpPr/>
          <p:nvPr/>
        </p:nvSpPr>
        <p:spPr>
          <a:xfrm rot="-2700000">
            <a:off x="8554992" y="198442"/>
            <a:ext cx="3611990" cy="1991109"/>
          </a:xfrm>
          <a:custGeom>
            <a:avLst/>
            <a:gdLst/>
            <a:ahLst/>
            <a:cxnLst/>
            <a:rect l="l" t="t" r="r" b="b"/>
            <a:pathLst>
              <a:path w="5417985" h="2986664">
                <a:moveTo>
                  <a:pt x="0" y="0"/>
                </a:moveTo>
                <a:lnTo>
                  <a:pt x="5417986" y="0"/>
                </a:lnTo>
                <a:lnTo>
                  <a:pt x="5417986" y="2986664"/>
                </a:lnTo>
                <a:lnTo>
                  <a:pt x="0" y="2986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724615" y="1919663"/>
            <a:ext cx="4149001" cy="4950002"/>
          </a:xfrm>
          <a:custGeom>
            <a:avLst/>
            <a:gdLst/>
            <a:ahLst/>
            <a:cxnLst/>
            <a:rect l="l" t="t" r="r" b="b"/>
            <a:pathLst>
              <a:path w="6223502" h="7425003">
                <a:moveTo>
                  <a:pt x="0" y="0"/>
                </a:moveTo>
                <a:lnTo>
                  <a:pt x="6223502" y="0"/>
                </a:lnTo>
                <a:lnTo>
                  <a:pt x="6223502" y="7425003"/>
                </a:lnTo>
                <a:lnTo>
                  <a:pt x="0" y="74250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99340" y="479995"/>
            <a:ext cx="1525052" cy="1428003"/>
          </a:xfrm>
          <a:custGeom>
            <a:avLst/>
            <a:gdLst/>
            <a:ahLst/>
            <a:cxnLst/>
            <a:rect l="l" t="t" r="r" b="b"/>
            <a:pathLst>
              <a:path w="2287578" h="2142005">
                <a:moveTo>
                  <a:pt x="0" y="0"/>
                </a:moveTo>
                <a:lnTo>
                  <a:pt x="2287578" y="0"/>
                </a:lnTo>
                <a:lnTo>
                  <a:pt x="2287578" y="2142005"/>
                </a:lnTo>
                <a:lnTo>
                  <a:pt x="0" y="21420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3B93B-499C-80A4-5F77-1FFE29C717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7600" y="1549400"/>
            <a:ext cx="5256182" cy="4306201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552</Words>
  <Application>Microsoft Office PowerPoint</Application>
  <PresentationFormat>Widescreen</PresentationFormat>
  <Paragraphs>71</Paragraphs>
  <Slides>18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17</cp:revision>
  <dcterms:created xsi:type="dcterms:W3CDTF">2024-05-15T08:48:24Z</dcterms:created>
  <dcterms:modified xsi:type="dcterms:W3CDTF">2024-08-09T05:41:43Z</dcterms:modified>
</cp:coreProperties>
</file>