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23"/>
  </p:notesMasterIdLst>
  <p:sldIdLst>
    <p:sldId id="257" r:id="rId5"/>
    <p:sldId id="259" r:id="rId6"/>
    <p:sldId id="339" r:id="rId7"/>
    <p:sldId id="265" r:id="rId8"/>
    <p:sldId id="350" r:id="rId9"/>
    <p:sldId id="335" r:id="rId10"/>
    <p:sldId id="266" r:id="rId11"/>
    <p:sldId id="346" r:id="rId12"/>
    <p:sldId id="2007577111" r:id="rId13"/>
    <p:sldId id="347" r:id="rId14"/>
    <p:sldId id="2007577112" r:id="rId15"/>
    <p:sldId id="345" r:id="rId16"/>
    <p:sldId id="2007577113" r:id="rId17"/>
    <p:sldId id="342" r:id="rId18"/>
    <p:sldId id="2007577114" r:id="rId19"/>
    <p:sldId id="344" r:id="rId20"/>
    <p:sldId id="349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12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E862E7-48D1-F297-5498-C00BDD72671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0"/>
            <a:ext cx="1836555" cy="1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94F1A7-0A5A-6223-381F-9AFD8DE8BA7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104" y="0"/>
            <a:ext cx="1836555" cy="1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603</Words>
  <Application>Microsoft Office PowerPoint</Application>
  <PresentationFormat>Widescreen</PresentationFormat>
  <Paragraphs>121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#9Slide05 Bodega Script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2024-06-02T08:02:26Z</dcterms:created>
  <dcterms:modified xsi:type="dcterms:W3CDTF">2025-01-04T01:48:08Z</dcterms:modified>
</cp:coreProperties>
</file>