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9" r:id="rId5"/>
    <p:sldId id="259" r:id="rId6"/>
    <p:sldId id="260" r:id="rId7"/>
    <p:sldId id="270" r:id="rId8"/>
    <p:sldId id="271" r:id="rId9"/>
    <p:sldId id="272" r:id="rId10"/>
    <p:sldId id="273" r:id="rId11"/>
    <p:sldId id="268" r:id="rId12"/>
  </p:sldIdLst>
  <p:sldSz cx="18288000" cy="10287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Dynapuff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2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svg"/><Relationship Id="rId18" Type="http://schemas.openxmlformats.org/officeDocument/2006/relationships/image" Target="../media/image31.png"/><Relationship Id="rId26" Type="http://schemas.openxmlformats.org/officeDocument/2006/relationships/image" Target="../media/image80.png"/><Relationship Id="rId3" Type="http://schemas.openxmlformats.org/officeDocument/2006/relationships/image" Target="../media/image24.svg"/><Relationship Id="rId21" Type="http://schemas.openxmlformats.org/officeDocument/2006/relationships/image" Target="../media/image79.svg"/><Relationship Id="rId7" Type="http://schemas.openxmlformats.org/officeDocument/2006/relationships/image" Target="../media/image71.svg"/><Relationship Id="rId12" Type="http://schemas.openxmlformats.org/officeDocument/2006/relationships/image" Target="../media/image74.png"/><Relationship Id="rId17" Type="http://schemas.openxmlformats.org/officeDocument/2006/relationships/image" Target="../media/image77.svg"/><Relationship Id="rId25" Type="http://schemas.openxmlformats.org/officeDocument/2006/relationships/image" Target="../media/image63.svg"/><Relationship Id="rId2" Type="http://schemas.openxmlformats.org/officeDocument/2006/relationships/image" Target="../media/image23.pn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57.svg"/><Relationship Id="rId24" Type="http://schemas.openxmlformats.org/officeDocument/2006/relationships/image" Target="../media/image62.png"/><Relationship Id="rId5" Type="http://schemas.openxmlformats.org/officeDocument/2006/relationships/image" Target="../media/image69.svg"/><Relationship Id="rId15" Type="http://schemas.openxmlformats.org/officeDocument/2006/relationships/image" Target="../media/image51.svg"/><Relationship Id="rId23" Type="http://schemas.openxmlformats.org/officeDocument/2006/relationships/image" Target="../media/image4.svg"/><Relationship Id="rId10" Type="http://schemas.openxmlformats.org/officeDocument/2006/relationships/image" Target="../media/image56.png"/><Relationship Id="rId19" Type="http://schemas.openxmlformats.org/officeDocument/2006/relationships/image" Target="../media/image32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50.png"/><Relationship Id="rId22" Type="http://schemas.openxmlformats.org/officeDocument/2006/relationships/image" Target="../media/image3.png"/><Relationship Id="rId27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43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57.svg"/><Relationship Id="rId7" Type="http://schemas.openxmlformats.org/officeDocument/2006/relationships/image" Target="../media/image45.svg"/><Relationship Id="rId12" Type="http://schemas.openxmlformats.org/officeDocument/2006/relationships/image" Target="../media/image17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2" Type="http://schemas.openxmlformats.org/officeDocument/2006/relationships/image" Target="../media/image5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0.png"/><Relationship Id="rId5" Type="http://schemas.openxmlformats.org/officeDocument/2006/relationships/image" Target="../media/image2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3.png"/><Relationship Id="rId10" Type="http://schemas.openxmlformats.org/officeDocument/2006/relationships/image" Target="../media/image48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3.png"/><Relationship Id="rId26" Type="http://schemas.openxmlformats.org/officeDocument/2006/relationships/image" Target="../media/image66.png"/><Relationship Id="rId3" Type="http://schemas.openxmlformats.org/officeDocument/2006/relationships/image" Target="../media/image24.sv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24" Type="http://schemas.openxmlformats.org/officeDocument/2006/relationships/image" Target="../media/image39.png"/><Relationship Id="rId5" Type="http://schemas.openxmlformats.org/officeDocument/2006/relationships/image" Target="../media/image26.svg"/><Relationship Id="rId15" Type="http://schemas.openxmlformats.org/officeDocument/2006/relationships/image" Target="../media/image12.svg"/><Relationship Id="rId23" Type="http://schemas.openxmlformats.org/officeDocument/2006/relationships/image" Target="../media/image38.svg"/><Relationship Id="rId10" Type="http://schemas.openxmlformats.org/officeDocument/2006/relationships/image" Target="../media/image29.png"/><Relationship Id="rId19" Type="http://schemas.openxmlformats.org/officeDocument/2006/relationships/image" Target="../media/image34.svg"/><Relationship Id="rId4" Type="http://schemas.openxmlformats.org/officeDocument/2006/relationships/image" Target="../media/image25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B010E0-C455-F412-0B1E-CBE42D7763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1956" y="-266700"/>
            <a:ext cx="2514600" cy="2489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4800600" y="1181100"/>
            <a:ext cx="12725400" cy="5105400"/>
            <a:chOff x="1673260" y="2182852"/>
            <a:chExt cx="8602936" cy="38800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37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nhà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122492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Đẹp mãi tuổi thơ (Tập hát theo lời bài hát mẫu lớp 3 SGK CTPT 2018 - NXBGD)">
            <a:hlinkClick r:id="" action="ppaction://media"/>
            <a:extLst>
              <a:ext uri="{FF2B5EF4-FFF2-40B4-BE49-F238E27FC236}">
                <a16:creationId xmlns:a16="http://schemas.microsoft.com/office/drawing/2014/main" id="{46B1CB6C-ED43-9A29-C71A-7A94787F0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47360" cy="1026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2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39761" y="5013854"/>
            <a:ext cx="1991004" cy="4293270"/>
          </a:xfrm>
          <a:custGeom>
            <a:avLst/>
            <a:gdLst/>
            <a:ahLst/>
            <a:cxnLst/>
            <a:rect l="l" t="t" r="r" b="b"/>
            <a:pathLst>
              <a:path w="1991004" h="4293270">
                <a:moveTo>
                  <a:pt x="0" y="0"/>
                </a:moveTo>
                <a:lnTo>
                  <a:pt x="1991004" y="0"/>
                </a:lnTo>
                <a:lnTo>
                  <a:pt x="1991004" y="4293269"/>
                </a:lnTo>
                <a:lnTo>
                  <a:pt x="0" y="42932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220</Words>
  <Application>Microsoft Office PowerPoint</Application>
  <PresentationFormat>Custom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Dynapuff</vt:lpstr>
      <vt:lpstr>Arial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9</cp:revision>
  <dcterms:created xsi:type="dcterms:W3CDTF">2006-08-16T00:00:00Z</dcterms:created>
  <dcterms:modified xsi:type="dcterms:W3CDTF">2024-06-08T14:08:05Z</dcterms:modified>
  <dc:identifier>DAGGBMTwqNQ</dc:identifier>
</cp:coreProperties>
</file>