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2"/>
  </p:notesMasterIdLst>
  <p:sldIdLst>
    <p:sldId id="267" r:id="rId4"/>
    <p:sldId id="268" r:id="rId5"/>
    <p:sldId id="269" r:id="rId6"/>
    <p:sldId id="270" r:id="rId7"/>
    <p:sldId id="271" r:id="rId8"/>
    <p:sldId id="272" r:id="rId9"/>
    <p:sldId id="256" r:id="rId10"/>
    <p:sldId id="257" r:id="rId11"/>
    <p:sldId id="266" r:id="rId12"/>
    <p:sldId id="260" r:id="rId13"/>
    <p:sldId id="273" r:id="rId14"/>
    <p:sldId id="282" r:id="rId15"/>
    <p:sldId id="316" r:id="rId16"/>
    <p:sldId id="318" r:id="rId17"/>
    <p:sldId id="319" r:id="rId18"/>
    <p:sldId id="320" r:id="rId19"/>
    <p:sldId id="321" r:id="rId20"/>
    <p:sldId id="329" r:id="rId21"/>
    <p:sldId id="330" r:id="rId22"/>
    <p:sldId id="33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265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76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2025/1/8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4.svg"/><Relationship Id="rId7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svg"/><Relationship Id="rId3" Type="http://schemas.openxmlformats.org/officeDocument/2006/relationships/image" Target="../media/image50.svg"/><Relationship Id="rId7" Type="http://schemas.openxmlformats.org/officeDocument/2006/relationships/image" Target="../media/image32.sv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2.svg"/><Relationship Id="rId5" Type="http://schemas.openxmlformats.org/officeDocument/2006/relationships/image" Target="../media/image30.svg"/><Relationship Id="rId15" Type="http://schemas.openxmlformats.org/officeDocument/2006/relationships/image" Target="../media/image68.png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24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0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svg"/><Relationship Id="rId3" Type="http://schemas.openxmlformats.org/officeDocument/2006/relationships/image" Target="../media/image50.svg"/><Relationship Id="rId7" Type="http://schemas.openxmlformats.org/officeDocument/2006/relationships/image" Target="../media/image32.sv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2.svg"/><Relationship Id="rId5" Type="http://schemas.openxmlformats.org/officeDocument/2006/relationships/image" Target="../media/image30.svg"/><Relationship Id="rId15" Type="http://schemas.openxmlformats.org/officeDocument/2006/relationships/image" Target="../media/image72.png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9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4.svg"/><Relationship Id="rId7" Type="http://schemas.openxmlformats.org/officeDocument/2006/relationships/image" Target="../media/image9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svg"/><Relationship Id="rId3" Type="http://schemas.openxmlformats.org/officeDocument/2006/relationships/image" Target="../media/image50.svg"/><Relationship Id="rId7" Type="http://schemas.openxmlformats.org/officeDocument/2006/relationships/image" Target="../media/image32.sv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2.svg"/><Relationship Id="rId5" Type="http://schemas.openxmlformats.org/officeDocument/2006/relationships/image" Target="../media/image30.svg"/><Relationship Id="rId15" Type="http://schemas.openxmlformats.org/officeDocument/2006/relationships/image" Target="../media/image74.png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23.xml"/><Relationship Id="rId18" Type="http://schemas.openxmlformats.org/officeDocument/2006/relationships/image" Target="../media/image98.png"/><Relationship Id="rId26" Type="http://schemas.openxmlformats.org/officeDocument/2006/relationships/image" Target="../media/image103.png"/><Relationship Id="rId3" Type="http://schemas.openxmlformats.org/officeDocument/2006/relationships/audio" Target="../media/audio2.wav"/><Relationship Id="rId21" Type="http://schemas.openxmlformats.org/officeDocument/2006/relationships/slide" Target="slide27.xml"/><Relationship Id="rId7" Type="http://schemas.openxmlformats.org/officeDocument/2006/relationships/image" Target="../media/image76.png"/><Relationship Id="rId12" Type="http://schemas.openxmlformats.org/officeDocument/2006/relationships/image" Target="../media/image91.png"/><Relationship Id="rId17" Type="http://schemas.openxmlformats.org/officeDocument/2006/relationships/slide" Target="slide25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86.png"/><Relationship Id="rId24" Type="http://schemas.openxmlformats.org/officeDocument/2006/relationships/image" Target="../media/image102.png"/><Relationship Id="rId5" Type="http://schemas.openxmlformats.org/officeDocument/2006/relationships/audio" Target="../media/audio4.wav"/><Relationship Id="rId15" Type="http://schemas.openxmlformats.org/officeDocument/2006/relationships/slide" Target="slide24.xml"/><Relationship Id="rId23" Type="http://schemas.openxmlformats.org/officeDocument/2006/relationships/image" Target="../media/image101.jpeg"/><Relationship Id="rId28" Type="http://schemas.openxmlformats.org/officeDocument/2006/relationships/image" Target="../media/image104.png"/><Relationship Id="rId10" Type="http://schemas.openxmlformats.org/officeDocument/2006/relationships/image" Target="../media/image83.gif"/><Relationship Id="rId19" Type="http://schemas.openxmlformats.org/officeDocument/2006/relationships/slide" Target="slide26.xml"/><Relationship Id="rId4" Type="http://schemas.openxmlformats.org/officeDocument/2006/relationships/audio" Target="../media/audio3.wav"/><Relationship Id="rId9" Type="http://schemas.openxmlformats.org/officeDocument/2006/relationships/image" Target="../media/image82.gif"/><Relationship Id="rId14" Type="http://schemas.openxmlformats.org/officeDocument/2006/relationships/image" Target="../media/image96.png"/><Relationship Id="rId22" Type="http://schemas.openxmlformats.org/officeDocument/2006/relationships/image" Target="../media/image100.png"/><Relationship Id="rId27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0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slide" Target="slide22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0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07.png"/><Relationship Id="rId5" Type="http://schemas.openxmlformats.org/officeDocument/2006/relationships/image" Target="../media/image1100.png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06.png"/><Relationship Id="rId3" Type="http://schemas.openxmlformats.org/officeDocument/2006/relationships/audio" Target="../media/audio7.wav"/><Relationship Id="rId7" Type="http://schemas.openxmlformats.org/officeDocument/2006/relationships/image" Target="../media/image110.png"/><Relationship Id="rId12" Type="http://schemas.openxmlformats.org/officeDocument/2006/relationships/slide" Target="slide22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8.png"/><Relationship Id="rId11" Type="http://schemas.openxmlformats.org/officeDocument/2006/relationships/image" Target="../media/image118.png"/><Relationship Id="rId5" Type="http://schemas.openxmlformats.org/officeDocument/2006/relationships/image" Target="../media/image107.png"/><Relationship Id="rId10" Type="http://schemas.openxmlformats.org/officeDocument/2006/relationships/image" Target="../media/image1170.png"/><Relationship Id="rId4" Type="http://schemas.openxmlformats.org/officeDocument/2006/relationships/image" Target="../media/image105.png"/><Relationship Id="rId9" Type="http://schemas.openxmlformats.org/officeDocument/2006/relationships/image" Target="../media/image1160.png"/><Relationship Id="rId1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audio" Target="../media/audio7.wav"/><Relationship Id="rId7" Type="http://schemas.openxmlformats.org/officeDocument/2006/relationships/image" Target="../media/image10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2.xml"/><Relationship Id="rId5" Type="http://schemas.openxmlformats.org/officeDocument/2006/relationships/image" Target="../media/image1190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08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0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06.png"/><Relationship Id="rId5" Type="http://schemas.openxmlformats.org/officeDocument/2006/relationships/image" Target="../media/image1200.png"/><Relationship Id="rId10" Type="http://schemas.openxmlformats.org/officeDocument/2006/relationships/slide" Target="slide22.xml"/><Relationship Id="rId4" Type="http://schemas.openxmlformats.org/officeDocument/2006/relationships/image" Target="../media/image105.png"/><Relationship Id="rId9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14.svg"/><Relationship Id="rId3" Type="http://schemas.openxmlformats.org/officeDocument/2006/relationships/image" Target="../media/image24.svg"/><Relationship Id="rId7" Type="http://schemas.openxmlformats.org/officeDocument/2006/relationships/image" Target="../media/image112.svg"/><Relationship Id="rId12" Type="http://schemas.openxmlformats.org/officeDocument/2006/relationships/image" Target="../media/image113.png"/><Relationship Id="rId2" Type="http://schemas.openxmlformats.org/officeDocument/2006/relationships/image" Target="../media/image23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34.svg"/><Relationship Id="rId5" Type="http://schemas.openxmlformats.org/officeDocument/2006/relationships/image" Target="../media/image54.svg"/><Relationship Id="rId1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47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300.png"/><Relationship Id="rId4" Type="http://schemas.openxmlformats.org/officeDocument/2006/relationships/image" Target="../media/image13.png"/><Relationship Id="rId9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40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30.sv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45.svg"/><Relationship Id="rId10" Type="http://schemas.openxmlformats.org/officeDocument/2006/relationships/image" Target="../media/image33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svg"/><Relationship Id="rId3" Type="http://schemas.openxmlformats.org/officeDocument/2006/relationships/image" Target="../media/image50.svg"/><Relationship Id="rId7" Type="http://schemas.openxmlformats.org/officeDocument/2006/relationships/image" Target="../media/image32.svg"/><Relationship Id="rId12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2.svg"/><Relationship Id="rId5" Type="http://schemas.openxmlformats.org/officeDocument/2006/relationships/image" Target="../media/image30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45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489</Words>
  <Application>Microsoft Office PowerPoint</Application>
  <PresentationFormat>Custom</PresentationFormat>
  <Paragraphs>113</Paragraphs>
  <Slides>28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created xsi:type="dcterms:W3CDTF">2006-08-16T00:00:00Z</dcterms:created>
  <dcterms:modified xsi:type="dcterms:W3CDTF">2025-01-07T22:33:55Z</dcterms:modified>
  <dc:identifier>DAGEmfzFEig</dc:identifier>
</cp:coreProperties>
</file>