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8/4/2024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3A1D234-1CE3-9C67-D438-72490BC61BE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BD4AF04F-E5FD-30F7-4AA6-9312474F1F8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8/4/2024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54.gif"/></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9.gi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9.gif"/></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9.gif"/></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8.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4.gif"/><Relationship Id="rId5" Type="http://schemas.microsoft.com/office/2007/relationships/media" Target="../media/media2.mp3"/><Relationship Id="rId15" Type="http://schemas.openxmlformats.org/officeDocument/2006/relationships/image" Target="../media/image29.png"/><Relationship Id="rId10" Type="http://schemas.openxmlformats.org/officeDocument/2006/relationships/image" Target="../media/image76.png"/><Relationship Id="rId19" Type="http://schemas.openxmlformats.org/officeDocument/2006/relationships/image" Target="../media/image59.gif"/><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9.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0.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28.gif"/><Relationship Id="rId26" Type="http://schemas.openxmlformats.org/officeDocument/2006/relationships/image" Target="../media/image37.png"/><Relationship Id="rId3" Type="http://schemas.openxmlformats.org/officeDocument/2006/relationships/image" Target="../media/image33.jpg"/><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9.png"/><Relationship Id="rId17" Type="http://schemas.openxmlformats.org/officeDocument/2006/relationships/image" Target="../media/image26.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8.png"/><Relationship Id="rId24" Type="http://schemas.openxmlformats.org/officeDocument/2006/relationships/image" Target="../media/image36.pn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slide" Target="slide17.xml"/><Relationship Id="rId9" Type="http://schemas.openxmlformats.org/officeDocument/2006/relationships/image" Target="../media/image16.png"/><Relationship Id="rId14" Type="http://schemas.microsoft.com/office/2007/relationships/hdphoto" Target="../media/hdphoto2.wdp"/><Relationship Id="rId22" Type="http://schemas.openxmlformats.org/officeDocument/2006/relationships/image" Target="../media/image35.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3.jpg"/><Relationship Id="rId9" Type="http://schemas.microsoft.com/office/2007/relationships/hdphoto" Target="../media/hdphoto6.wdp"/><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3.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33.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en-VN"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en-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644</Words>
  <Application>Microsoft Office PowerPoint</Application>
  <PresentationFormat>Widescreen</PresentationFormat>
  <Paragraphs>80</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Love Ya Like A Sister</vt:lpstr>
      <vt:lpstr>#9Slide07 IcielStormtrooper</vt:lpstr>
      <vt:lpstr>Arial</vt:lpstr>
      <vt:lpstr>Bebas Neue</vt:lpstr>
      <vt:lpstr>Calibri</vt:lpstr>
      <vt:lpstr>Calibri Light</vt:lpstr>
      <vt:lpstr>Cambria</vt:lpstr>
      <vt:lpstr>Cambria Math</vt:lpstr>
      <vt:lpstr>Karla</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2024-06-06T08:48:18Z</dcterms:created>
  <dcterms:modified xsi:type="dcterms:W3CDTF">2024-08-04T12:43:22Z</dcterms:modified>
</cp:coreProperties>
</file>