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4"/>
  </p:notes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97" r:id="rId15"/>
    <p:sldId id="298" r:id="rId16"/>
    <p:sldId id="771" r:id="rId17"/>
    <p:sldId id="772" r:id="rId18"/>
    <p:sldId id="773" r:id="rId19"/>
    <p:sldId id="774" r:id="rId20"/>
    <p:sldId id="77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emf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7.png"/><Relationship Id="rId5" Type="http://schemas.openxmlformats.org/officeDocument/2006/relationships/image" Target="../media/image31.png"/><Relationship Id="rId15" Type="http://schemas.openxmlformats.org/officeDocument/2006/relationships/image" Target="../media/image51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27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7.sv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8.sv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.svg"/><Relationship Id="rId7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8.svg"/><Relationship Id="rId7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4.svg"/><Relationship Id="rId7" Type="http://schemas.openxmlformats.org/officeDocument/2006/relationships/image" Target="../media/image84.svg"/><Relationship Id="rId12" Type="http://schemas.openxmlformats.org/officeDocument/2006/relationships/image" Target="../media/image8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48.svg"/><Relationship Id="rId5" Type="http://schemas.openxmlformats.org/officeDocument/2006/relationships/image" Target="../media/image78.svg"/><Relationship Id="rId10" Type="http://schemas.openxmlformats.org/officeDocument/2006/relationships/image" Target="../media/image47.png"/><Relationship Id="rId4" Type="http://schemas.openxmlformats.org/officeDocument/2006/relationships/image" Target="../media/image77.png"/><Relationship Id="rId9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svg"/><Relationship Id="rId7" Type="http://schemas.openxmlformats.org/officeDocument/2006/relationships/image" Target="../media/image42.svg"/><Relationship Id="rId12" Type="http://schemas.openxmlformats.org/officeDocument/2006/relationships/image" Target="../media/image8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svg"/><Relationship Id="rId5" Type="http://schemas.openxmlformats.org/officeDocument/2006/relationships/image" Target="../media/image32.sv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0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387</Words>
  <Application>Microsoft Office PowerPoint</Application>
  <PresentationFormat>Widescreen</PresentationFormat>
  <Paragraphs>97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2024-06-04T12:49:17Z</dcterms:created>
  <dcterms:modified xsi:type="dcterms:W3CDTF">2025-01-07T22:33:37Z</dcterms:modified>
</cp:coreProperties>
</file>