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7" r:id="rId2"/>
    <p:sldId id="276" r:id="rId3"/>
    <p:sldId id="257" r:id="rId4"/>
    <p:sldId id="278" r:id="rId5"/>
    <p:sldId id="274" r:id="rId6"/>
    <p:sldId id="265" r:id="rId7"/>
    <p:sldId id="266" r:id="rId8"/>
    <p:sldId id="279" r:id="rId9"/>
    <p:sldId id="281" r:id="rId10"/>
    <p:sldId id="280" r:id="rId11"/>
    <p:sldId id="282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3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4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5" y="1776549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20F8B24-B94D-C62E-D7E8-909D8EA19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270</Words>
  <Application>Microsoft Office PowerPoint</Application>
  <PresentationFormat>Widescreen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字魂79号-萌趣奶油体</vt:lpstr>
      <vt:lpstr>#9Slide05 SVNHollycakes</vt:lpstr>
      <vt:lpstr>Arial</vt:lpstr>
      <vt:lpstr>Calibri</vt:lpstr>
      <vt:lpstr>Calibri Light</vt:lpstr>
      <vt:lpstr>Cambria</vt:lpstr>
      <vt:lpstr>Cambria Math</vt:lpstr>
      <vt:lpstr>UTM Avo</vt:lpstr>
      <vt:lpstr>UTM Showcard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2024-06-06T10:12:50Z</dcterms:created>
  <dcterms:modified xsi:type="dcterms:W3CDTF">2024-07-24T08:57:34Z</dcterms:modified>
</cp:coreProperties>
</file>