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8" r:id="rId4"/>
    <p:sldId id="291" r:id="rId5"/>
    <p:sldId id="292" r:id="rId6"/>
    <p:sldId id="293" r:id="rId7"/>
    <p:sldId id="294" r:id="rId8"/>
    <p:sldId id="257" r:id="rId9"/>
    <p:sldId id="752" r:id="rId10"/>
    <p:sldId id="267" r:id="rId11"/>
    <p:sldId id="756" r:id="rId12"/>
    <p:sldId id="757" r:id="rId13"/>
    <p:sldId id="753" r:id="rId14"/>
    <p:sldId id="760" r:id="rId15"/>
    <p:sldId id="758" r:id="rId16"/>
    <p:sldId id="759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3A3041-5440-2DEE-9670-28EE7615CB3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27F719-94E2-1EF2-D031-E36717E3DAD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561" y="0"/>
            <a:ext cx="1749287" cy="17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39912572-4EFF-4C17-9930-B4282C078C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030" y="-73742"/>
            <a:ext cx="1963030" cy="19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64DEA60-E920-210B-A600-0D651D76261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030" y="-73742"/>
            <a:ext cx="1963030" cy="19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0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6.png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33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717</Words>
  <Application>Microsoft Office PowerPoint</Application>
  <PresentationFormat>Widescreen</PresentationFormat>
  <Paragraphs>89</Paragraphs>
  <Slides>16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Baloo Tammudu 2</vt:lpstr>
      <vt:lpstr>等线</vt:lpstr>
      <vt:lpstr>Kavoon</vt:lpstr>
      <vt:lpstr>Arial</vt:lpstr>
      <vt:lpstr>Calibri</vt:lpstr>
      <vt:lpstr>Cambria</vt:lpstr>
      <vt:lpstr>Cambria Math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2023-07-17T06:04:55Z</dcterms:created>
  <dcterms:modified xsi:type="dcterms:W3CDTF">2024-08-10T08:42:36Z</dcterms:modified>
</cp:coreProperties>
</file>