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 id="2147483738" r:id="rId5"/>
  </p:sldMasterIdLst>
  <p:notesMasterIdLst>
    <p:notesMasterId r:id="rId33"/>
  </p:notesMasterIdLst>
  <p:sldIdLst>
    <p:sldId id="318" r:id="rId6"/>
    <p:sldId id="256" r:id="rId7"/>
    <p:sldId id="271" r:id="rId8"/>
    <p:sldId id="257" r:id="rId9"/>
    <p:sldId id="258" r:id="rId10"/>
    <p:sldId id="310" r:id="rId11"/>
    <p:sldId id="311" r:id="rId12"/>
    <p:sldId id="312" r:id="rId13"/>
    <p:sldId id="313" r:id="rId14"/>
    <p:sldId id="315" r:id="rId15"/>
    <p:sldId id="316" r:id="rId16"/>
    <p:sldId id="319" r:id="rId17"/>
    <p:sldId id="325" r:id="rId18"/>
    <p:sldId id="2007577181" r:id="rId19"/>
    <p:sldId id="329" r:id="rId20"/>
    <p:sldId id="2007577180" r:id="rId21"/>
    <p:sldId id="2007577179" r:id="rId22"/>
    <p:sldId id="320" r:id="rId23"/>
    <p:sldId id="2007577182" r:id="rId24"/>
    <p:sldId id="2007577183" r:id="rId25"/>
    <p:sldId id="2007577186" r:id="rId26"/>
    <p:sldId id="323" r:id="rId27"/>
    <p:sldId id="2007577184" r:id="rId28"/>
    <p:sldId id="2007577165" r:id="rId29"/>
    <p:sldId id="2007577185" r:id="rId30"/>
    <p:sldId id="321" r:id="rId31"/>
    <p:sldId id="4410" r:id="rId32"/>
  </p:sldIdLst>
  <p:sldSz cx="9144000" cy="5143500" type="screen16x9"/>
  <p:notesSz cx="6858000" cy="9144000"/>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38181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09108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9935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063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28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6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71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389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069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05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277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6"/>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55327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svg"/><Relationship Id="rId3" Type="http://schemas.openxmlformats.org/officeDocument/2006/relationships/image" Target="../media/image8.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33.png"/><Relationship Id="rId21" Type="http://schemas.openxmlformats.org/officeDocument/2006/relationships/image" Target="../media/image59.png"/><Relationship Id="rId7" Type="http://schemas.openxmlformats.org/officeDocument/2006/relationships/image" Target="../media/image49.png"/><Relationship Id="rId12" Type="http://schemas.openxmlformats.org/officeDocument/2006/relationships/image" Target="../media/image47.sv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8.xml"/><Relationship Id="rId6" Type="http://schemas.openxmlformats.org/officeDocument/2006/relationships/image" Target="../media/image36.svg"/><Relationship Id="rId11" Type="http://schemas.openxmlformats.org/officeDocument/2006/relationships/image" Target="../media/image46.png"/><Relationship Id="rId5" Type="http://schemas.openxmlformats.org/officeDocument/2006/relationships/image" Target="../media/image35.png"/><Relationship Id="rId15" Type="http://schemas.openxmlformats.org/officeDocument/2006/relationships/image" Target="../media/image55.png"/><Relationship Id="rId23" Type="http://schemas.openxmlformats.org/officeDocument/2006/relationships/image" Target="../media/image61.png"/><Relationship Id="rId10" Type="http://schemas.openxmlformats.org/officeDocument/2006/relationships/image" Target="../media/image52.svg"/><Relationship Id="rId19" Type="http://schemas.openxmlformats.org/officeDocument/2006/relationships/image" Target="../media/image44.png"/><Relationship Id="rId4" Type="http://schemas.openxmlformats.org/officeDocument/2006/relationships/image" Target="../media/image34.svg"/><Relationship Id="rId9" Type="http://schemas.openxmlformats.org/officeDocument/2006/relationships/image" Target="../media/image51.png"/><Relationship Id="rId14" Type="http://schemas.openxmlformats.org/officeDocument/2006/relationships/image" Target="../media/image54.svg"/><Relationship Id="rId22"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6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66.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4.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884</Words>
  <Application>Microsoft Office PowerPoint</Application>
  <PresentationFormat>On-screen Show (16:9)</PresentationFormat>
  <Paragraphs>159</Paragraphs>
  <Slides>27</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Bowlby One</vt:lpstr>
      <vt:lpstr>等线</vt:lpstr>
      <vt:lpstr>等线 Light</vt:lpstr>
      <vt:lpstr>DFPOP1-W9</vt:lpstr>
      <vt:lpstr>微软雅黑</vt:lpstr>
      <vt:lpstr>#9Slide03 AmpleSoft Bold</vt:lpstr>
      <vt:lpstr>#9Slide07 Bungee</vt:lpstr>
      <vt:lpstr>#9Slide07 SVNBango</vt:lpstr>
      <vt:lpstr>#9Slide07 SVNZiclets</vt:lpstr>
      <vt:lpstr>Arial</vt:lpstr>
      <vt:lpstr>Calibri</vt:lpstr>
      <vt:lpstr>Cambria</vt:lpstr>
      <vt:lpstr>Open Sans</vt:lpstr>
      <vt:lpstr>SVN-A Love Of Thunder</vt:lpstr>
      <vt:lpstr>SVN-Gretoon</vt:lpstr>
      <vt:lpstr>UTM Neo Sans Intel</vt:lpstr>
      <vt:lpstr>Summer Pool Party MK Plan by Slidesgo</vt:lpstr>
      <vt:lpstr>Office 主题​​</vt:lpstr>
      <vt:lpstr>1_Office 主题​​</vt:lpstr>
      <vt:lpstr>2_Office 主题​​</vt:lpstr>
      <vt:lpstr>3_Office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Thao Tran</cp:lastModifiedBy>
  <cp:revision>43</cp:revision>
  <dcterms:modified xsi:type="dcterms:W3CDTF">2024-08-10T08:47:08Z</dcterms:modified>
</cp:coreProperties>
</file>