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24237BBE-0519-423F-AA5A-045102397C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909" y="0"/>
            <a:ext cx="1812201" cy="1812201"/>
          </a:xfrm>
          <a:prstGeom prst="rect">
            <a:avLst/>
          </a:prstGeom>
        </p:spPr>
      </p:pic>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5.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36.svg"/><Relationship Id="rId4" Type="http://schemas.openxmlformats.org/officeDocument/2006/relationships/image" Target="../media/image1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37.jpe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BAE9DAF3-A84A-5DDE-7C4F-C49D3671D1F0}"/>
              </a:ext>
            </a:extLst>
          </p:cNvPr>
          <p:cNvPicPr>
            <a:picLocks noChangeAspect="1"/>
          </p:cNvPicPr>
          <p:nvPr/>
        </p:nvPicPr>
        <p:blipFill>
          <a:blip r:embed="rId7"/>
          <a:stretch>
            <a:fillRect/>
          </a:stretch>
        </p:blipFill>
        <p:spPr>
          <a:xfrm>
            <a:off x="1534014" y="151553"/>
            <a:ext cx="6285521" cy="1944793"/>
          </a:xfrm>
          <a:prstGeom prst="rect">
            <a:avLst/>
          </a:prstGeom>
        </p:spPr>
      </p:pic>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506216"/>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m:t>
                        </m:r>
                        <m:r>
                          <a:rPr lang="en-US" sz="3200" b="0" i="1" smtClean="0">
                            <a:solidFill>
                              <a:srgbClr val="FF0000"/>
                            </a:solidFill>
                            <a:latin typeface="Cambria Math" panose="02040503050406030204" pitchFamily="18" charset="0"/>
                          </a:rPr>
                          <m:t>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m:t>
                    </m:r>
                    <m:r>
                      <a:rPr lang="en-US" sz="3200" b="0" i="1" smtClean="0">
                        <a:solidFill>
                          <a:srgbClr val="FF0000"/>
                        </a:solidFill>
                        <a:latin typeface="Cambria Math" panose="02040503050406030204" pitchFamily="18" charset="0"/>
                      </a:rPr>
                      <m:t>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469</Words>
  <Application>Microsoft Office PowerPoint</Application>
  <PresentationFormat>Widescreen</PresentationFormat>
  <Paragraphs>63</Paragraphs>
  <Slides>16</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微软雅黑</vt:lpstr>
      <vt:lpstr>Arial</vt:lpstr>
      <vt:lpstr>Calibri</vt:lpstr>
      <vt:lpstr>Cambria</vt:lpstr>
      <vt:lpstr>Cambria Math</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2024-08-01T12:40:17Z</dcterms:created>
  <dcterms:modified xsi:type="dcterms:W3CDTF">2024-08-01T14:03:13Z</dcterms:modified>
</cp:coreProperties>
</file>