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59" d="100"/>
          <a:sy n="59" d="100"/>
        </p:scale>
        <p:origin x="9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9/4/2024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80" y="2336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D0CC3A1-38E3-AF2A-6785-AC0FB44AF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495" y="-259837"/>
            <a:ext cx="1925352" cy="192535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32</cp:revision>
  <dcterms:created xsi:type="dcterms:W3CDTF">2022-09-11T01:16:58Z</dcterms:created>
  <dcterms:modified xsi:type="dcterms:W3CDTF">2024-09-04T05:42:11Z</dcterms:modified>
</cp:coreProperties>
</file>