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0" r:id="rId2"/>
  </p:sldMasterIdLst>
  <p:notesMasterIdLst>
    <p:notesMasterId r:id="rId13"/>
  </p:notesMasterIdLst>
  <p:sldIdLst>
    <p:sldId id="258" r:id="rId3"/>
    <p:sldId id="279" r:id="rId4"/>
    <p:sldId id="278" r:id="rId5"/>
    <p:sldId id="260" r:id="rId6"/>
    <p:sldId id="261" r:id="rId7"/>
    <p:sldId id="265" r:id="rId8"/>
    <p:sldId id="331" r:id="rId9"/>
    <p:sldId id="332" r:id="rId10"/>
    <p:sldId id="33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4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88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6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7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30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0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70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8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8C7B91-DD7B-772D-C0BD-8AE98BAF8E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616" y="0"/>
            <a:ext cx="1840482" cy="18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87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611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430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5AEDC478-D428-A286-DEB7-F903BD495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03B0AB-C688-C1FE-C414-1D45B7A9043C}"/>
              </a:ext>
            </a:extLst>
          </p:cNvPr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277A58-1A14-7E25-4728-C622867ED32B}"/>
                </a:ext>
              </a:extLst>
            </p:cNvPr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A37F-27B9-E8B3-F184-0209511D0EB3}"/>
              </a:ext>
            </a:extLst>
          </p:cNvPr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59BD8-44D2-88E7-0DD3-C498A8AB1097}"/>
              </a:ext>
            </a:extLst>
          </p:cNvPr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28263"/>
              </p:ext>
            </p:extLst>
          </p:nvPr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52572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0066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>
                <a:blip r:embed="rId2"/>
                <a:stretch>
                  <a:fillRect l="-1645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4FC1-0FE7-0AC0-FE03-F41FB625F816}"/>
              </a:ext>
            </a:extLst>
          </p:cNvPr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8F7D32-464B-5C4D-5494-5FC41A50A96E}"/>
              </a:ext>
            </a:extLst>
          </p:cNvPr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98BB-A382-7DF4-F471-F39D8B3075C4}"/>
              </a:ext>
            </a:extLst>
          </p:cNvPr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36B50F-C485-022F-3643-25B5C960211C}"/>
              </a:ext>
            </a:extLst>
          </p:cNvPr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03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332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#9Slide06 FS Playlist Script</vt:lpstr>
      <vt:lpstr>Aptos</vt:lpstr>
      <vt:lpstr>Arial</vt:lpstr>
      <vt:lpstr>Calibri</vt:lpstr>
      <vt:lpstr>Calibri Light</vt:lpstr>
      <vt:lpstr>Cambria</vt:lpstr>
      <vt:lpstr>Cambria Math</vt:lpstr>
      <vt:lpstr>UTM Avo</vt:lpstr>
      <vt:lpstr>Office 主题</vt:lpstr>
      <vt:lpstr>1_觅知网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Hương Thảo - 0972115126</cp:keywords>
  <cp:lastModifiedBy>Thao Tran</cp:lastModifiedBy>
  <cp:revision>21</cp:revision>
  <dcterms:created xsi:type="dcterms:W3CDTF">2024-02-18T03:34:57Z</dcterms:created>
  <dcterms:modified xsi:type="dcterms:W3CDTF">2024-08-06T08:41:00Z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</Properties>
</file>