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9" r:id="rId2"/>
    <p:sldId id="346" r:id="rId3"/>
    <p:sldId id="345" r:id="rId4"/>
    <p:sldId id="370" r:id="rId5"/>
    <p:sldId id="371" r:id="rId6"/>
    <p:sldId id="257" r:id="rId7"/>
    <p:sldId id="347" r:id="rId8"/>
    <p:sldId id="349" r:id="rId9"/>
    <p:sldId id="367" r:id="rId10"/>
    <p:sldId id="372" r:id="rId11"/>
    <p:sldId id="3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96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EC56826-E749-51D9-2DA7-AF595A493B91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0" y="-73742"/>
            <a:ext cx="1793348" cy="1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8" r:id="rId26"/>
    <p:sldLayoutId id="2147483689" r:id="rId27"/>
    <p:sldLayoutId id="2147483690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FD93B3-B9E2-9277-B628-F50B7757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211" y="1628643"/>
            <a:ext cx="4956478" cy="3048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29BAF5-A753-2E7B-77CB-3BC7BC96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0" y="206205"/>
            <a:ext cx="10642381" cy="5661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5BCC6-D1D9-FBE9-12A7-3DC6B758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137" y="5322351"/>
            <a:ext cx="3324640" cy="89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BF3D04-89E3-472A-C709-2F78B9A7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6364" y="-333446"/>
            <a:ext cx="3596271" cy="3370228"/>
          </a:xfrm>
          <a:prstGeom prst="rect">
            <a:avLst/>
          </a:prstGeom>
        </p:spPr>
      </p:pic>
      <p:sp>
        <p:nvSpPr>
          <p:cNvPr id="6" name="Google Shape;4250;p44">
            <a:extLst>
              <a:ext uri="{FF2B5EF4-FFF2-40B4-BE49-F238E27FC236}">
                <a16:creationId xmlns:a16="http://schemas.microsoft.com/office/drawing/2014/main" id="{1118A9E0-6401-6BB5-CDB0-B6F2F4EB09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0650" y="2253151"/>
            <a:ext cx="7828225" cy="30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i="0" dirty="0">
                <a:latin typeface="Cambria" panose="02040503050406030204" pitchFamily="18" charset="0"/>
                <a:ea typeface="Cambria" panose="02040503050406030204" pitchFamily="18" charset="0"/>
              </a:rPr>
              <a:t>CÁC EM HÃY DÙNG BẢNG CON ĐẶT TÍNH VÀ TÍNH CÁC PHÉP TÍNH SAU NHÉ !</a:t>
            </a:r>
            <a:endParaRPr b="1" i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17,8 + 8,6 </a:t>
            </a:r>
            <a:endParaRPr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17,8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5867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+</a:t>
            </a:r>
            <a:endParaRPr lang="en-US" sz="5867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42463" y="2442371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8,6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" sz="8800" b="1" kern="0" dirty="0">
                <a:solidFill>
                  <a:srgbClr val="000000"/>
                </a:solidFill>
                <a:latin typeface="Bevan" panose="020B0604020202020204" charset="0"/>
                <a:cs typeface="Arial"/>
                <a:sym typeface="Arial"/>
              </a:rPr>
              <a:t>26,4</a:t>
            </a:r>
            <a:endParaRPr lang="en-US" sz="8800" b="1" kern="0" dirty="0">
              <a:solidFill>
                <a:srgbClr val="000000"/>
              </a:solidFill>
              <a:latin typeface="Bevan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/>
              <a:t>15,9 + 8,75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15,9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8,75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24,65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9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BF87145-7C5C-1B15-1134-1015AF7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553" y="433573"/>
            <a:ext cx="11918313" cy="5990855"/>
          </a:xfrm>
          <a:prstGeom prst="rect">
            <a:avLst/>
          </a:prstGeom>
        </p:spPr>
      </p:pic>
      <p:sp>
        <p:nvSpPr>
          <p:cNvPr id="20" name="Google Shape;4191;p39">
            <a:extLst>
              <a:ext uri="{FF2B5EF4-FFF2-40B4-BE49-F238E27FC236}">
                <a16:creationId xmlns:a16="http://schemas.microsoft.com/office/drawing/2014/main" id="{7F58C30D-55F8-AA7E-18AA-8472472A3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315" y="2767777"/>
            <a:ext cx="4514843" cy="17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/>
              <a:t>32,6 + 4,8 </a:t>
            </a:r>
            <a:endParaRPr lang="en" sz="6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33D8B-782D-8B6C-5679-0032002F03F5}"/>
              </a:ext>
            </a:extLst>
          </p:cNvPr>
          <p:cNvSpPr txBox="1"/>
          <p:nvPr/>
        </p:nvSpPr>
        <p:spPr>
          <a:xfrm>
            <a:off x="7075714" y="109021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32,6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7ECBF-3A52-72D0-4733-F4E514935555}"/>
              </a:ext>
            </a:extLst>
          </p:cNvPr>
          <p:cNvSpPr txBox="1"/>
          <p:nvPr/>
        </p:nvSpPr>
        <p:spPr>
          <a:xfrm>
            <a:off x="6313717" y="2076170"/>
            <a:ext cx="1023255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+</a:t>
            </a:r>
            <a:endParaRPr kumimoji="0" lang="en-US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5C5241-AF26-3E88-CF62-4B9FA9E6E3ED}"/>
              </a:ext>
            </a:extLst>
          </p:cNvPr>
          <p:cNvSpPr txBox="1"/>
          <p:nvPr/>
        </p:nvSpPr>
        <p:spPr>
          <a:xfrm>
            <a:off x="7732938" y="2432846"/>
            <a:ext cx="4190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4,8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6DB0BB-77B0-5C11-C245-AD12BD8E4B5D}"/>
              </a:ext>
            </a:extLst>
          </p:cNvPr>
          <p:cNvCxnSpPr>
            <a:cxnSpLocks/>
          </p:cNvCxnSpPr>
          <p:nvPr/>
        </p:nvCxnSpPr>
        <p:spPr>
          <a:xfrm flipH="1">
            <a:off x="6742340" y="3862035"/>
            <a:ext cx="325891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280323-8C69-5613-065A-9FF4A55E3BEE}"/>
              </a:ext>
            </a:extLst>
          </p:cNvPr>
          <p:cNvSpPr txBox="1"/>
          <p:nvPr/>
        </p:nvSpPr>
        <p:spPr>
          <a:xfrm>
            <a:off x="7267575" y="3648167"/>
            <a:ext cx="44651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van" panose="020B0604020202020204" charset="0"/>
                <a:ea typeface="+mn-ea"/>
                <a:cs typeface="Arial"/>
                <a:sym typeface="Arial"/>
              </a:rPr>
              <a:t>37,4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van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8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231</Words>
  <Application>Microsoft Office PowerPoint</Application>
  <PresentationFormat>Widescreen</PresentationFormat>
  <Paragraphs>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Bevan</vt:lpstr>
      <vt:lpstr>Comfortaa Medium</vt:lpstr>
      <vt:lpstr>Rubik Black</vt:lpstr>
      <vt:lpstr>Arial</vt:lpstr>
      <vt:lpstr>Calibri</vt:lpstr>
      <vt:lpstr>Cambria</vt:lpstr>
      <vt:lpstr>SVN-Gretoon</vt:lpstr>
      <vt:lpstr>Math Subject for High School - 10th Grade: Circles by Slidesgo</vt:lpstr>
      <vt:lpstr>01</vt:lpstr>
      <vt:lpstr>CÁC EM HÃY DÙNG BẢNG CON ĐẶT TÍNH VÀ TÍNH CÁC PHÉP TÍNH SAU NHÉ !</vt:lpstr>
      <vt:lpstr>17,8 + 8,6 </vt:lpstr>
      <vt:lpstr>15,9 + 8,75</vt:lpstr>
      <vt:lpstr>32,6 + 4,8 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Thao Tran</cp:lastModifiedBy>
  <cp:revision>11</cp:revision>
  <dcterms:created xsi:type="dcterms:W3CDTF">2024-07-23T03:02:16Z</dcterms:created>
  <dcterms:modified xsi:type="dcterms:W3CDTF">2024-07-23T04:09:59Z</dcterms:modified>
</cp:coreProperties>
</file>