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4" r:id="rId2"/>
  </p:sldMasterIdLst>
  <p:notesMasterIdLst>
    <p:notesMasterId r:id="rId26"/>
  </p:notesMasterIdLst>
  <p:sldIdLst>
    <p:sldId id="258" r:id="rId3"/>
    <p:sldId id="259" r:id="rId4"/>
    <p:sldId id="260" r:id="rId5"/>
    <p:sldId id="261" r:id="rId6"/>
    <p:sldId id="262" r:id="rId7"/>
    <p:sldId id="257" r:id="rId8"/>
    <p:sldId id="280" r:id="rId9"/>
    <p:sldId id="267" r:id="rId10"/>
    <p:sldId id="283" r:id="rId11"/>
    <p:sldId id="269" r:id="rId12"/>
    <p:sldId id="284" r:id="rId13"/>
    <p:sldId id="266" r:id="rId14"/>
    <p:sldId id="270" r:id="rId15"/>
    <p:sldId id="285" r:id="rId16"/>
    <p:sldId id="286" r:id="rId17"/>
    <p:sldId id="287" r:id="rId18"/>
    <p:sldId id="288" r:id="rId19"/>
    <p:sldId id="289" r:id="rId20"/>
    <p:sldId id="290" r:id="rId21"/>
    <p:sldId id="272" r:id="rId22"/>
    <p:sldId id="291" r:id="rId23"/>
    <p:sldId id="279" r:id="rId24"/>
    <p:sldId id="29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892"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DC5B44-3257-4D0B-8B24-7935B2F0BAE0}" type="datetimeFigureOut">
              <a:rPr lang="en-US" smtClean="0"/>
              <a:t>8/22/2024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88F8B2-A980-4E4E-9158-4958DDD98DC0}" type="slidenum">
              <a:rPr lang="en-US" smtClean="0"/>
              <a:t>‹#›</a:t>
            </a:fld>
            <a:endParaRPr lang="en-US"/>
          </a:p>
        </p:txBody>
      </p:sp>
    </p:spTree>
    <p:extLst>
      <p:ext uri="{BB962C8B-B14F-4D97-AF65-F5344CB8AC3E}">
        <p14:creationId xmlns:p14="http://schemas.microsoft.com/office/powerpoint/2010/main" val="1183778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Gv</a:t>
            </a:r>
            <a:r>
              <a:rPr lang="en-GB" dirty="0"/>
              <a:t> </a:t>
            </a:r>
            <a:r>
              <a:rPr lang="en-GB" dirty="0" err="1"/>
              <a:t>kích</a:t>
            </a:r>
            <a:r>
              <a:rPr lang="en-GB" baseline="0" dirty="0"/>
              <a:t> </a:t>
            </a:r>
            <a:r>
              <a:rPr lang="en-GB" baseline="0" dirty="0" err="1"/>
              <a:t>vào</a:t>
            </a:r>
            <a:r>
              <a:rPr lang="en-GB" baseline="0" dirty="0"/>
              <a:t> </a:t>
            </a:r>
            <a:r>
              <a:rPr lang="en-GB" baseline="0" dirty="0" err="1"/>
              <a:t>từng</a:t>
            </a:r>
            <a:r>
              <a:rPr lang="en-GB" baseline="0" dirty="0"/>
              <a:t> </a:t>
            </a:r>
            <a:r>
              <a:rPr lang="en-GB" baseline="0" dirty="0" err="1"/>
              <a:t>hình</a:t>
            </a:r>
            <a:r>
              <a:rPr lang="en-GB" baseline="0" dirty="0"/>
              <a:t> </a:t>
            </a:r>
            <a:r>
              <a:rPr lang="en-GB" baseline="0" dirty="0" err="1"/>
              <a:t>ảnh</a:t>
            </a:r>
            <a:r>
              <a:rPr lang="en-GB" baseline="0" dirty="0"/>
              <a:t> </a:t>
            </a:r>
            <a:r>
              <a:rPr lang="en-GB" baseline="0" dirty="0" err="1"/>
              <a:t>để</a:t>
            </a:r>
            <a:r>
              <a:rPr lang="en-GB" baseline="0" dirty="0"/>
              <a:t> </a:t>
            </a:r>
            <a:r>
              <a:rPr lang="en-GB" baseline="0" dirty="0" err="1"/>
              <a:t>đến</a:t>
            </a:r>
            <a:r>
              <a:rPr lang="en-GB" baseline="0" dirty="0"/>
              <a:t> slide </a:t>
            </a:r>
            <a:r>
              <a:rPr lang="en-GB" baseline="0" dirty="0" err="1"/>
              <a:t>câu</a:t>
            </a:r>
            <a:r>
              <a:rPr lang="en-GB" baseline="0" dirty="0"/>
              <a:t> </a:t>
            </a:r>
            <a:r>
              <a:rPr lang="en-GB" baseline="0" dirty="0" err="1"/>
              <a:t>hỏi</a:t>
            </a:r>
            <a:r>
              <a:rPr lang="en-GB" baseline="0" dirty="0"/>
              <a:t>. </a:t>
            </a:r>
            <a:r>
              <a:rPr lang="en-GB" baseline="0" dirty="0" err="1"/>
              <a:t>Nhấn</a:t>
            </a:r>
            <a:r>
              <a:rPr lang="en-GB" baseline="0" dirty="0"/>
              <a:t> </a:t>
            </a:r>
            <a:r>
              <a:rPr lang="en-GB" baseline="0" dirty="0" err="1"/>
              <a:t>vào</a:t>
            </a:r>
            <a:r>
              <a:rPr lang="en-GB" baseline="0" dirty="0"/>
              <a:t> </a:t>
            </a:r>
            <a:r>
              <a:rPr lang="en-GB" baseline="0" dirty="0" err="1"/>
              <a:t>khung</a:t>
            </a:r>
            <a:r>
              <a:rPr lang="en-GB" baseline="0" dirty="0"/>
              <a:t> </a:t>
            </a:r>
            <a:r>
              <a:rPr lang="en-GB" baseline="0" dirty="0" err="1"/>
              <a:t>chữ</a:t>
            </a:r>
            <a:r>
              <a:rPr lang="en-GB" baseline="0" dirty="0"/>
              <a:t> </a:t>
            </a:r>
            <a:r>
              <a:rPr lang="en-GB" baseline="0" dirty="0" err="1"/>
              <a:t>Thử</a:t>
            </a:r>
            <a:r>
              <a:rPr lang="en-GB" baseline="0" dirty="0"/>
              <a:t> </a:t>
            </a:r>
            <a:r>
              <a:rPr lang="en-GB" baseline="0" dirty="0" err="1"/>
              <a:t>tài</a:t>
            </a:r>
            <a:r>
              <a:rPr lang="en-GB" baseline="0" dirty="0"/>
              <a:t> </a:t>
            </a:r>
            <a:r>
              <a:rPr lang="en-GB" baseline="0" dirty="0" err="1"/>
              <a:t>trí</a:t>
            </a:r>
            <a:r>
              <a:rPr lang="en-GB" baseline="0" dirty="0"/>
              <a:t> </a:t>
            </a:r>
            <a:r>
              <a:rPr lang="en-GB" baseline="0" dirty="0" err="1"/>
              <a:t>nhớ</a:t>
            </a:r>
            <a:r>
              <a:rPr lang="en-GB" baseline="0" dirty="0"/>
              <a:t> </a:t>
            </a:r>
            <a:r>
              <a:rPr lang="en-GB" baseline="0" dirty="0" err="1"/>
              <a:t>đến</a:t>
            </a:r>
            <a:r>
              <a:rPr lang="en-GB" baseline="0" dirty="0"/>
              <a:t> </a:t>
            </a:r>
            <a:r>
              <a:rPr lang="en-GB" baseline="0" dirty="0" err="1"/>
              <a:t>đến</a:t>
            </a:r>
            <a:r>
              <a:rPr lang="en-GB" baseline="0" dirty="0"/>
              <a:t> </a:t>
            </a:r>
            <a:r>
              <a:rPr lang="en-GB" baseline="0" dirty="0" err="1"/>
              <a:t>bài</a:t>
            </a:r>
            <a:r>
              <a:rPr lang="en-GB" baseline="0" dirty="0"/>
              <a:t> </a:t>
            </a:r>
            <a:r>
              <a:rPr lang="en-GB" baseline="0" dirty="0" err="1"/>
              <a:t>mới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32189-5E7F-4DF5-80C1-10DD1B211E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074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Nhấn</a:t>
            </a:r>
            <a:r>
              <a:rPr lang="en-GB" baseline="0" dirty="0"/>
              <a:t> </a:t>
            </a:r>
            <a:r>
              <a:rPr lang="en-GB" baseline="0" dirty="0" err="1"/>
              <a:t>vào</a:t>
            </a:r>
            <a:r>
              <a:rPr lang="en-GB" baseline="0" dirty="0"/>
              <a:t> </a:t>
            </a:r>
            <a:r>
              <a:rPr lang="en-GB" baseline="0" dirty="0" err="1"/>
              <a:t>hình</a:t>
            </a:r>
            <a:r>
              <a:rPr lang="en-GB" baseline="0" dirty="0"/>
              <a:t> </a:t>
            </a:r>
            <a:r>
              <a:rPr lang="en-GB" baseline="0" dirty="0" err="1"/>
              <a:t>ảnh</a:t>
            </a:r>
            <a:r>
              <a:rPr lang="en-GB" baseline="0" dirty="0"/>
              <a:t> </a:t>
            </a:r>
            <a:r>
              <a:rPr lang="en-GB" baseline="0" dirty="0" err="1"/>
              <a:t>trên</a:t>
            </a:r>
            <a:r>
              <a:rPr lang="en-GB" baseline="0" dirty="0"/>
              <a:t> </a:t>
            </a:r>
            <a:r>
              <a:rPr lang="en-GB" baseline="0" dirty="0" err="1"/>
              <a:t>câu</a:t>
            </a:r>
            <a:r>
              <a:rPr lang="en-GB" baseline="0" dirty="0"/>
              <a:t> </a:t>
            </a:r>
            <a:r>
              <a:rPr lang="en-GB" baseline="0" dirty="0" err="1"/>
              <a:t>hỏi</a:t>
            </a:r>
            <a:r>
              <a:rPr lang="en-GB" baseline="0" dirty="0"/>
              <a:t> </a:t>
            </a:r>
            <a:r>
              <a:rPr lang="en-GB" baseline="0" dirty="0" err="1"/>
              <a:t>để</a:t>
            </a:r>
            <a:r>
              <a:rPr lang="en-GB" baseline="0" dirty="0"/>
              <a:t> quay </a:t>
            </a:r>
            <a:r>
              <a:rPr lang="en-GB" baseline="0" dirty="0" err="1"/>
              <a:t>lại</a:t>
            </a:r>
            <a:r>
              <a:rPr lang="en-GB" baseline="0" dirty="0"/>
              <a:t> slide </a:t>
            </a:r>
            <a:r>
              <a:rPr lang="en-GB" baseline="0" dirty="0" err="1"/>
              <a:t>trò</a:t>
            </a:r>
            <a:r>
              <a:rPr lang="en-GB" baseline="0" dirty="0"/>
              <a:t> </a:t>
            </a:r>
            <a:r>
              <a:rPr lang="en-GB" baseline="0" dirty="0" err="1"/>
              <a:t>chơi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32189-5E7F-4DF5-80C1-10DD1B211E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2267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Nhấn</a:t>
            </a:r>
            <a:r>
              <a:rPr lang="en-GB" baseline="0" dirty="0"/>
              <a:t> </a:t>
            </a:r>
            <a:r>
              <a:rPr lang="en-GB" baseline="0" dirty="0" err="1"/>
              <a:t>vào</a:t>
            </a:r>
            <a:r>
              <a:rPr lang="en-GB" baseline="0" dirty="0"/>
              <a:t> </a:t>
            </a:r>
            <a:r>
              <a:rPr lang="en-GB" baseline="0" dirty="0" err="1"/>
              <a:t>hình</a:t>
            </a:r>
            <a:r>
              <a:rPr lang="en-GB" baseline="0" dirty="0"/>
              <a:t> </a:t>
            </a:r>
            <a:r>
              <a:rPr lang="en-GB" baseline="0" dirty="0" err="1"/>
              <a:t>ảnh</a:t>
            </a:r>
            <a:r>
              <a:rPr lang="en-GB" baseline="0" dirty="0"/>
              <a:t> </a:t>
            </a:r>
            <a:r>
              <a:rPr lang="en-GB" baseline="0" dirty="0" err="1"/>
              <a:t>trên</a:t>
            </a:r>
            <a:r>
              <a:rPr lang="en-GB" baseline="0" dirty="0"/>
              <a:t> </a:t>
            </a:r>
            <a:r>
              <a:rPr lang="en-GB" baseline="0" dirty="0" err="1"/>
              <a:t>câu</a:t>
            </a:r>
            <a:r>
              <a:rPr lang="en-GB" baseline="0" dirty="0"/>
              <a:t> </a:t>
            </a:r>
            <a:r>
              <a:rPr lang="en-GB" baseline="0" dirty="0" err="1"/>
              <a:t>hỏi</a:t>
            </a:r>
            <a:r>
              <a:rPr lang="en-GB" baseline="0" dirty="0"/>
              <a:t> </a:t>
            </a:r>
            <a:r>
              <a:rPr lang="en-GB" baseline="0" dirty="0" err="1"/>
              <a:t>để</a:t>
            </a:r>
            <a:r>
              <a:rPr lang="en-GB" baseline="0" dirty="0"/>
              <a:t> quay </a:t>
            </a:r>
            <a:r>
              <a:rPr lang="en-GB" baseline="0" dirty="0" err="1"/>
              <a:t>lại</a:t>
            </a:r>
            <a:r>
              <a:rPr lang="en-GB" baseline="0" dirty="0"/>
              <a:t> slide </a:t>
            </a:r>
            <a:r>
              <a:rPr lang="en-GB" baseline="0" dirty="0" err="1"/>
              <a:t>trò</a:t>
            </a:r>
            <a:r>
              <a:rPr lang="en-GB" baseline="0" dirty="0"/>
              <a:t> </a:t>
            </a:r>
            <a:r>
              <a:rPr lang="en-GB" baseline="0" dirty="0" err="1"/>
              <a:t>chơi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32189-5E7F-4DF5-80C1-10DD1B211E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239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Nhấn</a:t>
            </a:r>
            <a:r>
              <a:rPr lang="en-GB" baseline="0" dirty="0"/>
              <a:t> </a:t>
            </a:r>
            <a:r>
              <a:rPr lang="en-GB" baseline="0" dirty="0" err="1"/>
              <a:t>vào</a:t>
            </a:r>
            <a:r>
              <a:rPr lang="en-GB" baseline="0" dirty="0"/>
              <a:t> </a:t>
            </a:r>
            <a:r>
              <a:rPr lang="en-GB" baseline="0" dirty="0" err="1"/>
              <a:t>hình</a:t>
            </a:r>
            <a:r>
              <a:rPr lang="en-GB" baseline="0" dirty="0"/>
              <a:t> </a:t>
            </a:r>
            <a:r>
              <a:rPr lang="en-GB" baseline="0" dirty="0" err="1"/>
              <a:t>ảnh</a:t>
            </a:r>
            <a:r>
              <a:rPr lang="en-GB" baseline="0" dirty="0"/>
              <a:t> </a:t>
            </a:r>
            <a:r>
              <a:rPr lang="en-GB" baseline="0" dirty="0" err="1"/>
              <a:t>trên</a:t>
            </a:r>
            <a:r>
              <a:rPr lang="en-GB" baseline="0" dirty="0"/>
              <a:t> </a:t>
            </a:r>
            <a:r>
              <a:rPr lang="en-GB" baseline="0" dirty="0" err="1"/>
              <a:t>câu</a:t>
            </a:r>
            <a:r>
              <a:rPr lang="en-GB" baseline="0" dirty="0"/>
              <a:t> </a:t>
            </a:r>
            <a:r>
              <a:rPr lang="en-GB" baseline="0" dirty="0" err="1"/>
              <a:t>hỏi</a:t>
            </a:r>
            <a:r>
              <a:rPr lang="en-GB" baseline="0" dirty="0"/>
              <a:t> </a:t>
            </a:r>
            <a:r>
              <a:rPr lang="en-GB" baseline="0" dirty="0" err="1"/>
              <a:t>để</a:t>
            </a:r>
            <a:r>
              <a:rPr lang="en-GB" baseline="0" dirty="0"/>
              <a:t> quay </a:t>
            </a:r>
            <a:r>
              <a:rPr lang="en-GB" baseline="0" dirty="0" err="1"/>
              <a:t>lại</a:t>
            </a:r>
            <a:r>
              <a:rPr lang="en-GB" baseline="0" dirty="0"/>
              <a:t> slide </a:t>
            </a:r>
            <a:r>
              <a:rPr lang="en-GB" baseline="0" dirty="0" err="1"/>
              <a:t>trò</a:t>
            </a:r>
            <a:r>
              <a:rPr lang="en-GB" baseline="0" dirty="0"/>
              <a:t> </a:t>
            </a:r>
            <a:r>
              <a:rPr lang="en-GB" baseline="0" dirty="0" err="1"/>
              <a:t>chơi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32189-5E7F-4DF5-80C1-10DD1B211E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8792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EC81128-6269-4A27-B3EA-1F389F14FD45}" type="slidenum">
              <a:rPr kumimoji="0" lang="zh-CN" altLang="en-US" sz="1200" b="0" i="0" u="none" strike="noStrike" kern="1200" cap="none" spc="0" normalizeH="0" baseline="0" noProof="0" smtClean="0">
                <a:ln>
                  <a:noFill/>
                </a:ln>
                <a:solidFill>
                  <a:prstClr val="black"/>
                </a:solidFill>
                <a:effectLst/>
                <a:uLnTx/>
                <a:uFillTx/>
                <a:latin typeface="Calibri" pitchFamily="34" charset="0"/>
                <a:ea typeface="宋体" pitchFamily="2"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spTree>
    <p:extLst>
      <p:ext uri="{BB962C8B-B14F-4D97-AF65-F5344CB8AC3E}">
        <p14:creationId xmlns:p14="http://schemas.microsoft.com/office/powerpoint/2010/main" val="2519196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GV </a:t>
            </a:r>
            <a:r>
              <a:rPr lang="en-GB" dirty="0" err="1"/>
              <a:t>kích</a:t>
            </a:r>
            <a:r>
              <a:rPr lang="en-GB" baseline="0" dirty="0"/>
              <a:t> </a:t>
            </a:r>
            <a:r>
              <a:rPr lang="en-GB" baseline="0" dirty="0" err="1"/>
              <a:t>vào</a:t>
            </a:r>
            <a:r>
              <a:rPr lang="en-GB" baseline="0" dirty="0"/>
              <a:t> con </a:t>
            </a:r>
            <a:r>
              <a:rPr lang="en-GB" baseline="0" dirty="0" err="1"/>
              <a:t>ong</a:t>
            </a:r>
            <a:r>
              <a:rPr lang="en-GB" baseline="0" dirty="0"/>
              <a:t> </a:t>
            </a:r>
            <a:r>
              <a:rPr lang="en-GB" baseline="0" dirty="0" err="1"/>
              <a:t>để</a:t>
            </a:r>
            <a:r>
              <a:rPr lang="en-GB" baseline="0" dirty="0"/>
              <a:t> </a:t>
            </a:r>
            <a:r>
              <a:rPr lang="en-GB" baseline="0" dirty="0" err="1"/>
              <a:t>tìm</a:t>
            </a:r>
            <a:r>
              <a:rPr lang="en-GB" baseline="0" dirty="0"/>
              <a:t> </a:t>
            </a:r>
            <a:r>
              <a:rPr lang="en-GB" baseline="0" dirty="0" err="1"/>
              <a:t>đến</a:t>
            </a:r>
            <a:r>
              <a:rPr lang="en-GB" baseline="0" dirty="0"/>
              <a:t> </a:t>
            </a:r>
            <a:r>
              <a:rPr lang="en-GB" baseline="0" dirty="0" err="1"/>
              <a:t>kết</a:t>
            </a:r>
            <a:r>
              <a:rPr lang="en-GB" baseline="0" dirty="0"/>
              <a:t> </a:t>
            </a:r>
            <a:r>
              <a:rPr lang="en-GB" baseline="0" dirty="0" err="1"/>
              <a:t>quả</a:t>
            </a:r>
            <a:r>
              <a:rPr lang="en-GB" baseline="0" dirty="0"/>
              <a: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32189-5E7F-4DF5-80C1-10DD1B211E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77451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GV </a:t>
            </a:r>
            <a:r>
              <a:rPr lang="en-GB" dirty="0" err="1"/>
              <a:t>kích</a:t>
            </a:r>
            <a:r>
              <a:rPr lang="en-GB" baseline="0" dirty="0"/>
              <a:t> </a:t>
            </a:r>
            <a:r>
              <a:rPr lang="en-GB" baseline="0" dirty="0" err="1"/>
              <a:t>vào</a:t>
            </a:r>
            <a:r>
              <a:rPr lang="en-GB" baseline="0" dirty="0"/>
              <a:t> con </a:t>
            </a:r>
            <a:r>
              <a:rPr lang="en-GB" baseline="0" dirty="0" err="1"/>
              <a:t>ong</a:t>
            </a:r>
            <a:r>
              <a:rPr lang="en-GB" baseline="0" dirty="0"/>
              <a:t> </a:t>
            </a:r>
            <a:r>
              <a:rPr lang="en-GB" baseline="0" dirty="0" err="1"/>
              <a:t>để</a:t>
            </a:r>
            <a:r>
              <a:rPr lang="en-GB" baseline="0" dirty="0"/>
              <a:t> </a:t>
            </a:r>
            <a:r>
              <a:rPr lang="en-GB" baseline="0" dirty="0" err="1"/>
              <a:t>tìm</a:t>
            </a:r>
            <a:r>
              <a:rPr lang="en-GB" baseline="0" dirty="0"/>
              <a:t> </a:t>
            </a:r>
            <a:r>
              <a:rPr lang="en-GB" baseline="0" dirty="0" err="1"/>
              <a:t>đến</a:t>
            </a:r>
            <a:r>
              <a:rPr lang="en-GB" baseline="0" dirty="0"/>
              <a:t> </a:t>
            </a:r>
            <a:r>
              <a:rPr lang="en-GB" baseline="0" dirty="0" err="1"/>
              <a:t>kết</a:t>
            </a:r>
            <a:r>
              <a:rPr lang="en-GB" baseline="0" dirty="0"/>
              <a:t> </a:t>
            </a:r>
            <a:r>
              <a:rPr lang="en-GB" baseline="0" dirty="0" err="1"/>
              <a:t>quả</a:t>
            </a:r>
            <a:r>
              <a:rPr lang="en-GB" baseline="0" dirty="0"/>
              <a: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32189-5E7F-4DF5-80C1-10DD1B211E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1749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3.jpeg"/><Relationship Id="rId1" Type="http://schemas.openxmlformats.org/officeDocument/2006/relationships/slideMaster" Target="../slideMasters/slideMaster2.x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image" Target="../media/image14.emf"/></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33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22/08/2024</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15062825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22/08/2024</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1292342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22/08/2024</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24707169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22/08/2024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42728928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22/08/2024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32363699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22/08/2024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41846182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22/08/2024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14598026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788765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5985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1212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22/08/2024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12783198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1105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9039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8609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4757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3044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3451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187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2174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4211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8751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22/08/2024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42313729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9667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2843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18467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703419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8/22/2024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674699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8/22/2024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586828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8/22/2024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295575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8/22/2024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547345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8/22/2024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105551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8/22/2024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881264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22/08/2024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6150460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8/22/2024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21605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8/22/2024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9653413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8/22/2024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826002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8/22/2024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7328096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8/22/2024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710088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kongbai">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5843630"/>
      </p:ext>
    </p:extLst>
  </p:cSld>
  <p:clrMapOvr>
    <a:masterClrMapping/>
  </p:clrMapOvr>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目录">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0762280"/>
      </p:ext>
    </p:extLst>
  </p:cSld>
  <p:clrMapOvr>
    <a:masterClrMapping/>
  </p:clrMapOvr>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1_内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4"/>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23851" y="246064"/>
            <a:ext cx="148378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5"/>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 y="-82550"/>
            <a:ext cx="1344084"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348121" y="-26504"/>
            <a:ext cx="3365024" cy="1307494"/>
          </a:xfrm>
          <a:prstGeom prst="rect">
            <a:avLst/>
          </a:prstGeom>
        </p:spPr>
      </p:pic>
    </p:spTree>
    <p:extLst>
      <p:ext uri="{BB962C8B-B14F-4D97-AF65-F5344CB8AC3E}">
        <p14:creationId xmlns:p14="http://schemas.microsoft.com/office/powerpoint/2010/main" val="274676840"/>
      </p:ext>
    </p:extLst>
  </p:cSld>
  <p:clrMapOvr>
    <a:masterClrMapping/>
  </p:clrMapOvr>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99742815"/>
      </p:ext>
    </p:extLst>
  </p:cSld>
  <p:clrMapOvr>
    <a:masterClrMapping/>
  </p:clrMapOvr>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22/08/2024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2926797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22/08/2024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548990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22/08/2024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23370543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22/08/2024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702841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22/08/2024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3361848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image" Target="../media/image5.png"/><Relationship Id="rId26" Type="http://schemas.openxmlformats.org/officeDocument/2006/relationships/image" Target="../media/image10.png"/><Relationship Id="rId3" Type="http://schemas.openxmlformats.org/officeDocument/2006/relationships/slideLayout" Target="../slideLayouts/slideLayout36.xml"/><Relationship Id="rId21" Type="http://schemas.openxmlformats.org/officeDocument/2006/relationships/image" Target="../media/image7.png"/><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image" Target="../media/image4.jpeg"/><Relationship Id="rId25" Type="http://schemas.microsoft.com/office/2007/relationships/hdphoto" Target="../media/hdphoto3.wdp"/><Relationship Id="rId2" Type="http://schemas.openxmlformats.org/officeDocument/2006/relationships/slideLayout" Target="../slideLayouts/slideLayout35.xml"/><Relationship Id="rId16" Type="http://schemas.openxmlformats.org/officeDocument/2006/relationships/theme" Target="../theme/theme2.xml"/><Relationship Id="rId20" Type="http://schemas.openxmlformats.org/officeDocument/2006/relationships/image" Target="../media/image6.png"/><Relationship Id="rId29" Type="http://schemas.microsoft.com/office/2007/relationships/hdphoto" Target="../media/hdphoto5.wdp"/><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image" Target="../media/image9.png"/><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microsoft.com/office/2007/relationships/hdphoto" Target="../media/hdphoto2.wdp"/><Relationship Id="rId28" Type="http://schemas.openxmlformats.org/officeDocument/2006/relationships/image" Target="../media/image11.png"/><Relationship Id="rId10" Type="http://schemas.openxmlformats.org/officeDocument/2006/relationships/slideLayout" Target="../slideLayouts/slideLayout43.xml"/><Relationship Id="rId19" Type="http://schemas.microsoft.com/office/2007/relationships/hdphoto" Target="../media/hdphoto1.wdp"/><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image" Target="../media/image8.png"/><Relationship Id="rId27" Type="http://schemas.microsoft.com/office/2007/relationships/hdphoto" Target="../media/hdphoto4.wdp"/><Relationship Id="rId30" Type="http://schemas.openxmlformats.org/officeDocument/2006/relationships/image" Target="../media/image1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5">
            <a:lum/>
          </a:blip>
          <a:srcRect/>
          <a:stretch>
            <a:fillRect t="-1000" b="-1000"/>
          </a:stretch>
        </a:blipFill>
        <a:effectLst/>
      </p:bgPr>
    </p:bg>
    <p:spTree>
      <p:nvGrpSpPr>
        <p:cNvPr id="1" name=""/>
        <p:cNvGrpSpPr/>
        <p:nvPr/>
      </p:nvGrpSpPr>
      <p:grpSpPr>
        <a:xfrm>
          <a:off x="0" y="0"/>
          <a:ext cx="0" cy="0"/>
          <a:chOff x="0" y="0"/>
          <a:chExt cx="0" cy="0"/>
        </a:xfrm>
      </p:grpSpPr>
      <p:pic>
        <p:nvPicPr>
          <p:cNvPr id="25" name="Picture 24" descr="A round pink label with white text and a black background&#10;&#10;Description automatically generated">
            <a:extLst>
              <a:ext uri="{FF2B5EF4-FFF2-40B4-BE49-F238E27FC236}">
                <a16:creationId xmlns:a16="http://schemas.microsoft.com/office/drawing/2014/main" id="{85B2FAE6-5042-98C1-81BB-9C15C27EF343}"/>
              </a:ext>
            </a:extLst>
          </p:cNvPr>
          <p:cNvPicPr>
            <a:picLocks noChangeAspect="1"/>
          </p:cNvPicPr>
          <p:nvPr userDrawn="1"/>
        </p:nvPicPr>
        <p:blipFill>
          <a:blip r:embed="rId36">
            <a:extLst>
              <a:ext uri="{28A0092B-C50C-407E-A947-70E740481C1C}">
                <a14:useLocalDpi xmlns:a14="http://schemas.microsoft.com/office/drawing/2010/main" val="0"/>
              </a:ext>
            </a:extLst>
          </a:blip>
          <a:stretch>
            <a:fillRect/>
          </a:stretch>
        </p:blipFill>
        <p:spPr>
          <a:xfrm>
            <a:off x="-2044730" y="216817"/>
            <a:ext cx="1841267" cy="1841267"/>
          </a:xfrm>
          <a:prstGeom prst="rect">
            <a:avLst/>
          </a:prstGeom>
        </p:spPr>
      </p:pic>
      <p:pic>
        <p:nvPicPr>
          <p:cNvPr id="26" name="Picture 25" descr="A round pink label with white text and a black background&#10;&#10;Description automatically generated">
            <a:extLst>
              <a:ext uri="{FF2B5EF4-FFF2-40B4-BE49-F238E27FC236}">
                <a16:creationId xmlns:a16="http://schemas.microsoft.com/office/drawing/2014/main" id="{8401365D-82B5-5D55-C7E4-FEA3B0D9F381}"/>
              </a:ext>
            </a:extLst>
          </p:cNvPr>
          <p:cNvPicPr>
            <a:picLocks noChangeAspect="1"/>
          </p:cNvPicPr>
          <p:nvPr userDrawn="1"/>
        </p:nvPicPr>
        <p:blipFill>
          <a:blip r:embed="rId36">
            <a:extLst>
              <a:ext uri="{28A0092B-C50C-407E-A947-70E740481C1C}">
                <a14:useLocalDpi xmlns:a14="http://schemas.microsoft.com/office/drawing/2010/main" val="0"/>
              </a:ext>
            </a:extLst>
          </a:blip>
          <a:stretch>
            <a:fillRect/>
          </a:stretch>
        </p:blipFill>
        <p:spPr>
          <a:xfrm>
            <a:off x="5121614" y="-3206867"/>
            <a:ext cx="1841267" cy="1841267"/>
          </a:xfrm>
          <a:prstGeom prst="rect">
            <a:avLst/>
          </a:prstGeom>
        </p:spPr>
      </p:pic>
    </p:spTree>
    <p:extLst>
      <p:ext uri="{BB962C8B-B14F-4D97-AF65-F5344CB8AC3E}">
        <p14:creationId xmlns:p14="http://schemas.microsoft.com/office/powerpoint/2010/main" val="42654748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9Slide.vn - 2019">
            <a:extLst>
              <a:ext uri="{FF2B5EF4-FFF2-40B4-BE49-F238E27FC236}">
                <a16:creationId xmlns:a16="http://schemas.microsoft.com/office/drawing/2014/main" id="{4B00C3CD-8A84-439D-B785-1A99C66E2E6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8/22/2024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pic>
        <p:nvPicPr>
          <p:cNvPr id="16"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445499" y="-100869"/>
            <a:ext cx="3712446" cy="3712446"/>
          </a:xfrm>
          <a:prstGeom prst="rect">
            <a:avLst/>
          </a:prstGeom>
        </p:spPr>
      </p:pic>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pic>
        <p:nvPicPr>
          <p:cNvPr id="7" name="图片 3"/>
          <p:cNvPicPr>
            <a:picLocks noChangeAspect="1"/>
          </p:cNvPicPr>
          <p:nvPr userDrawn="1"/>
        </p:nvPicPr>
        <p:blipFill>
          <a:blip r:embed="rId18">
            <a:extLst>
              <a:ext uri="{BEBA8EAE-BF5A-486C-A8C5-ECC9F3942E4B}">
                <a14:imgProps xmlns:a14="http://schemas.microsoft.com/office/drawing/2010/main">
                  <a14:imgLayer r:embed="rId19">
                    <a14:imgEffect>
                      <a14:saturation sat="300000"/>
                    </a14:imgEffect>
                  </a14:imgLayer>
                </a14:imgProps>
              </a:ext>
              <a:ext uri="{28A0092B-C50C-407E-A947-70E740481C1C}">
                <a14:useLocalDpi xmlns:a14="http://schemas.microsoft.com/office/drawing/2010/main" val="0"/>
              </a:ext>
            </a:extLst>
          </a:blip>
          <a:stretch>
            <a:fillRect/>
          </a:stretch>
        </p:blipFill>
        <p:spPr>
          <a:xfrm>
            <a:off x="-33997" y="0"/>
            <a:ext cx="12209231" cy="5802097"/>
          </a:xfrm>
          <a:prstGeom prst="rect">
            <a:avLst/>
          </a:prstGeom>
        </p:spPr>
      </p:pic>
      <p:pic>
        <p:nvPicPr>
          <p:cNvPr id="8" name="图片 4"/>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9091969" y="3311076"/>
            <a:ext cx="2885201" cy="1444633"/>
          </a:xfrm>
          <a:prstGeom prst="rect">
            <a:avLst/>
          </a:prstGeom>
        </p:spPr>
      </p:pic>
      <p:pic>
        <p:nvPicPr>
          <p:cNvPr id="9" name="图片 5"/>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800357" y="4229277"/>
            <a:ext cx="10533017" cy="2200474"/>
          </a:xfrm>
          <a:prstGeom prst="rect">
            <a:avLst/>
          </a:prstGeom>
        </p:spPr>
      </p:pic>
      <p:pic>
        <p:nvPicPr>
          <p:cNvPr id="10" name="图片 9"/>
          <p:cNvPicPr>
            <a:picLocks noChangeAspect="1"/>
          </p:cNvPicPr>
          <p:nvPr userDrawn="1"/>
        </p:nvPicPr>
        <p:blipFill>
          <a:blip r:embed="rId22">
            <a:extLst>
              <a:ext uri="{BEBA8EAE-BF5A-486C-A8C5-ECC9F3942E4B}">
                <a14:imgProps xmlns:a14="http://schemas.microsoft.com/office/drawing/2010/main">
                  <a14:imgLayer r:embed="rId23">
                    <a14:imgEffect>
                      <a14:saturation sat="130000"/>
                    </a14:imgEffect>
                  </a14:imgLayer>
                </a14:imgProps>
              </a:ext>
              <a:ext uri="{28A0092B-C50C-407E-A947-70E740481C1C}">
                <a14:useLocalDpi xmlns:a14="http://schemas.microsoft.com/office/drawing/2010/main" val="0"/>
              </a:ext>
            </a:extLst>
          </a:blip>
          <a:stretch>
            <a:fillRect/>
          </a:stretch>
        </p:blipFill>
        <p:spPr>
          <a:xfrm>
            <a:off x="6614565" y="3789854"/>
            <a:ext cx="5672876" cy="2694209"/>
          </a:xfrm>
          <a:prstGeom prst="rect">
            <a:avLst/>
          </a:prstGeom>
        </p:spPr>
      </p:pic>
      <p:pic>
        <p:nvPicPr>
          <p:cNvPr id="11" name="图片 11"/>
          <p:cNvPicPr>
            <a:picLocks noChangeAspect="1"/>
          </p:cNvPicPr>
          <p:nvPr userDrawn="1"/>
        </p:nvPicPr>
        <p:blipFill>
          <a:blip r:embed="rId24">
            <a:extLst>
              <a:ext uri="{BEBA8EAE-BF5A-486C-A8C5-ECC9F3942E4B}">
                <a14:imgProps xmlns:a14="http://schemas.microsoft.com/office/drawing/2010/main">
                  <a14:imgLayer r:embed="rId25">
                    <a14:imgEffect>
                      <a14:saturation sat="135000"/>
                    </a14:imgEffect>
                  </a14:imgLayer>
                </a14:imgProps>
              </a:ext>
              <a:ext uri="{28A0092B-C50C-407E-A947-70E740481C1C}">
                <a14:useLocalDpi xmlns:a14="http://schemas.microsoft.com/office/drawing/2010/main" val="0"/>
              </a:ext>
            </a:extLst>
          </a:blip>
          <a:stretch>
            <a:fillRect/>
          </a:stretch>
        </p:blipFill>
        <p:spPr>
          <a:xfrm>
            <a:off x="4937241" y="4860699"/>
            <a:ext cx="7639689" cy="2011514"/>
          </a:xfrm>
          <a:prstGeom prst="rect">
            <a:avLst/>
          </a:prstGeom>
        </p:spPr>
      </p:pic>
      <p:pic>
        <p:nvPicPr>
          <p:cNvPr id="12" name="图片 12"/>
          <p:cNvPicPr>
            <a:picLocks noChangeAspect="1"/>
          </p:cNvPicPr>
          <p:nvPr userDrawn="1"/>
        </p:nvPicPr>
        <p:blipFill>
          <a:blip r:embed="rId26">
            <a:extLst>
              <a:ext uri="{BEBA8EAE-BF5A-486C-A8C5-ECC9F3942E4B}">
                <a14:imgProps xmlns:a14="http://schemas.microsoft.com/office/drawing/2010/main">
                  <a14:imgLayer r:embed="rId27">
                    <a14:imgEffect>
                      <a14:saturation sat="135000"/>
                    </a14:imgEffect>
                  </a14:imgLayer>
                </a14:imgProps>
              </a:ext>
              <a:ext uri="{28A0092B-C50C-407E-A947-70E740481C1C}">
                <a14:useLocalDpi xmlns:a14="http://schemas.microsoft.com/office/drawing/2010/main" val="0"/>
              </a:ext>
            </a:extLst>
          </a:blip>
          <a:stretch>
            <a:fillRect/>
          </a:stretch>
        </p:blipFill>
        <p:spPr>
          <a:xfrm>
            <a:off x="-974236" y="5654975"/>
            <a:ext cx="8306459" cy="1392476"/>
          </a:xfrm>
          <a:prstGeom prst="rect">
            <a:avLst/>
          </a:prstGeom>
        </p:spPr>
      </p:pic>
      <p:pic>
        <p:nvPicPr>
          <p:cNvPr id="13" name="图片 13"/>
          <p:cNvPicPr>
            <a:picLocks noChangeAspect="1"/>
          </p:cNvPicPr>
          <p:nvPr userDrawn="1"/>
        </p:nvPicPr>
        <p:blipFill>
          <a:blip r:embed="rId28">
            <a:extLst>
              <a:ext uri="{BEBA8EAE-BF5A-486C-A8C5-ECC9F3942E4B}">
                <a14:imgProps xmlns:a14="http://schemas.microsoft.com/office/drawing/2010/main">
                  <a14:imgLayer r:embed="rId29">
                    <a14:imgEffect>
                      <a14:saturation sat="135000"/>
                    </a14:imgEffect>
                  </a14:imgLayer>
                </a14:imgProps>
              </a:ext>
              <a:ext uri="{28A0092B-C50C-407E-A947-70E740481C1C}">
                <a14:useLocalDpi xmlns:a14="http://schemas.microsoft.com/office/drawing/2010/main" val="0"/>
              </a:ext>
            </a:extLst>
          </a:blip>
          <a:stretch>
            <a:fillRect/>
          </a:stretch>
        </p:blipFill>
        <p:spPr>
          <a:xfrm>
            <a:off x="3496123" y="5866456"/>
            <a:ext cx="9338300" cy="1334914"/>
          </a:xfrm>
          <a:prstGeom prst="rect">
            <a:avLst/>
          </a:prstGeom>
        </p:spPr>
      </p:pic>
      <p:pic>
        <p:nvPicPr>
          <p:cNvPr id="14" name="图片 14"/>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a:off x="445499" y="5037849"/>
            <a:ext cx="3746699" cy="1505588"/>
          </a:xfrm>
          <a:prstGeom prst="rect">
            <a:avLst/>
          </a:prstGeom>
        </p:spPr>
      </p:pic>
      <p:pic>
        <p:nvPicPr>
          <p:cNvPr id="15"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6456425" y="0"/>
            <a:ext cx="1600518" cy="1600518"/>
          </a:xfrm>
          <a:prstGeom prst="rect">
            <a:avLst/>
          </a:prstGeom>
        </p:spPr>
      </p:pic>
    </p:spTree>
    <p:extLst>
      <p:ext uri="{BB962C8B-B14F-4D97-AF65-F5344CB8AC3E}">
        <p14:creationId xmlns:p14="http://schemas.microsoft.com/office/powerpoint/2010/main" val="3408212477"/>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Lst>
  <mc:AlternateContent xmlns:mc="http://schemas.openxmlformats.org/markup-compatibility/2006" xmlns:p14="http://schemas.microsoft.com/office/powerpoint/2010/main">
    <mc:Choice Requires="p14">
      <p:transition spd="slow" p14:dur="1600">
        <p:blinds dir="vert"/>
      </p:transition>
    </mc:Choice>
    <mc:Fallback xmlns="">
      <p:transition spd="slow" advClick="0" advTm="2000">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7.xml"/><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45.pn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7.xml"/><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7.xml"/><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 Target="slide3.xml"/><Relationship Id="rId7" Type="http://schemas.openxmlformats.org/officeDocument/2006/relationships/slide" Target="slide5.xml"/><Relationship Id="rId12"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21.png"/><Relationship Id="rId11" Type="http://schemas.openxmlformats.org/officeDocument/2006/relationships/slide" Target="slide7.xml"/><Relationship Id="rId5" Type="http://schemas.openxmlformats.org/officeDocument/2006/relationships/slide" Target="slide4.xml"/><Relationship Id="rId10" Type="http://schemas.openxmlformats.org/officeDocument/2006/relationships/image" Target="../media/image23.png"/><Relationship Id="rId4" Type="http://schemas.openxmlformats.org/officeDocument/2006/relationships/image" Target="../media/image20.png"/><Relationship Id="rId9" Type="http://schemas.openxmlformats.org/officeDocument/2006/relationships/slide" Target="slide8.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7.xml"/><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17.xml"/><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7.xml"/><Relationship Id="rId4" Type="http://schemas.microsoft.com/office/2007/relationships/hdphoto" Target="../media/hdphoto8.wdp"/></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1.wav"/><Relationship Id="rId7" Type="http://schemas.openxmlformats.org/officeDocument/2006/relationships/slide" Target="slide2.xml"/><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26.gif"/><Relationship Id="rId5" Type="http://schemas.openxmlformats.org/officeDocument/2006/relationships/image" Target="../media/image25.gif"/><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2.wav"/><Relationship Id="rId7"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26.gif"/><Relationship Id="rId5" Type="http://schemas.openxmlformats.org/officeDocument/2006/relationships/image" Target="../media/image25.gif"/><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2.wav"/><Relationship Id="rId7" Type="http://schemas.openxmlformats.org/officeDocument/2006/relationships/slide" Target="slide2.xml"/><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26.gif"/><Relationship Id="rId5" Type="http://schemas.openxmlformats.org/officeDocument/2006/relationships/image" Target="../media/image25.gif"/><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7.xml"/><Relationship Id="rId5" Type="http://schemas.openxmlformats.org/officeDocument/2006/relationships/image" Target="../media/image33.pn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7.xml"/><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17.xml"/><Relationship Id="rId5" Type="http://schemas.openxmlformats.org/officeDocument/2006/relationships/image" Target="../media/image38.PN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5.emf"/><Relationship Id="rId7"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4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5320027" y="744289"/>
            <a:ext cx="5895343" cy="4918641"/>
          </a:xfrm>
          <a:prstGeom prst="rect">
            <a:avLst/>
          </a:prstGeom>
        </p:spPr>
      </p:pic>
      <p:pic>
        <p:nvPicPr>
          <p:cNvPr id="5" name="图片 11"/>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29640" y="1512570"/>
            <a:ext cx="4150360" cy="4150360"/>
          </a:xfrm>
          <a:prstGeom prst="rect">
            <a:avLst/>
          </a:prstGeom>
        </p:spPr>
      </p:pic>
      <p:pic>
        <p:nvPicPr>
          <p:cNvPr id="15" name="Picture 14"/>
          <p:cNvPicPr>
            <a:picLocks noChangeAspect="1"/>
          </p:cNvPicPr>
          <p:nvPr/>
        </p:nvPicPr>
        <p:blipFill>
          <a:blip r:embed="rId4"/>
          <a:stretch>
            <a:fillRect/>
          </a:stretch>
        </p:blipFill>
        <p:spPr>
          <a:xfrm>
            <a:off x="5080000" y="853472"/>
            <a:ext cx="6425741" cy="4474222"/>
          </a:xfrm>
          <a:prstGeom prst="rect">
            <a:avLst/>
          </a:prstGeom>
        </p:spPr>
      </p:pic>
    </p:spTree>
    <p:extLst>
      <p:ext uri="{BB962C8B-B14F-4D97-AF65-F5344CB8AC3E}">
        <p14:creationId xmlns:p14="http://schemas.microsoft.com/office/powerpoint/2010/main" val="2947929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BF43"/>
        </a:solidFill>
        <a:effectLst/>
      </p:bgPr>
    </p:bg>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BCEDAEDD-18DD-5187-B132-F7399091F486}"/>
              </a:ext>
            </a:extLst>
          </p:cNvPr>
          <p:cNvSpPr/>
          <p:nvPr/>
        </p:nvSpPr>
        <p:spPr>
          <a:xfrm>
            <a:off x="378512" y="257175"/>
            <a:ext cx="10907486" cy="5994413"/>
          </a:xfrm>
          <a:prstGeom prst="roundRect">
            <a:avLst/>
          </a:prstGeom>
          <a:solidFill>
            <a:schemeClr val="bg1"/>
          </a:solidFill>
          <a:ln w="508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A73F32D-ADC4-67FD-8322-B1ADF5FDB5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5565" y="1057275"/>
            <a:ext cx="6721343" cy="4330647"/>
          </a:xfrm>
          <a:prstGeom prst="rect">
            <a:avLst/>
          </a:prstGeom>
        </p:spPr>
      </p:pic>
      <p:sp>
        <p:nvSpPr>
          <p:cNvPr id="7" name="TextBox 6">
            <a:extLst>
              <a:ext uri="{FF2B5EF4-FFF2-40B4-BE49-F238E27FC236}">
                <a16:creationId xmlns:a16="http://schemas.microsoft.com/office/drawing/2014/main" id="{A85145DA-D86B-0738-4DCC-081BAAA1C86A}"/>
              </a:ext>
            </a:extLst>
          </p:cNvPr>
          <p:cNvSpPr txBox="1"/>
          <p:nvPr/>
        </p:nvSpPr>
        <p:spPr>
          <a:xfrm>
            <a:off x="2821870" y="232871"/>
            <a:ext cx="1883479" cy="769441"/>
          </a:xfrm>
          <a:prstGeom prst="rect">
            <a:avLst/>
          </a:prstGeom>
          <a:noFill/>
        </p:spPr>
        <p:txBody>
          <a:bodyPr wrap="square" rtlCol="0">
            <a:spAutoFit/>
          </a:bodyPr>
          <a:lstStyle/>
          <a:p>
            <a:pPr algn="ctr"/>
            <a:r>
              <a:rPr lang="en-US" sz="4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100 m</a:t>
            </a:r>
          </a:p>
        </p:txBody>
      </p:sp>
      <p:sp>
        <p:nvSpPr>
          <p:cNvPr id="8" name="Rectangle 7">
            <a:extLst>
              <a:ext uri="{FF2B5EF4-FFF2-40B4-BE49-F238E27FC236}">
                <a16:creationId xmlns:a16="http://schemas.microsoft.com/office/drawing/2014/main" id="{089BD36C-ADEB-4B99-58DA-BB4A2C7DB6BC}"/>
              </a:ext>
            </a:extLst>
          </p:cNvPr>
          <p:cNvSpPr/>
          <p:nvPr/>
        </p:nvSpPr>
        <p:spPr>
          <a:xfrm>
            <a:off x="1247775" y="1381124"/>
            <a:ext cx="4728367" cy="4627669"/>
          </a:xfrm>
          <a:prstGeom prst="rect">
            <a:avLst/>
          </a:prstGeom>
          <a:solidFill>
            <a:schemeClr val="accent1">
              <a:lumMod val="60000"/>
              <a:lumOff val="40000"/>
            </a:schemeClr>
          </a:solidFill>
          <a:ln w="76200" cmpd="sng">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Box 28">
            <a:extLst>
              <a:ext uri="{FF2B5EF4-FFF2-40B4-BE49-F238E27FC236}">
                <a16:creationId xmlns:a16="http://schemas.microsoft.com/office/drawing/2014/main" id="{24DEE9AE-AD29-7967-1562-87A57E143E46}"/>
              </a:ext>
            </a:extLst>
          </p:cNvPr>
          <p:cNvSpPr txBox="1">
            <a:spLocks noChangeArrowheads="1"/>
          </p:cNvSpPr>
          <p:nvPr/>
        </p:nvSpPr>
        <p:spPr bwMode="auto">
          <a:xfrm>
            <a:off x="6791325" y="1720717"/>
            <a:ext cx="4373839" cy="1754326"/>
          </a:xfrm>
          <a:prstGeom prst="rect">
            <a:avLst/>
          </a:prstGeom>
          <a:noFill/>
          <a:ln w="9525">
            <a:noFill/>
            <a:miter lim="800000"/>
            <a:headEnd/>
            <a:tailEnd/>
          </a:ln>
        </p:spPr>
        <p:txBody>
          <a:bodyPr wrap="square">
            <a:spAutoFit/>
          </a:bodyPr>
          <a:lstStyle/>
          <a:p>
            <a:pPr algn="ctr">
              <a:spcBef>
                <a:spcPct val="50000"/>
              </a:spcBef>
            </a:pPr>
            <a:r>
              <a:rPr lang="en-US" sz="3600" b="1" dirty="0" err="1">
                <a:solidFill>
                  <a:srgbClr val="002060"/>
                </a:solidFill>
                <a:latin typeface="Arial" panose="020B0604020202020204" pitchFamily="34" charset="0"/>
                <a:cs typeface="Arial" panose="020B0604020202020204" pitchFamily="34" charset="0"/>
              </a:rPr>
              <a:t>Héc</a:t>
            </a:r>
            <a:r>
              <a:rPr lang="en-US" sz="3600" b="1" dirty="0">
                <a:solidFill>
                  <a:srgbClr val="002060"/>
                </a:solidFill>
                <a:latin typeface="Arial" panose="020B0604020202020204" pitchFamily="34" charset="0"/>
                <a:cs typeface="Arial" panose="020B0604020202020204" pitchFamily="34" charset="0"/>
              </a:rPr>
              <a:t>-ta </a:t>
            </a:r>
            <a:r>
              <a:rPr lang="en-US" sz="3600" b="1" dirty="0" err="1">
                <a:solidFill>
                  <a:srgbClr val="002060"/>
                </a:solidFill>
                <a:latin typeface="Arial" panose="020B0604020202020204" pitchFamily="34" charset="0"/>
                <a:cs typeface="Arial" panose="020B0604020202020204" pitchFamily="34" charset="0"/>
              </a:rPr>
              <a:t>là</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diện</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tích</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của</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hình</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vuông</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có</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cạnh</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dài</a:t>
            </a:r>
            <a:r>
              <a:rPr lang="en-US" sz="3600" b="1" dirty="0">
                <a:solidFill>
                  <a:srgbClr val="002060"/>
                </a:solidFill>
                <a:latin typeface="Arial" panose="020B0604020202020204" pitchFamily="34" charset="0"/>
                <a:cs typeface="Arial" panose="020B0604020202020204" pitchFamily="34" charset="0"/>
              </a:rPr>
              <a:t> </a:t>
            </a:r>
            <a:r>
              <a:rPr lang="en-US" sz="3600" b="1" dirty="0">
                <a:solidFill>
                  <a:srgbClr val="FF0000"/>
                </a:solidFill>
                <a:latin typeface="Arial" panose="020B0604020202020204" pitchFamily="34" charset="0"/>
                <a:cs typeface="Arial" panose="020B0604020202020204" pitchFamily="34" charset="0"/>
              </a:rPr>
              <a:t>100 m</a:t>
            </a:r>
            <a:r>
              <a:rPr lang="en-US" sz="3600" b="1" dirty="0">
                <a:solidFill>
                  <a:srgbClr val="002060"/>
                </a:solidFill>
                <a:latin typeface="Arial" panose="020B0604020202020204" pitchFamily="34" charset="0"/>
                <a:cs typeface="Arial" panose="020B0604020202020204" pitchFamily="34" charset="0"/>
              </a:rPr>
              <a:t>.</a:t>
            </a:r>
          </a:p>
        </p:txBody>
      </p:sp>
      <p:pic>
        <p:nvPicPr>
          <p:cNvPr id="12" name="Picture 11">
            <a:extLst>
              <a:ext uri="{FF2B5EF4-FFF2-40B4-BE49-F238E27FC236}">
                <a16:creationId xmlns:a16="http://schemas.microsoft.com/office/drawing/2014/main" id="{9ECBE966-D93B-4753-5017-E1B78652F8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2863" y="3072056"/>
            <a:ext cx="2316681" cy="3785944"/>
          </a:xfrm>
          <a:prstGeom prst="rect">
            <a:avLst/>
          </a:prstGeom>
        </p:spPr>
      </p:pic>
      <p:pic>
        <p:nvPicPr>
          <p:cNvPr id="16" name="Picture 15">
            <a:extLst>
              <a:ext uri="{FF2B5EF4-FFF2-40B4-BE49-F238E27FC236}">
                <a16:creationId xmlns:a16="http://schemas.microsoft.com/office/drawing/2014/main" id="{B9210418-8ED5-22B7-A23B-45A74A8BD3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93355" y="3203730"/>
            <a:ext cx="2472568" cy="3642623"/>
          </a:xfrm>
          <a:prstGeom prst="rect">
            <a:avLst/>
          </a:prstGeom>
        </p:spPr>
      </p:pic>
      <p:sp>
        <p:nvSpPr>
          <p:cNvPr id="17" name="Left Brace 16">
            <a:extLst>
              <a:ext uri="{FF2B5EF4-FFF2-40B4-BE49-F238E27FC236}">
                <a16:creationId xmlns:a16="http://schemas.microsoft.com/office/drawing/2014/main" id="{B08270DE-26F8-6A91-428D-05CA698D467D}"/>
              </a:ext>
            </a:extLst>
          </p:cNvPr>
          <p:cNvSpPr/>
          <p:nvPr/>
        </p:nvSpPr>
        <p:spPr>
          <a:xfrm rot="5400000">
            <a:off x="3324226" y="-1247775"/>
            <a:ext cx="528637" cy="4614865"/>
          </a:xfrm>
          <a:prstGeom prst="leftBrace">
            <a:avLst>
              <a:gd name="adj1" fmla="val 26852"/>
              <a:gd name="adj2" fmla="val 50000"/>
            </a:avLst>
          </a:prstGeom>
          <a:ln w="571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TextBox 20">
            <a:extLst>
              <a:ext uri="{FF2B5EF4-FFF2-40B4-BE49-F238E27FC236}">
                <a16:creationId xmlns:a16="http://schemas.microsoft.com/office/drawing/2014/main" id="{7480295C-4FDE-E762-27B9-73BD0F2A729F}"/>
              </a:ext>
            </a:extLst>
          </p:cNvPr>
          <p:cNvSpPr txBox="1"/>
          <p:nvPr/>
        </p:nvSpPr>
        <p:spPr>
          <a:xfrm>
            <a:off x="1302511" y="2310019"/>
            <a:ext cx="4628257" cy="2123658"/>
          </a:xfrm>
          <a:prstGeom prst="rect">
            <a:avLst/>
          </a:prstGeom>
          <a:noFill/>
        </p:spPr>
        <p:txBody>
          <a:bodyPr wrap="square" rtlCol="0">
            <a:spAutoFit/>
          </a:bodyPr>
          <a:lstStyle/>
          <a:p>
            <a:pPr algn="ctr"/>
            <a:r>
              <a:rPr lang="en-US" sz="6600" b="1" dirty="0" err="1">
                <a:solidFill>
                  <a:schemeClr val="bg1"/>
                </a:solidFill>
                <a:effectLst>
                  <a:outerShdw blurRad="38100" dist="38100" dir="2700000" algn="tl">
                    <a:srgbClr val="000000">
                      <a:alpha val="43137"/>
                    </a:srgbClr>
                  </a:outerShdw>
                </a:effectLst>
                <a:latin typeface="UTM Avo" panose="02040603050506020204" pitchFamily="18" charset="0"/>
              </a:rPr>
              <a:t>Diện</a:t>
            </a:r>
            <a:r>
              <a:rPr lang="en-US" sz="66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6600" b="1" dirty="0" err="1">
                <a:solidFill>
                  <a:schemeClr val="bg1"/>
                </a:solidFill>
                <a:effectLst>
                  <a:outerShdw blurRad="38100" dist="38100" dir="2700000" algn="tl">
                    <a:srgbClr val="000000">
                      <a:alpha val="43137"/>
                    </a:srgbClr>
                  </a:outerShdw>
                </a:effectLst>
                <a:latin typeface="UTM Avo" panose="02040603050506020204" pitchFamily="18" charset="0"/>
              </a:rPr>
              <a:t>tích</a:t>
            </a:r>
            <a:endParaRPr lang="en-US" sz="6600" b="1" dirty="0">
              <a:solidFill>
                <a:schemeClr val="bg1"/>
              </a:solidFill>
              <a:effectLst>
                <a:outerShdw blurRad="38100" dist="38100" dir="2700000" algn="tl">
                  <a:srgbClr val="000000">
                    <a:alpha val="43137"/>
                  </a:srgbClr>
                </a:outerShdw>
              </a:effectLst>
              <a:latin typeface="UTM Avo" panose="02040603050506020204" pitchFamily="18" charset="0"/>
            </a:endParaRPr>
          </a:p>
          <a:p>
            <a:pPr algn="ctr"/>
            <a:r>
              <a:rPr lang="en-US" sz="6600" b="1" dirty="0">
                <a:solidFill>
                  <a:schemeClr val="bg1"/>
                </a:solidFill>
                <a:effectLst>
                  <a:outerShdw blurRad="38100" dist="38100" dir="2700000" algn="tl">
                    <a:srgbClr val="000000">
                      <a:alpha val="43137"/>
                    </a:srgbClr>
                  </a:outerShdw>
                </a:effectLst>
                <a:latin typeface="UTM Avo" panose="02040603050506020204" pitchFamily="18" charset="0"/>
              </a:rPr>
              <a:t>?</a:t>
            </a:r>
          </a:p>
        </p:txBody>
      </p:sp>
      <p:sp>
        <p:nvSpPr>
          <p:cNvPr id="22" name="文本框 1">
            <a:extLst>
              <a:ext uri="{FF2B5EF4-FFF2-40B4-BE49-F238E27FC236}">
                <a16:creationId xmlns:a16="http://schemas.microsoft.com/office/drawing/2014/main" id="{3FF3A59F-5E1B-A304-38BF-C2C5739B3F09}"/>
              </a:ext>
            </a:extLst>
          </p:cNvPr>
          <p:cNvSpPr txBox="1"/>
          <p:nvPr/>
        </p:nvSpPr>
        <p:spPr>
          <a:xfrm>
            <a:off x="1511349" y="2382974"/>
            <a:ext cx="3974165" cy="1446550"/>
          </a:xfrm>
          <a:prstGeom prst="rect">
            <a:avLst/>
          </a:prstGeom>
          <a:noFill/>
        </p:spPr>
        <p:txBody>
          <a:bodyPr wrap="none" rtlCol="0">
            <a:spAutoFit/>
            <a:scene3d>
              <a:camera prst="orthographicFront"/>
              <a:lightRig rig="threePt" dir="t"/>
            </a:scene3d>
            <a:sp3d contourW="12700"/>
          </a:bodyPr>
          <a:lstStyle/>
          <a:p>
            <a:pPr algn="ctr"/>
            <a:r>
              <a:rPr lang="en-US" altLang="zh-CN" sz="88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1 </a:t>
            </a:r>
            <a:r>
              <a:rPr lang="en-US" altLang="zh-CN" sz="8800" b="1" dirty="0" err="1">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héc</a:t>
            </a:r>
            <a:r>
              <a:rPr lang="en-US" altLang="zh-CN" sz="88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-ta</a:t>
            </a:r>
            <a:endParaRPr lang="zh-CN" altLang="en-US" sz="88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Tree>
    <p:extLst>
      <p:ext uri="{BB962C8B-B14F-4D97-AF65-F5344CB8AC3E}">
        <p14:creationId xmlns:p14="http://schemas.microsoft.com/office/powerpoint/2010/main" val="1472539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Right)">
                                      <p:cBhvr>
                                        <p:cTn id="7" dur="10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2"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p:cTn id="30" dur="500" fill="hold"/>
                                        <p:tgtEl>
                                          <p:spTgt spid="16"/>
                                        </p:tgtEl>
                                        <p:attrNameLst>
                                          <p:attrName>ppt_w</p:attrName>
                                        </p:attrNameLst>
                                      </p:cBhvr>
                                      <p:tavLst>
                                        <p:tav tm="0">
                                          <p:val>
                                            <p:fltVal val="0"/>
                                          </p:val>
                                        </p:tav>
                                        <p:tav tm="100000">
                                          <p:val>
                                            <p:strVal val="#ppt_w"/>
                                          </p:val>
                                        </p:tav>
                                      </p:tavLst>
                                    </p:anim>
                                    <p:anim calcmode="lin" valueType="num">
                                      <p:cBhvr>
                                        <p:cTn id="31" dur="500" fill="hold"/>
                                        <p:tgtEl>
                                          <p:spTgt spid="16"/>
                                        </p:tgtEl>
                                        <p:attrNameLst>
                                          <p:attrName>ppt_h</p:attrName>
                                        </p:attrNameLst>
                                      </p:cBhvr>
                                      <p:tavLst>
                                        <p:tav tm="0">
                                          <p:val>
                                            <p:fltVal val="0"/>
                                          </p:val>
                                        </p:tav>
                                        <p:tav tm="100000">
                                          <p:val>
                                            <p:strVal val="#ppt_h"/>
                                          </p:val>
                                        </p:tav>
                                      </p:tavLst>
                                    </p:anim>
                                    <p:animEffect transition="in" filter="fade">
                                      <p:cBhvr>
                                        <p:cTn id="32" dur="500"/>
                                        <p:tgtEl>
                                          <p:spTgt spid="16"/>
                                        </p:tgtEl>
                                      </p:cBhvr>
                                    </p:animEffect>
                                  </p:childTnLst>
                                </p:cTn>
                              </p:par>
                              <p:par>
                                <p:cTn id="33" presetID="53" presetClass="exit" presetSubtype="32" fill="hold" nodeType="withEffect">
                                  <p:stCondLst>
                                    <p:cond delay="0"/>
                                  </p:stCondLst>
                                  <p:childTnLst>
                                    <p:anim calcmode="lin" valueType="num">
                                      <p:cBhvr>
                                        <p:cTn id="34" dur="500"/>
                                        <p:tgtEl>
                                          <p:spTgt spid="12"/>
                                        </p:tgtEl>
                                        <p:attrNameLst>
                                          <p:attrName>ppt_w</p:attrName>
                                        </p:attrNameLst>
                                      </p:cBhvr>
                                      <p:tavLst>
                                        <p:tav tm="0">
                                          <p:val>
                                            <p:strVal val="ppt_w"/>
                                          </p:val>
                                        </p:tav>
                                        <p:tav tm="100000">
                                          <p:val>
                                            <p:fltVal val="0"/>
                                          </p:val>
                                        </p:tav>
                                      </p:tavLst>
                                    </p:anim>
                                    <p:anim calcmode="lin" valueType="num">
                                      <p:cBhvr>
                                        <p:cTn id="35" dur="500"/>
                                        <p:tgtEl>
                                          <p:spTgt spid="12"/>
                                        </p:tgtEl>
                                        <p:attrNameLst>
                                          <p:attrName>ppt_h</p:attrName>
                                        </p:attrNameLst>
                                      </p:cBhvr>
                                      <p:tavLst>
                                        <p:tav tm="0">
                                          <p:val>
                                            <p:strVal val="ppt_h"/>
                                          </p:val>
                                        </p:tav>
                                        <p:tav tm="100000">
                                          <p:val>
                                            <p:fltVal val="0"/>
                                          </p:val>
                                        </p:tav>
                                      </p:tavLst>
                                    </p:anim>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par>
                                <p:cTn id="38" presetID="53" presetClass="entr" presetSubtype="16"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p:cTn id="40" dur="500" fill="hold"/>
                                        <p:tgtEl>
                                          <p:spTgt spid="4"/>
                                        </p:tgtEl>
                                        <p:attrNameLst>
                                          <p:attrName>ppt_w</p:attrName>
                                        </p:attrNameLst>
                                      </p:cBhvr>
                                      <p:tavLst>
                                        <p:tav tm="0">
                                          <p:val>
                                            <p:fltVal val="0"/>
                                          </p:val>
                                        </p:tav>
                                        <p:tav tm="100000">
                                          <p:val>
                                            <p:strVal val="#ppt_w"/>
                                          </p:val>
                                        </p:tav>
                                      </p:tavLst>
                                    </p:anim>
                                    <p:anim calcmode="lin" valueType="num">
                                      <p:cBhvr>
                                        <p:cTn id="41" dur="500" fill="hold"/>
                                        <p:tgtEl>
                                          <p:spTgt spid="4"/>
                                        </p:tgtEl>
                                        <p:attrNameLst>
                                          <p:attrName>ppt_h</p:attrName>
                                        </p:attrNameLst>
                                      </p:cBhvr>
                                      <p:tavLst>
                                        <p:tav tm="0">
                                          <p:val>
                                            <p:fltVal val="0"/>
                                          </p:val>
                                        </p:tav>
                                        <p:tav tm="100000">
                                          <p:val>
                                            <p:strVal val="#ppt_h"/>
                                          </p:val>
                                        </p:tav>
                                      </p:tavLst>
                                    </p:anim>
                                    <p:animEffect transition="in" filter="fade">
                                      <p:cBhvr>
                                        <p:cTn id="42" dur="500"/>
                                        <p:tgtEl>
                                          <p:spTgt spid="4"/>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500" fill="hold"/>
                                        <p:tgtEl>
                                          <p:spTgt spid="11"/>
                                        </p:tgtEl>
                                        <p:attrNameLst>
                                          <p:attrName>ppt_w</p:attrName>
                                        </p:attrNameLst>
                                      </p:cBhvr>
                                      <p:tavLst>
                                        <p:tav tm="0">
                                          <p:val>
                                            <p:fltVal val="0"/>
                                          </p:val>
                                        </p:tav>
                                        <p:tav tm="100000">
                                          <p:val>
                                            <p:strVal val="#ppt_w"/>
                                          </p:val>
                                        </p:tav>
                                      </p:tavLst>
                                    </p:anim>
                                    <p:anim calcmode="lin" valueType="num">
                                      <p:cBhvr>
                                        <p:cTn id="46" dur="500" fill="hold"/>
                                        <p:tgtEl>
                                          <p:spTgt spid="11"/>
                                        </p:tgtEl>
                                        <p:attrNameLst>
                                          <p:attrName>ppt_h</p:attrName>
                                        </p:attrNameLst>
                                      </p:cBhvr>
                                      <p:tavLst>
                                        <p:tav tm="0">
                                          <p:val>
                                            <p:fltVal val="0"/>
                                          </p:val>
                                        </p:tav>
                                        <p:tav tm="100000">
                                          <p:val>
                                            <p:strVal val="#ppt_h"/>
                                          </p:val>
                                        </p:tav>
                                      </p:tavLst>
                                    </p:anim>
                                    <p:animEffect transition="in" filter="fad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xit" presetSubtype="32" fill="hold" grpId="1" nodeType="clickEffect">
                                  <p:stCondLst>
                                    <p:cond delay="0"/>
                                  </p:stCondLst>
                                  <p:childTnLst>
                                    <p:anim calcmode="lin" valueType="num">
                                      <p:cBhvr>
                                        <p:cTn id="51" dur="500"/>
                                        <p:tgtEl>
                                          <p:spTgt spid="21"/>
                                        </p:tgtEl>
                                        <p:attrNameLst>
                                          <p:attrName>ppt_w</p:attrName>
                                        </p:attrNameLst>
                                      </p:cBhvr>
                                      <p:tavLst>
                                        <p:tav tm="0">
                                          <p:val>
                                            <p:strVal val="ppt_w"/>
                                          </p:val>
                                        </p:tav>
                                        <p:tav tm="100000">
                                          <p:val>
                                            <p:fltVal val="0"/>
                                          </p:val>
                                        </p:tav>
                                      </p:tavLst>
                                    </p:anim>
                                    <p:anim calcmode="lin" valueType="num">
                                      <p:cBhvr>
                                        <p:cTn id="52" dur="500"/>
                                        <p:tgtEl>
                                          <p:spTgt spid="21"/>
                                        </p:tgtEl>
                                        <p:attrNameLst>
                                          <p:attrName>ppt_h</p:attrName>
                                        </p:attrNameLst>
                                      </p:cBhvr>
                                      <p:tavLst>
                                        <p:tav tm="0">
                                          <p:val>
                                            <p:strVal val="ppt_h"/>
                                          </p:val>
                                        </p:tav>
                                        <p:tav tm="100000">
                                          <p:val>
                                            <p:fltVal val="0"/>
                                          </p:val>
                                        </p:tav>
                                      </p:tavLst>
                                    </p:anim>
                                    <p:animEffect transition="out" filter="fade">
                                      <p:cBhvr>
                                        <p:cTn id="53" dur="500"/>
                                        <p:tgtEl>
                                          <p:spTgt spid="21"/>
                                        </p:tgtEl>
                                      </p:cBhvr>
                                    </p:animEffect>
                                    <p:set>
                                      <p:cBhvr>
                                        <p:cTn id="54" dur="1" fill="hold">
                                          <p:stCondLst>
                                            <p:cond delay="499"/>
                                          </p:stCondLst>
                                        </p:cTn>
                                        <p:tgtEl>
                                          <p:spTgt spid="2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wipe(down)">
                                      <p:cBhvr>
                                        <p:cTn id="5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1" grpId="0"/>
      <p:bldP spid="17" grpId="0" animBg="1"/>
      <p:bldP spid="21" grpId="1"/>
      <p:bldP spid="21" grpId="2"/>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BF43"/>
        </a:solidFill>
        <a:effectLst/>
      </p:bgPr>
    </p:bg>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BCEDAEDD-18DD-5187-B132-F7399091F486}"/>
              </a:ext>
            </a:extLst>
          </p:cNvPr>
          <p:cNvSpPr/>
          <p:nvPr/>
        </p:nvSpPr>
        <p:spPr>
          <a:xfrm>
            <a:off x="378512" y="257175"/>
            <a:ext cx="11222938" cy="6162675"/>
          </a:xfrm>
          <a:prstGeom prst="roundRect">
            <a:avLst/>
          </a:prstGeom>
          <a:solidFill>
            <a:schemeClr val="bg1"/>
          </a:solidFill>
          <a:ln w="508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ight Arrow 2">
            <a:extLst>
              <a:ext uri="{FF2B5EF4-FFF2-40B4-BE49-F238E27FC236}">
                <a16:creationId xmlns:a16="http://schemas.microsoft.com/office/drawing/2014/main" id="{F32F8A01-D6B7-DCEA-AE45-B56AE12A4C4D}"/>
              </a:ext>
            </a:extLst>
          </p:cNvPr>
          <p:cNvSpPr/>
          <p:nvPr/>
        </p:nvSpPr>
        <p:spPr>
          <a:xfrm rot="5400000">
            <a:off x="5367251" y="2820109"/>
            <a:ext cx="1992087" cy="989185"/>
          </a:xfrm>
          <a:prstGeom prst="rightArrow">
            <a:avLst/>
          </a:prstGeom>
          <a:ln>
            <a:solidFill>
              <a:srgbClr val="3C6CC2"/>
            </a:solidFill>
          </a:ln>
          <a:scene3d>
            <a:camera prst="orthographicFront"/>
            <a:lightRig rig="flat" dir="t"/>
          </a:scene3d>
          <a:sp3d z="190500" extrusionH="12700" prstMaterial="plastic">
            <a:bevelT w="50800" h="50800"/>
          </a:sp3d>
        </p:spPr>
        <p:style>
          <a:lnRef idx="1">
            <a:scrgbClr r="0" g="0" b="0"/>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10" name="Group 9">
            <a:extLst>
              <a:ext uri="{FF2B5EF4-FFF2-40B4-BE49-F238E27FC236}">
                <a16:creationId xmlns:a16="http://schemas.microsoft.com/office/drawing/2014/main" id="{31D247B4-A528-D134-6F62-6F81E732B1D6}"/>
              </a:ext>
            </a:extLst>
          </p:cNvPr>
          <p:cNvGrpSpPr/>
          <p:nvPr/>
        </p:nvGrpSpPr>
        <p:grpSpPr>
          <a:xfrm>
            <a:off x="2220461" y="418977"/>
            <a:ext cx="7818889" cy="1771061"/>
            <a:chOff x="580012" y="3957154"/>
            <a:chExt cx="6009359" cy="791348"/>
          </a:xfrm>
          <a:effectLst>
            <a:outerShdw blurRad="50800" dist="38100" algn="l" rotWithShape="0">
              <a:prstClr val="black">
                <a:alpha val="40000"/>
              </a:prstClr>
            </a:outerShdw>
          </a:effectLst>
          <a:scene3d>
            <a:camera prst="orthographicFront"/>
            <a:lightRig rig="flat" dir="t"/>
          </a:scene3d>
        </p:grpSpPr>
        <p:sp>
          <p:nvSpPr>
            <p:cNvPr id="13" name="Rectangle 12">
              <a:extLst>
                <a:ext uri="{FF2B5EF4-FFF2-40B4-BE49-F238E27FC236}">
                  <a16:creationId xmlns:a16="http://schemas.microsoft.com/office/drawing/2014/main" id="{10C680A9-D309-2F83-375F-7A5688BA9A5C}"/>
                </a:ext>
              </a:extLst>
            </p:cNvPr>
            <p:cNvSpPr/>
            <p:nvPr/>
          </p:nvSpPr>
          <p:spPr>
            <a:xfrm>
              <a:off x="580012" y="3957154"/>
              <a:ext cx="6009359" cy="791348"/>
            </a:xfrm>
            <a:prstGeom prst="rect">
              <a:avLst/>
            </a:prstGeom>
            <a:solidFill>
              <a:srgbClr val="FF7D93"/>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4">
                <a:hueOff val="10395692"/>
                <a:satOff val="-47968"/>
                <a:lumOff val="1765"/>
                <a:alphaOff val="0"/>
              </a:schemeClr>
            </a:effectRef>
            <a:fontRef idx="minor">
              <a:schemeClr val="lt1"/>
            </a:fontRef>
          </p:style>
          <p:txBody>
            <a:bodyPr/>
            <a:lstStyle/>
            <a:p>
              <a:endParaRPr lang="en-US"/>
            </a:p>
          </p:txBody>
        </p:sp>
        <p:sp>
          <p:nvSpPr>
            <p:cNvPr id="14" name="TextBox 13">
              <a:extLst>
                <a:ext uri="{FF2B5EF4-FFF2-40B4-BE49-F238E27FC236}">
                  <a16:creationId xmlns:a16="http://schemas.microsoft.com/office/drawing/2014/main" id="{558D1D27-9FE6-2CD2-CB1A-DF436FC3E153}"/>
                </a:ext>
              </a:extLst>
            </p:cNvPr>
            <p:cNvSpPr txBox="1"/>
            <p:nvPr/>
          </p:nvSpPr>
          <p:spPr>
            <a:xfrm>
              <a:off x="580013" y="3957154"/>
              <a:ext cx="6009358" cy="79134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28133" tIns="121920" rIns="121920" bIns="121920" numCol="1" spcCol="1270" anchor="ctr" anchorCtr="0">
              <a:noAutofit/>
            </a:bodyPr>
            <a:lstStyle/>
            <a:p>
              <a:pPr lvl="0" algn="ctr" defTabSz="2133600">
                <a:lnSpc>
                  <a:spcPct val="100000"/>
                </a:lnSpc>
                <a:spcBef>
                  <a:spcPct val="0"/>
                </a:spcBef>
                <a:spcAft>
                  <a:spcPct val="35000"/>
                </a:spcAft>
              </a:pPr>
              <a:r>
                <a:rPr lang="en-US" sz="7200" b="1" dirty="0" err="1">
                  <a:latin typeface="Cambria" panose="02040503050406030204" pitchFamily="18" charset="0"/>
                  <a:ea typeface="Cambria" panose="02040503050406030204" pitchFamily="18" charset="0"/>
                  <a:cs typeface="Times New Roman" panose="02020603050405020304" pitchFamily="18" charset="0"/>
                </a:rPr>
                <a:t>Héc</a:t>
              </a:r>
              <a:r>
                <a:rPr lang="en-US" sz="7200" b="1" dirty="0">
                  <a:latin typeface="Cambria" panose="02040503050406030204" pitchFamily="18" charset="0"/>
                  <a:ea typeface="Cambria" panose="02040503050406030204" pitchFamily="18" charset="0"/>
                  <a:cs typeface="Times New Roman" panose="02020603050405020304" pitchFamily="18" charset="0"/>
                </a:rPr>
                <a:t> - ta</a:t>
              </a:r>
              <a:endParaRPr lang="en-US" sz="7200" b="1" kern="1200" dirty="0">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15" name="Group 14">
            <a:extLst>
              <a:ext uri="{FF2B5EF4-FFF2-40B4-BE49-F238E27FC236}">
                <a16:creationId xmlns:a16="http://schemas.microsoft.com/office/drawing/2014/main" id="{E44E839B-101B-322C-A328-BBB6D615B999}"/>
              </a:ext>
            </a:extLst>
          </p:cNvPr>
          <p:cNvGrpSpPr/>
          <p:nvPr/>
        </p:nvGrpSpPr>
        <p:grpSpPr>
          <a:xfrm>
            <a:off x="5468583" y="4067890"/>
            <a:ext cx="1749934" cy="1665256"/>
            <a:chOff x="9959567" y="3781047"/>
            <a:chExt cx="1749934" cy="1665256"/>
          </a:xfrm>
        </p:grpSpPr>
        <p:sp>
          <p:nvSpPr>
            <p:cNvPr id="18" name="文本框 1">
              <a:extLst>
                <a:ext uri="{FF2B5EF4-FFF2-40B4-BE49-F238E27FC236}">
                  <a16:creationId xmlns:a16="http://schemas.microsoft.com/office/drawing/2014/main" id="{4B7CE32F-9F68-41E6-12AF-B8C6AD8413AA}"/>
                </a:ext>
              </a:extLst>
            </p:cNvPr>
            <p:cNvSpPr txBox="1"/>
            <p:nvPr/>
          </p:nvSpPr>
          <p:spPr>
            <a:xfrm>
              <a:off x="9959567" y="3999753"/>
              <a:ext cx="1462260" cy="1446550"/>
            </a:xfrm>
            <a:prstGeom prst="rect">
              <a:avLst/>
            </a:prstGeom>
            <a:noFill/>
          </p:spPr>
          <p:txBody>
            <a:bodyPr wrap="none" rtlCol="0">
              <a:spAutoFit/>
              <a:scene3d>
                <a:camera prst="orthographicFront"/>
                <a:lightRig rig="threePt" dir="t"/>
              </a:scene3d>
              <a:sp3d contourW="12700"/>
            </a:bodyPr>
            <a:lstStyle/>
            <a:p>
              <a:pPr algn="ctr"/>
              <a:r>
                <a:rPr lang="en-US" altLang="zh-CN" sz="8800" b="1"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ha</a:t>
              </a:r>
              <a:endParaRPr lang="zh-CN" altLang="en-US" sz="8800" b="1" dirty="0">
                <a:solidFill>
                  <a:srgbClr val="FF0000"/>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9" name="文本框 1">
              <a:extLst>
                <a:ext uri="{FF2B5EF4-FFF2-40B4-BE49-F238E27FC236}">
                  <a16:creationId xmlns:a16="http://schemas.microsoft.com/office/drawing/2014/main" id="{F4873961-1211-63FE-8507-C157BA39C598}"/>
                </a:ext>
              </a:extLst>
            </p:cNvPr>
            <p:cNvSpPr txBox="1"/>
            <p:nvPr/>
          </p:nvSpPr>
          <p:spPr>
            <a:xfrm>
              <a:off x="11524771" y="3781047"/>
              <a:ext cx="184730" cy="1015663"/>
            </a:xfrm>
            <a:prstGeom prst="rect">
              <a:avLst/>
            </a:prstGeom>
            <a:noFill/>
          </p:spPr>
          <p:txBody>
            <a:bodyPr wrap="none" rtlCol="0">
              <a:spAutoFit/>
              <a:scene3d>
                <a:camera prst="orthographicFront"/>
                <a:lightRig rig="threePt" dir="t"/>
              </a:scene3d>
              <a:sp3d contourW="12700"/>
            </a:bodyPr>
            <a:lstStyle/>
            <a:p>
              <a:pPr algn="ctr"/>
              <a:endParaRPr lang="zh-CN" altLang="en-US" sz="6000" b="1" dirty="0">
                <a:solidFill>
                  <a:srgbClr val="FF0000"/>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23" name="组合 210">
            <a:extLst>
              <a:ext uri="{FF2B5EF4-FFF2-40B4-BE49-F238E27FC236}">
                <a16:creationId xmlns:a16="http://schemas.microsoft.com/office/drawing/2014/main" id="{6B2CC50E-6656-B348-881B-EAAD5DF0233C}"/>
              </a:ext>
            </a:extLst>
          </p:cNvPr>
          <p:cNvGrpSpPr/>
          <p:nvPr/>
        </p:nvGrpSpPr>
        <p:grpSpPr>
          <a:xfrm>
            <a:off x="491097" y="82329"/>
            <a:ext cx="1284558" cy="1284558"/>
            <a:chOff x="2132930" y="1035327"/>
            <a:chExt cx="1307248" cy="1307248"/>
          </a:xfrm>
        </p:grpSpPr>
        <p:grpSp>
          <p:nvGrpSpPr>
            <p:cNvPr id="24" name="组合 211">
              <a:extLst>
                <a:ext uri="{FF2B5EF4-FFF2-40B4-BE49-F238E27FC236}">
                  <a16:creationId xmlns:a16="http://schemas.microsoft.com/office/drawing/2014/main" id="{0454335F-91E0-0DFE-ECB7-62064FD9FF8D}"/>
                </a:ext>
              </a:extLst>
            </p:cNvPr>
            <p:cNvGrpSpPr/>
            <p:nvPr/>
          </p:nvGrpSpPr>
          <p:grpSpPr>
            <a:xfrm rot="20755360">
              <a:off x="2132930" y="1035327"/>
              <a:ext cx="1307248" cy="1307248"/>
              <a:chOff x="5153025" y="4019551"/>
              <a:chExt cx="1866899" cy="1866899"/>
            </a:xfrm>
          </p:grpSpPr>
          <p:sp>
            <p:nvSpPr>
              <p:cNvPr id="26" name="椭圆 213">
                <a:extLst>
                  <a:ext uri="{FF2B5EF4-FFF2-40B4-BE49-F238E27FC236}">
                    <a16:creationId xmlns:a16="http://schemas.microsoft.com/office/drawing/2014/main" id="{665F5A07-DC0B-CBFF-9F54-6D70941FA03E}"/>
                  </a:ext>
                </a:extLst>
              </p:cNvPr>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nvGrpSpPr>
              <p:cNvPr id="27" name="组合 214">
                <a:extLst>
                  <a:ext uri="{FF2B5EF4-FFF2-40B4-BE49-F238E27FC236}">
                    <a16:creationId xmlns:a16="http://schemas.microsoft.com/office/drawing/2014/main" id="{547A7018-25AB-8EDF-D104-3102BB0541BE}"/>
                  </a:ext>
                </a:extLst>
              </p:cNvPr>
              <p:cNvGrpSpPr/>
              <p:nvPr/>
            </p:nvGrpSpPr>
            <p:grpSpPr>
              <a:xfrm>
                <a:off x="6050915" y="4019551"/>
                <a:ext cx="71120" cy="1866899"/>
                <a:chOff x="6072187" y="3914775"/>
                <a:chExt cx="0" cy="2143125"/>
              </a:xfrm>
            </p:grpSpPr>
            <p:cxnSp>
              <p:nvCxnSpPr>
                <p:cNvPr id="37" name="直接连接符 224">
                  <a:extLst>
                    <a:ext uri="{FF2B5EF4-FFF2-40B4-BE49-F238E27FC236}">
                      <a16:creationId xmlns:a16="http://schemas.microsoft.com/office/drawing/2014/main" id="{51F93284-6DD0-2ADB-FB47-550509C30DFF}"/>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8" name="直接连接符 225">
                  <a:extLst>
                    <a:ext uri="{FF2B5EF4-FFF2-40B4-BE49-F238E27FC236}">
                      <a16:creationId xmlns:a16="http://schemas.microsoft.com/office/drawing/2014/main" id="{B05F46D4-A730-11D5-CD11-8B67935A3890}"/>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8" name="组合 215">
                <a:extLst>
                  <a:ext uri="{FF2B5EF4-FFF2-40B4-BE49-F238E27FC236}">
                    <a16:creationId xmlns:a16="http://schemas.microsoft.com/office/drawing/2014/main" id="{69A62B94-BF7C-DC7B-E28F-25DF51F79389}"/>
                  </a:ext>
                </a:extLst>
              </p:cNvPr>
              <p:cNvGrpSpPr/>
              <p:nvPr/>
            </p:nvGrpSpPr>
            <p:grpSpPr>
              <a:xfrm rot="16200000">
                <a:off x="6050915" y="4019551"/>
                <a:ext cx="71120" cy="1866899"/>
                <a:chOff x="6072187" y="3914775"/>
                <a:chExt cx="0" cy="2143125"/>
              </a:xfrm>
            </p:grpSpPr>
            <p:cxnSp>
              <p:nvCxnSpPr>
                <p:cNvPr id="35" name="直接连接符 222">
                  <a:extLst>
                    <a:ext uri="{FF2B5EF4-FFF2-40B4-BE49-F238E27FC236}">
                      <a16:creationId xmlns:a16="http://schemas.microsoft.com/office/drawing/2014/main" id="{18DA23B4-5B9A-93ED-7039-F4054399FE3D}"/>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直接连接符 223">
                  <a:extLst>
                    <a:ext uri="{FF2B5EF4-FFF2-40B4-BE49-F238E27FC236}">
                      <a16:creationId xmlns:a16="http://schemas.microsoft.com/office/drawing/2014/main" id="{C7A82FD0-57E4-4621-F080-F7C9D7D4BA51}"/>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9" name="组合 216">
                <a:extLst>
                  <a:ext uri="{FF2B5EF4-FFF2-40B4-BE49-F238E27FC236}">
                    <a16:creationId xmlns:a16="http://schemas.microsoft.com/office/drawing/2014/main" id="{BFE637FF-CCB1-5005-5126-5FE9E9E52EC6}"/>
                  </a:ext>
                </a:extLst>
              </p:cNvPr>
              <p:cNvGrpSpPr/>
              <p:nvPr/>
            </p:nvGrpSpPr>
            <p:grpSpPr>
              <a:xfrm rot="2700000">
                <a:off x="6050915" y="4019551"/>
                <a:ext cx="71120" cy="1866899"/>
                <a:chOff x="6072187" y="3914775"/>
                <a:chExt cx="0" cy="2143125"/>
              </a:xfrm>
            </p:grpSpPr>
            <p:cxnSp>
              <p:nvCxnSpPr>
                <p:cNvPr id="33" name="直接连接符 220">
                  <a:extLst>
                    <a:ext uri="{FF2B5EF4-FFF2-40B4-BE49-F238E27FC236}">
                      <a16:creationId xmlns:a16="http://schemas.microsoft.com/office/drawing/2014/main" id="{EFDA3FB0-74EE-5BA2-0666-1232EA2DE7B0}"/>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直接连接符 221">
                  <a:extLst>
                    <a:ext uri="{FF2B5EF4-FFF2-40B4-BE49-F238E27FC236}">
                      <a16:creationId xmlns:a16="http://schemas.microsoft.com/office/drawing/2014/main" id="{D0FFA65A-EEC1-0DF5-94A9-63072670B824}"/>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0" name="组合 217">
                <a:extLst>
                  <a:ext uri="{FF2B5EF4-FFF2-40B4-BE49-F238E27FC236}">
                    <a16:creationId xmlns:a16="http://schemas.microsoft.com/office/drawing/2014/main" id="{C8B0C752-49D6-F172-BE5E-225DEF181578}"/>
                  </a:ext>
                </a:extLst>
              </p:cNvPr>
              <p:cNvGrpSpPr/>
              <p:nvPr/>
            </p:nvGrpSpPr>
            <p:grpSpPr>
              <a:xfrm rot="18900000" flipH="1">
                <a:off x="6050915" y="4019551"/>
                <a:ext cx="71120" cy="1866899"/>
                <a:chOff x="6072187" y="3914775"/>
                <a:chExt cx="0" cy="2143125"/>
              </a:xfrm>
            </p:grpSpPr>
            <p:cxnSp>
              <p:nvCxnSpPr>
                <p:cNvPr id="31" name="直接连接符 218">
                  <a:extLst>
                    <a:ext uri="{FF2B5EF4-FFF2-40B4-BE49-F238E27FC236}">
                      <a16:creationId xmlns:a16="http://schemas.microsoft.com/office/drawing/2014/main" id="{8184D63E-484F-31BA-707C-06BAAC022638}"/>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直接连接符 219">
                  <a:extLst>
                    <a:ext uri="{FF2B5EF4-FFF2-40B4-BE49-F238E27FC236}">
                      <a16:creationId xmlns:a16="http://schemas.microsoft.com/office/drawing/2014/main" id="{9325552D-D097-16B1-B682-74DFFEE5AB97}"/>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25" name="弧形 212">
              <a:extLst>
                <a:ext uri="{FF2B5EF4-FFF2-40B4-BE49-F238E27FC236}">
                  <a16:creationId xmlns:a16="http://schemas.microsoft.com/office/drawing/2014/main" id="{60D33D2E-28C2-0EB8-D718-D1C171603CBC}"/>
                </a:ext>
              </a:extLst>
            </p:cNvPr>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grpSp>
        <p:nvGrpSpPr>
          <p:cNvPr id="39" name="组合 226">
            <a:extLst>
              <a:ext uri="{FF2B5EF4-FFF2-40B4-BE49-F238E27FC236}">
                <a16:creationId xmlns:a16="http://schemas.microsoft.com/office/drawing/2014/main" id="{C46E5247-3BB6-B9E4-2BCD-0AE370DC04A4}"/>
              </a:ext>
            </a:extLst>
          </p:cNvPr>
          <p:cNvGrpSpPr/>
          <p:nvPr/>
        </p:nvGrpSpPr>
        <p:grpSpPr>
          <a:xfrm>
            <a:off x="10127" y="791960"/>
            <a:ext cx="1862063" cy="1142683"/>
            <a:chOff x="8726219" y="-661205"/>
            <a:chExt cx="2154936" cy="1322409"/>
          </a:xfrm>
        </p:grpSpPr>
        <p:sp>
          <p:nvSpPr>
            <p:cNvPr id="40" name="任意多边形 227">
              <a:extLst>
                <a:ext uri="{FF2B5EF4-FFF2-40B4-BE49-F238E27FC236}">
                  <a16:creationId xmlns:a16="http://schemas.microsoft.com/office/drawing/2014/main" id="{DE759311-6165-4A77-ACE1-7070C0FF0244}"/>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sp>
          <p:nvSpPr>
            <p:cNvPr id="41" name="任意多边形 228">
              <a:extLst>
                <a:ext uri="{FF2B5EF4-FFF2-40B4-BE49-F238E27FC236}">
                  <a16:creationId xmlns:a16="http://schemas.microsoft.com/office/drawing/2014/main" id="{FF245351-5647-E835-DED5-3EF54F13943B}"/>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pic>
        <p:nvPicPr>
          <p:cNvPr id="44" name="Picture 43">
            <a:extLst>
              <a:ext uri="{FF2B5EF4-FFF2-40B4-BE49-F238E27FC236}">
                <a16:creationId xmlns:a16="http://schemas.microsoft.com/office/drawing/2014/main" id="{99B6BE8B-E109-0F2B-3D95-637EBAAFF7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7073" y="-39622"/>
            <a:ext cx="1024343" cy="1024343"/>
          </a:xfrm>
          <a:prstGeom prst="rect">
            <a:avLst/>
          </a:prstGeom>
        </p:spPr>
      </p:pic>
      <p:sp>
        <p:nvSpPr>
          <p:cNvPr id="45" name="TextBox 44">
            <a:extLst>
              <a:ext uri="{FF2B5EF4-FFF2-40B4-BE49-F238E27FC236}">
                <a16:creationId xmlns:a16="http://schemas.microsoft.com/office/drawing/2014/main" id="{B49E1B31-595E-3803-C484-E39EE951564F}"/>
              </a:ext>
            </a:extLst>
          </p:cNvPr>
          <p:cNvSpPr txBox="1"/>
          <p:nvPr/>
        </p:nvSpPr>
        <p:spPr>
          <a:xfrm>
            <a:off x="962025" y="2962275"/>
            <a:ext cx="4505325"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1 ha = 10 000 </a:t>
            </a:r>
            <a:r>
              <a:rPr lang="en-US" sz="4000" b="1" i="0" dirty="0">
                <a:solidFill>
                  <a:srgbClr val="FF0000"/>
                </a:solidFill>
                <a:effectLst/>
                <a:latin typeface="Cambria" panose="02040503050406030204" pitchFamily="18" charset="0"/>
                <a:ea typeface="Cambria" panose="02040503050406030204" pitchFamily="18" charset="0"/>
              </a:rPr>
              <a:t>m</a:t>
            </a:r>
            <a:r>
              <a:rPr lang="en-US" sz="4000" b="1" i="0" baseline="30000" dirty="0">
                <a:solidFill>
                  <a:srgbClr val="FF0000"/>
                </a:solidFill>
                <a:effectLst/>
                <a:latin typeface="Cambria" panose="02040503050406030204" pitchFamily="18" charset="0"/>
                <a:ea typeface="Cambria" panose="02040503050406030204" pitchFamily="18" charset="0"/>
              </a:rPr>
              <a:t>2</a:t>
            </a:r>
            <a:r>
              <a:rPr lang="en-US" sz="4000" b="1" dirty="0">
                <a:solidFill>
                  <a:srgbClr val="FF0000"/>
                </a:solidFill>
                <a:latin typeface="Cambria" panose="02040503050406030204" pitchFamily="18" charset="0"/>
                <a:ea typeface="Cambria" panose="02040503050406030204" pitchFamily="18" charset="0"/>
              </a:rPr>
              <a:t> </a:t>
            </a:r>
          </a:p>
        </p:txBody>
      </p:sp>
      <p:sp>
        <p:nvSpPr>
          <p:cNvPr id="46" name="TextBox 45">
            <a:extLst>
              <a:ext uri="{FF2B5EF4-FFF2-40B4-BE49-F238E27FC236}">
                <a16:creationId xmlns:a16="http://schemas.microsoft.com/office/drawing/2014/main" id="{E46AC0EC-8CEA-7F51-FBC6-64341E9CE64E}"/>
              </a:ext>
            </a:extLst>
          </p:cNvPr>
          <p:cNvSpPr txBox="1"/>
          <p:nvPr/>
        </p:nvSpPr>
        <p:spPr>
          <a:xfrm>
            <a:off x="962025" y="3857625"/>
            <a:ext cx="4505325"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1 </a:t>
            </a:r>
            <a:r>
              <a:rPr lang="en-US" sz="4000" b="1" i="0" dirty="0">
                <a:solidFill>
                  <a:srgbClr val="FF0000"/>
                </a:solidFill>
                <a:effectLst/>
                <a:latin typeface="Cambria" panose="02040503050406030204" pitchFamily="18" charset="0"/>
                <a:ea typeface="Cambria" panose="02040503050406030204" pitchFamily="18" charset="0"/>
              </a:rPr>
              <a:t>km</a:t>
            </a:r>
            <a:r>
              <a:rPr lang="en-US" sz="4000" b="1" i="0" baseline="30000" dirty="0">
                <a:solidFill>
                  <a:srgbClr val="FF0000"/>
                </a:solidFill>
                <a:effectLst/>
                <a:latin typeface="Cambria" panose="02040503050406030204" pitchFamily="18" charset="0"/>
                <a:ea typeface="Cambria" panose="02040503050406030204" pitchFamily="18" charset="0"/>
              </a:rPr>
              <a:t>2</a:t>
            </a:r>
            <a:r>
              <a:rPr lang="en-US" sz="4000" b="1" dirty="0">
                <a:solidFill>
                  <a:srgbClr val="FF0000"/>
                </a:solidFill>
                <a:latin typeface="Cambria" panose="02040503050406030204" pitchFamily="18" charset="0"/>
                <a:ea typeface="Cambria" panose="02040503050406030204" pitchFamily="18" charset="0"/>
              </a:rPr>
              <a:t> = 100 ha</a:t>
            </a:r>
          </a:p>
        </p:txBody>
      </p:sp>
    </p:spTree>
    <p:extLst>
      <p:ext uri="{BB962C8B-B14F-4D97-AF65-F5344CB8AC3E}">
        <p14:creationId xmlns:p14="http://schemas.microsoft.com/office/powerpoint/2010/main" val="501845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100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42" presetClass="path" presetSubtype="0" accel="50000" decel="50000" fill="hold" nodeType="withEffect">
                                  <p:stCondLst>
                                    <p:cond delay="1000"/>
                                  </p:stCondLst>
                                  <p:childTnLst>
                                    <p:animMotion origin="layout" path="M -0.03789 0.06041 L 1.25E-6 4.44444E-6 " pathEditMode="relative" rAng="0" ptsTypes="AA">
                                      <p:cBhvr>
                                        <p:cTn id="14" dur="1500" fill="hold"/>
                                        <p:tgtEl>
                                          <p:spTgt spid="23"/>
                                        </p:tgtEl>
                                        <p:attrNameLst>
                                          <p:attrName>ppt_x</p:attrName>
                                          <p:attrName>ppt_y</p:attrName>
                                        </p:attrNameLst>
                                      </p:cBhvr>
                                      <p:rCtr x="1888" y="-3032"/>
                                    </p:animMotion>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wipe(down)">
                                      <p:cBhvr>
                                        <p:cTn id="29" dur="500"/>
                                        <p:tgtEl>
                                          <p:spTgt spid="4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wipe(down)">
                                      <p:cBhvr>
                                        <p:cTn id="34"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5079999" y="744289"/>
            <a:ext cx="5895343" cy="4918641"/>
          </a:xfrm>
          <a:prstGeom prst="rect">
            <a:avLst/>
          </a:prstGeom>
        </p:spPr>
      </p:pic>
      <p:pic>
        <p:nvPicPr>
          <p:cNvPr id="5" name="图片 11"/>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29640" y="1512570"/>
            <a:ext cx="4150360" cy="4150360"/>
          </a:xfrm>
          <a:prstGeom prst="rect">
            <a:avLst/>
          </a:prstGeom>
        </p:spPr>
      </p:pic>
      <p:pic>
        <p:nvPicPr>
          <p:cNvPr id="7" name="Picture 6">
            <a:extLst>
              <a:ext uri="{FF2B5EF4-FFF2-40B4-BE49-F238E27FC236}">
                <a16:creationId xmlns:a16="http://schemas.microsoft.com/office/drawing/2014/main" id="{DDB1F4E6-4DDC-5078-2AF2-F754355951D0}"/>
              </a:ext>
            </a:extLst>
          </p:cNvPr>
          <p:cNvPicPr>
            <a:picLocks noChangeAspect="1"/>
          </p:cNvPicPr>
          <p:nvPr/>
        </p:nvPicPr>
        <p:blipFill>
          <a:blip r:embed="rId4"/>
          <a:stretch>
            <a:fillRect/>
          </a:stretch>
        </p:blipFill>
        <p:spPr>
          <a:xfrm>
            <a:off x="5162686" y="1515077"/>
            <a:ext cx="5657578" cy="3694496"/>
          </a:xfrm>
          <a:prstGeom prst="rect">
            <a:avLst/>
          </a:prstGeom>
        </p:spPr>
      </p:pic>
    </p:spTree>
    <p:extLst>
      <p:ext uri="{BB962C8B-B14F-4D97-AF65-F5344CB8AC3E}">
        <p14:creationId xmlns:p14="http://schemas.microsoft.com/office/powerpoint/2010/main" val="3098595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BF43"/>
        </a:solidFill>
        <a:effectLst/>
      </p:bgPr>
    </p:bg>
    <p:spTree>
      <p:nvGrpSpPr>
        <p:cNvPr id="1" name=""/>
        <p:cNvGrpSpPr/>
        <p:nvPr/>
      </p:nvGrpSpPr>
      <p:grpSpPr>
        <a:xfrm>
          <a:off x="0" y="0"/>
          <a:ext cx="0" cy="0"/>
          <a:chOff x="0" y="0"/>
          <a:chExt cx="0" cy="0"/>
        </a:xfrm>
      </p:grpSpPr>
      <p:sp>
        <p:nvSpPr>
          <p:cNvPr id="2" name="Rounded Rectangle 1"/>
          <p:cNvSpPr/>
          <p:nvPr/>
        </p:nvSpPr>
        <p:spPr>
          <a:xfrm>
            <a:off x="218364" y="126080"/>
            <a:ext cx="11694659" cy="6537278"/>
          </a:xfrm>
          <a:prstGeom prst="roundRect">
            <a:avLst>
              <a:gd name="adj" fmla="val 86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014F07B2-C969-A1CF-58CC-DE8B59682987}"/>
              </a:ext>
            </a:extLst>
          </p:cNvPr>
          <p:cNvSpPr/>
          <p:nvPr/>
        </p:nvSpPr>
        <p:spPr>
          <a:xfrm>
            <a:off x="643775" y="477448"/>
            <a:ext cx="546849" cy="503627"/>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9BC6E"/>
                </a:solidFill>
                <a:effectLst/>
                <a:uLnTx/>
                <a:uFillTx/>
                <a:latin typeface="Arial"/>
                <a:ea typeface="+mn-ea"/>
                <a:cs typeface="+mn-cs"/>
                <a:sym typeface="Arial"/>
              </a:rPr>
              <a:t>1</a:t>
            </a:r>
            <a:endParaRPr kumimoji="0" lang="vi-VN" sz="4000" b="1"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grpSp>
        <p:nvGrpSpPr>
          <p:cNvPr id="9" name="Group 8">
            <a:extLst>
              <a:ext uri="{FF2B5EF4-FFF2-40B4-BE49-F238E27FC236}">
                <a16:creationId xmlns:a16="http://schemas.microsoft.com/office/drawing/2014/main" id="{40BA9F18-B2CE-1F3F-091E-E9607AC3E463}"/>
              </a:ext>
            </a:extLst>
          </p:cNvPr>
          <p:cNvGrpSpPr/>
          <p:nvPr/>
        </p:nvGrpSpPr>
        <p:grpSpPr>
          <a:xfrm>
            <a:off x="1242532" y="364063"/>
            <a:ext cx="9559921" cy="564841"/>
            <a:chOff x="1870518" y="1394077"/>
            <a:chExt cx="1104605" cy="428731"/>
          </a:xfrm>
        </p:grpSpPr>
        <p:sp>
          <p:nvSpPr>
            <p:cNvPr id="10" name="Rectangle: Rounded Corners 7">
              <a:extLst>
                <a:ext uri="{FF2B5EF4-FFF2-40B4-BE49-F238E27FC236}">
                  <a16:creationId xmlns:a16="http://schemas.microsoft.com/office/drawing/2014/main" id="{34929EB8-6A15-BDB8-67DC-0D6C18B0DDDD}"/>
                </a:ext>
              </a:extLst>
            </p:cNvPr>
            <p:cNvSpPr/>
            <p:nvPr/>
          </p:nvSpPr>
          <p:spPr>
            <a:xfrm>
              <a:off x="1870518" y="1440654"/>
              <a:ext cx="1104124" cy="382154"/>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sp>
          <p:nvSpPr>
            <p:cNvPr id="11" name="TextBox 10">
              <a:extLst>
                <a:ext uri="{FF2B5EF4-FFF2-40B4-BE49-F238E27FC236}">
                  <a16:creationId xmlns:a16="http://schemas.microsoft.com/office/drawing/2014/main" id="{BFD26025-2DCB-D677-F2CD-C84FAA13D244}"/>
                </a:ext>
              </a:extLst>
            </p:cNvPr>
            <p:cNvSpPr txBox="1"/>
            <p:nvPr/>
          </p:nvSpPr>
          <p:spPr>
            <a:xfrm>
              <a:off x="1891833" y="1394077"/>
              <a:ext cx="1083290" cy="3971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vi-VN" sz="2800" b="0" i="0" dirty="0">
                  <a:solidFill>
                    <a:srgbClr val="000000"/>
                  </a:solidFill>
                  <a:effectLst/>
                  <a:latin typeface="Cambria" panose="02040503050406030204" pitchFamily="18" charset="0"/>
                  <a:ea typeface="Cambria" panose="02040503050406030204" pitchFamily="18" charset="0"/>
                </a:rPr>
                <a:t>Chọn số đo phù hợp với diện tích của mỗi địa danh dưới đây.</a:t>
              </a:r>
              <a:endPar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pic>
        <p:nvPicPr>
          <p:cNvPr id="13" name="Picture 12">
            <a:extLst>
              <a:ext uri="{FF2B5EF4-FFF2-40B4-BE49-F238E27FC236}">
                <a16:creationId xmlns:a16="http://schemas.microsoft.com/office/drawing/2014/main" id="{C5533021-B40D-9F0B-2C1F-FD4F3E50AEB4}"/>
              </a:ext>
            </a:extLst>
          </p:cNvPr>
          <p:cNvPicPr>
            <a:picLocks noChangeAspect="1"/>
          </p:cNvPicPr>
          <p:nvPr/>
        </p:nvPicPr>
        <p:blipFill>
          <a:blip r:embed="rId2"/>
          <a:stretch>
            <a:fillRect/>
          </a:stretch>
        </p:blipFill>
        <p:spPr>
          <a:xfrm>
            <a:off x="609600" y="1868950"/>
            <a:ext cx="10915650" cy="2325178"/>
          </a:xfrm>
          <a:prstGeom prst="rect">
            <a:avLst/>
          </a:prstGeom>
        </p:spPr>
      </p:pic>
      <p:cxnSp>
        <p:nvCxnSpPr>
          <p:cNvPr id="15" name="Straight Connector 14">
            <a:extLst>
              <a:ext uri="{FF2B5EF4-FFF2-40B4-BE49-F238E27FC236}">
                <a16:creationId xmlns:a16="http://schemas.microsoft.com/office/drawing/2014/main" id="{73FF3BBC-DCCE-AEE8-2946-8A6070DE2323}"/>
              </a:ext>
            </a:extLst>
          </p:cNvPr>
          <p:cNvCxnSpPr/>
          <p:nvPr/>
        </p:nvCxnSpPr>
        <p:spPr>
          <a:xfrm>
            <a:off x="2047875" y="2924175"/>
            <a:ext cx="4171950" cy="4476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DBEC17F-A713-C63B-97B8-A9E6B8D10924}"/>
              </a:ext>
            </a:extLst>
          </p:cNvPr>
          <p:cNvCxnSpPr/>
          <p:nvPr/>
        </p:nvCxnSpPr>
        <p:spPr>
          <a:xfrm>
            <a:off x="5886450" y="2933700"/>
            <a:ext cx="4171950" cy="4476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661B545-63A6-861C-C3D5-B3A71A421C00}"/>
              </a:ext>
            </a:extLst>
          </p:cNvPr>
          <p:cNvCxnSpPr>
            <a:cxnSpLocks/>
          </p:cNvCxnSpPr>
          <p:nvPr/>
        </p:nvCxnSpPr>
        <p:spPr>
          <a:xfrm flipH="1">
            <a:off x="2514600" y="2971800"/>
            <a:ext cx="726757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71440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Vườn quốc gia Bạch Mã Huế, điểm đến hấp dẫn vùng đất Cố đô">
            <a:extLst>
              <a:ext uri="{FF2B5EF4-FFF2-40B4-BE49-F238E27FC236}">
                <a16:creationId xmlns:a16="http://schemas.microsoft.com/office/drawing/2014/main" id="{167A96C8-871E-8D97-DBDD-55811D3848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0D0700B-8227-B21D-9738-BF16F5581A46}"/>
              </a:ext>
            </a:extLst>
          </p:cNvPr>
          <p:cNvPicPr>
            <a:picLocks noChangeAspect="1"/>
          </p:cNvPicPr>
          <p:nvPr/>
        </p:nvPicPr>
        <p:blipFill>
          <a:blip r:embed="rId3"/>
          <a:stretch>
            <a:fillRect/>
          </a:stretch>
        </p:blipFill>
        <p:spPr>
          <a:xfrm>
            <a:off x="2872090" y="244188"/>
            <a:ext cx="6200169" cy="749873"/>
          </a:xfrm>
          <a:prstGeom prst="rect">
            <a:avLst/>
          </a:prstGeom>
        </p:spPr>
      </p:pic>
    </p:spTree>
    <p:extLst>
      <p:ext uri="{BB962C8B-B14F-4D97-AF65-F5344CB8AC3E}">
        <p14:creationId xmlns:p14="http://schemas.microsoft.com/office/powerpoint/2010/main" val="28879845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Điện Thái Hòa - tuyệt tác của lịch sử">
            <a:extLst>
              <a:ext uri="{FF2B5EF4-FFF2-40B4-BE49-F238E27FC236}">
                <a16:creationId xmlns:a16="http://schemas.microsoft.com/office/drawing/2014/main" id="{04A712FF-5037-D47B-225E-937E0BCB74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460E2B2-6075-6E5C-9AD8-20553D51840B}"/>
              </a:ext>
            </a:extLst>
          </p:cNvPr>
          <p:cNvPicPr>
            <a:picLocks noChangeAspect="1"/>
          </p:cNvPicPr>
          <p:nvPr/>
        </p:nvPicPr>
        <p:blipFill>
          <a:blip r:embed="rId3"/>
          <a:stretch>
            <a:fillRect/>
          </a:stretch>
        </p:blipFill>
        <p:spPr>
          <a:xfrm>
            <a:off x="3298821" y="284569"/>
            <a:ext cx="5956308" cy="859611"/>
          </a:xfrm>
          <a:prstGeom prst="rect">
            <a:avLst/>
          </a:prstGeom>
        </p:spPr>
      </p:pic>
    </p:spTree>
    <p:extLst>
      <p:ext uri="{BB962C8B-B14F-4D97-AF65-F5344CB8AC3E}">
        <p14:creationId xmlns:p14="http://schemas.microsoft.com/office/powerpoint/2010/main" val="26651434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ỉnh Thừa Thiên Huế sẽ mang tên gì khi là thành phố trực thuộc Trung ương?  - Nhịp sống kinh tế Việt Nam &amp; Thế giới">
            <a:extLst>
              <a:ext uri="{FF2B5EF4-FFF2-40B4-BE49-F238E27FC236}">
                <a16:creationId xmlns:a16="http://schemas.microsoft.com/office/drawing/2014/main" id="{3C63B0C4-C5F2-E6B5-939D-6F1F7E3500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2B64C4A-43A3-6FD4-7886-51D583843CB7}"/>
              </a:ext>
            </a:extLst>
          </p:cNvPr>
          <p:cNvPicPr>
            <a:picLocks noChangeAspect="1"/>
          </p:cNvPicPr>
          <p:nvPr/>
        </p:nvPicPr>
        <p:blipFill>
          <a:blip r:embed="rId3"/>
          <a:stretch>
            <a:fillRect/>
          </a:stretch>
        </p:blipFill>
        <p:spPr>
          <a:xfrm>
            <a:off x="3279764" y="170269"/>
            <a:ext cx="6108721" cy="859611"/>
          </a:xfrm>
          <a:prstGeom prst="rect">
            <a:avLst/>
          </a:prstGeom>
        </p:spPr>
      </p:pic>
    </p:spTree>
    <p:extLst>
      <p:ext uri="{BB962C8B-B14F-4D97-AF65-F5344CB8AC3E}">
        <p14:creationId xmlns:p14="http://schemas.microsoft.com/office/powerpoint/2010/main" val="17563359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BF43"/>
        </a:solidFill>
        <a:effectLst/>
      </p:bgPr>
    </p:bg>
    <p:spTree>
      <p:nvGrpSpPr>
        <p:cNvPr id="1" name=""/>
        <p:cNvGrpSpPr/>
        <p:nvPr/>
      </p:nvGrpSpPr>
      <p:grpSpPr>
        <a:xfrm>
          <a:off x="0" y="0"/>
          <a:ext cx="0" cy="0"/>
          <a:chOff x="0" y="0"/>
          <a:chExt cx="0" cy="0"/>
        </a:xfrm>
      </p:grpSpPr>
      <p:sp>
        <p:nvSpPr>
          <p:cNvPr id="2" name="Rounded Rectangle 1"/>
          <p:cNvSpPr/>
          <p:nvPr/>
        </p:nvSpPr>
        <p:spPr>
          <a:xfrm>
            <a:off x="218364" y="126080"/>
            <a:ext cx="11694659" cy="6537278"/>
          </a:xfrm>
          <a:prstGeom prst="roundRect">
            <a:avLst>
              <a:gd name="adj" fmla="val 86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014F07B2-C969-A1CF-58CC-DE8B59682987}"/>
              </a:ext>
            </a:extLst>
          </p:cNvPr>
          <p:cNvSpPr/>
          <p:nvPr/>
        </p:nvSpPr>
        <p:spPr>
          <a:xfrm>
            <a:off x="672350" y="410773"/>
            <a:ext cx="546849" cy="503627"/>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9BC6E"/>
                </a:solidFill>
                <a:effectLst/>
                <a:uLnTx/>
                <a:uFillTx/>
                <a:latin typeface="Arial"/>
                <a:ea typeface="+mn-ea"/>
                <a:cs typeface="+mn-cs"/>
                <a:sym typeface="Arial"/>
              </a:rPr>
              <a:t>2</a:t>
            </a:r>
            <a:endParaRPr kumimoji="0" lang="vi-VN" sz="4000" b="1"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grpSp>
        <p:nvGrpSpPr>
          <p:cNvPr id="9" name="Group 8">
            <a:extLst>
              <a:ext uri="{FF2B5EF4-FFF2-40B4-BE49-F238E27FC236}">
                <a16:creationId xmlns:a16="http://schemas.microsoft.com/office/drawing/2014/main" id="{40BA9F18-B2CE-1F3F-091E-E9607AC3E463}"/>
              </a:ext>
            </a:extLst>
          </p:cNvPr>
          <p:cNvGrpSpPr/>
          <p:nvPr/>
        </p:nvGrpSpPr>
        <p:grpSpPr>
          <a:xfrm>
            <a:off x="1242532" y="425425"/>
            <a:ext cx="788813" cy="557107"/>
            <a:chOff x="1870518" y="1440654"/>
            <a:chExt cx="1149435" cy="422861"/>
          </a:xfrm>
        </p:grpSpPr>
        <p:sp>
          <p:nvSpPr>
            <p:cNvPr id="10" name="Rectangle: Rounded Corners 7">
              <a:extLst>
                <a:ext uri="{FF2B5EF4-FFF2-40B4-BE49-F238E27FC236}">
                  <a16:creationId xmlns:a16="http://schemas.microsoft.com/office/drawing/2014/main" id="{34929EB8-6A15-BDB8-67DC-0D6C18B0DDDD}"/>
                </a:ext>
              </a:extLst>
            </p:cNvPr>
            <p:cNvSpPr/>
            <p:nvPr/>
          </p:nvSpPr>
          <p:spPr>
            <a:xfrm>
              <a:off x="1870518" y="1440654"/>
              <a:ext cx="1104124" cy="382154"/>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sp>
          <p:nvSpPr>
            <p:cNvPr id="11" name="TextBox 10">
              <a:extLst>
                <a:ext uri="{FF2B5EF4-FFF2-40B4-BE49-F238E27FC236}">
                  <a16:creationId xmlns:a16="http://schemas.microsoft.com/office/drawing/2014/main" id="{BFD26025-2DCB-D677-F2CD-C84FAA13D244}"/>
                </a:ext>
              </a:extLst>
            </p:cNvPr>
            <p:cNvSpPr txBox="1"/>
            <p:nvPr/>
          </p:nvSpPr>
          <p:spPr>
            <a:xfrm>
              <a:off x="1881928" y="1466375"/>
              <a:ext cx="1138025" cy="39714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SỐ?</a:t>
              </a:r>
              <a:endParaRPr kumimoji="0" lang="vi-VN"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3" name="TextBox 2">
            <a:extLst>
              <a:ext uri="{FF2B5EF4-FFF2-40B4-BE49-F238E27FC236}">
                <a16:creationId xmlns:a16="http://schemas.microsoft.com/office/drawing/2014/main" id="{5148BC12-17E7-3FE3-6B49-4C994C43A733}"/>
              </a:ext>
            </a:extLst>
          </p:cNvPr>
          <p:cNvSpPr txBox="1"/>
          <p:nvPr/>
        </p:nvSpPr>
        <p:spPr>
          <a:xfrm>
            <a:off x="2313653" y="1456403"/>
            <a:ext cx="6794089" cy="584775"/>
          </a:xfrm>
          <a:prstGeom prst="rect">
            <a:avLst/>
          </a:prstGeom>
          <a:noFill/>
        </p:spPr>
        <p:txBody>
          <a:bodyPr wrap="square" rtlCol="0">
            <a:spAutoFit/>
          </a:bodyPr>
          <a:lstStyle/>
          <a:p>
            <a:pPr marL="342900" indent="-342900">
              <a:buAutoNum type="alphaLcParenR"/>
            </a:pPr>
            <a:r>
              <a:rPr lang="en-US" sz="3200" b="1" dirty="0">
                <a:solidFill>
                  <a:srgbClr val="002060"/>
                </a:solidFill>
                <a:latin typeface="Cambria" panose="02040503050406030204" pitchFamily="18" charset="0"/>
                <a:ea typeface="Cambria" panose="02040503050406030204" pitchFamily="18" charset="0"/>
              </a:rPr>
              <a:t>3 </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km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en-US" sz="3200" b="1" dirty="0">
                <a:solidFill>
                  <a:srgbClr val="002060"/>
                </a:solidFill>
                <a:latin typeface="Cambria" panose="02040503050406030204" pitchFamily="18" charset="0"/>
                <a:ea typeface="Cambria" panose="02040503050406030204" pitchFamily="18" charset="0"/>
              </a:rPr>
              <a:t> =              </a:t>
            </a:r>
            <a:r>
              <a:rPr 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ha</a:t>
            </a:r>
            <a:endParaRPr lang="en-US" sz="3200" b="1" dirty="0">
              <a:solidFill>
                <a:srgbClr val="00206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D63D3C05-C79B-7AC7-83B8-27B02F23ED37}"/>
              </a:ext>
            </a:extLst>
          </p:cNvPr>
          <p:cNvSpPr txBox="1"/>
          <p:nvPr/>
        </p:nvSpPr>
        <p:spPr>
          <a:xfrm>
            <a:off x="2303822" y="2351138"/>
            <a:ext cx="7757650" cy="584775"/>
          </a:xfrm>
          <a:prstGeom prst="rect">
            <a:avLst/>
          </a:prstGeom>
          <a:noFill/>
        </p:spPr>
        <p:txBody>
          <a:bodyPr wrap="square" rtlCol="0">
            <a:spAutoFit/>
          </a:bodyPr>
          <a:lstStyle/>
          <a:p>
            <a:r>
              <a:rPr lang="en-US" sz="3200" b="1" dirty="0">
                <a:solidFill>
                  <a:srgbClr val="002060"/>
                </a:solidFill>
                <a:latin typeface="Cambria" panose="02040503050406030204" pitchFamily="18" charset="0"/>
                <a:ea typeface="Cambria" panose="02040503050406030204" pitchFamily="18" charset="0"/>
              </a:rPr>
              <a:t>b) 40 000 ha =             k</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3200" b="1" dirty="0">
                <a:solidFill>
                  <a:srgbClr val="002060"/>
                </a:solidFill>
                <a:latin typeface="Cambria" panose="02040503050406030204" pitchFamily="18" charset="0"/>
                <a:ea typeface="Cambria" panose="02040503050406030204" pitchFamily="18" charset="0"/>
              </a:rPr>
              <a:t>    </a:t>
            </a:r>
          </a:p>
        </p:txBody>
      </p:sp>
      <p:sp>
        <p:nvSpPr>
          <p:cNvPr id="5" name="Rectangle: Rounded Corners 4">
            <a:extLst>
              <a:ext uri="{FF2B5EF4-FFF2-40B4-BE49-F238E27FC236}">
                <a16:creationId xmlns:a16="http://schemas.microsoft.com/office/drawing/2014/main" id="{AA41181E-3368-7F99-D6E9-DBC43436AFE5}"/>
              </a:ext>
            </a:extLst>
          </p:cNvPr>
          <p:cNvSpPr/>
          <p:nvPr/>
        </p:nvSpPr>
        <p:spPr>
          <a:xfrm>
            <a:off x="4496414" y="1495732"/>
            <a:ext cx="885211" cy="52111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6" name="Rectangle: Rounded Corners 5">
            <a:extLst>
              <a:ext uri="{FF2B5EF4-FFF2-40B4-BE49-F238E27FC236}">
                <a16:creationId xmlns:a16="http://schemas.microsoft.com/office/drawing/2014/main" id="{5ED56A51-4A8C-BF6C-0B97-C58F28EB50F1}"/>
              </a:ext>
            </a:extLst>
          </p:cNvPr>
          <p:cNvSpPr/>
          <p:nvPr/>
        </p:nvSpPr>
        <p:spPr>
          <a:xfrm>
            <a:off x="5141655" y="2380328"/>
            <a:ext cx="1001970" cy="52111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14" name="TextBox 13">
            <a:extLst>
              <a:ext uri="{FF2B5EF4-FFF2-40B4-BE49-F238E27FC236}">
                <a16:creationId xmlns:a16="http://schemas.microsoft.com/office/drawing/2014/main" id="{82D81F67-5671-C9B1-A41F-A827CE24D552}"/>
              </a:ext>
            </a:extLst>
          </p:cNvPr>
          <p:cNvSpPr txBox="1"/>
          <p:nvPr/>
        </p:nvSpPr>
        <p:spPr>
          <a:xfrm>
            <a:off x="2313347" y="3294113"/>
            <a:ext cx="7757650" cy="584775"/>
          </a:xfrm>
          <a:prstGeom prst="rect">
            <a:avLst/>
          </a:prstGeom>
          <a:noFill/>
        </p:spPr>
        <p:txBody>
          <a:bodyPr wrap="square" rtlCol="0">
            <a:spAutoFit/>
          </a:bodyPr>
          <a:lstStyle/>
          <a:p>
            <a:r>
              <a:rPr lang="en-US" sz="3200" b="1" dirty="0">
                <a:solidFill>
                  <a:srgbClr val="002060"/>
                </a:solidFill>
                <a:latin typeface="Cambria" panose="02040503050406030204" pitchFamily="18" charset="0"/>
                <a:ea typeface="Cambria" panose="02040503050406030204" pitchFamily="18" charset="0"/>
              </a:rPr>
              <a:t>c) 64 800 ha =             k</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3200" b="1" dirty="0">
                <a:solidFill>
                  <a:srgbClr val="002060"/>
                </a:solidFill>
                <a:latin typeface="Cambria" panose="02040503050406030204" pitchFamily="18" charset="0"/>
                <a:ea typeface="Cambria" panose="02040503050406030204" pitchFamily="18" charset="0"/>
              </a:rPr>
              <a:t>    </a:t>
            </a:r>
          </a:p>
        </p:txBody>
      </p:sp>
      <p:sp>
        <p:nvSpPr>
          <p:cNvPr id="18" name="Rectangle: Rounded Corners 17">
            <a:extLst>
              <a:ext uri="{FF2B5EF4-FFF2-40B4-BE49-F238E27FC236}">
                <a16:creationId xmlns:a16="http://schemas.microsoft.com/office/drawing/2014/main" id="{432A29C8-1A7A-9D8A-D4BB-A979CD91DCC6}"/>
              </a:ext>
            </a:extLst>
          </p:cNvPr>
          <p:cNvSpPr/>
          <p:nvPr/>
        </p:nvSpPr>
        <p:spPr>
          <a:xfrm>
            <a:off x="5151180" y="3323303"/>
            <a:ext cx="1001970" cy="52111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19" name="Rectangle: Rounded Corners 18">
            <a:extLst>
              <a:ext uri="{FF2B5EF4-FFF2-40B4-BE49-F238E27FC236}">
                <a16:creationId xmlns:a16="http://schemas.microsoft.com/office/drawing/2014/main" id="{29896DEF-9F9C-0461-88F5-399FD3A396A1}"/>
              </a:ext>
            </a:extLst>
          </p:cNvPr>
          <p:cNvSpPr/>
          <p:nvPr/>
        </p:nvSpPr>
        <p:spPr>
          <a:xfrm>
            <a:off x="4477364" y="1486206"/>
            <a:ext cx="980461" cy="533093"/>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300</a:t>
            </a:r>
          </a:p>
        </p:txBody>
      </p:sp>
      <p:sp>
        <p:nvSpPr>
          <p:cNvPr id="20" name="Rectangle: Rounded Corners 19">
            <a:extLst>
              <a:ext uri="{FF2B5EF4-FFF2-40B4-BE49-F238E27FC236}">
                <a16:creationId xmlns:a16="http://schemas.microsoft.com/office/drawing/2014/main" id="{36105C04-F740-CBFD-D908-117F623C18EC}"/>
              </a:ext>
            </a:extLst>
          </p:cNvPr>
          <p:cNvSpPr/>
          <p:nvPr/>
        </p:nvSpPr>
        <p:spPr>
          <a:xfrm>
            <a:off x="5163164" y="2362506"/>
            <a:ext cx="980461" cy="533093"/>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400</a:t>
            </a:r>
          </a:p>
        </p:txBody>
      </p:sp>
      <p:sp>
        <p:nvSpPr>
          <p:cNvPr id="21" name="Rectangle: Rounded Corners 20">
            <a:extLst>
              <a:ext uri="{FF2B5EF4-FFF2-40B4-BE49-F238E27FC236}">
                <a16:creationId xmlns:a16="http://schemas.microsoft.com/office/drawing/2014/main" id="{F3BD9CA1-D456-E9DB-2328-10EC815C5AFB}"/>
              </a:ext>
            </a:extLst>
          </p:cNvPr>
          <p:cNvSpPr/>
          <p:nvPr/>
        </p:nvSpPr>
        <p:spPr>
          <a:xfrm>
            <a:off x="5115539" y="3305481"/>
            <a:ext cx="1018561" cy="533094"/>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648</a:t>
            </a:r>
          </a:p>
        </p:txBody>
      </p:sp>
    </p:spTree>
    <p:extLst>
      <p:ext uri="{BB962C8B-B14F-4D97-AF65-F5344CB8AC3E}">
        <p14:creationId xmlns:p14="http://schemas.microsoft.com/office/powerpoint/2010/main" val="1654451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9" grpId="0" animBg="1"/>
      <p:bldP spid="20" grpId="0" animBg="1"/>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5079999" y="744289"/>
            <a:ext cx="5895343" cy="4918641"/>
          </a:xfrm>
          <a:prstGeom prst="rect">
            <a:avLst/>
          </a:prstGeom>
        </p:spPr>
      </p:pic>
      <p:pic>
        <p:nvPicPr>
          <p:cNvPr id="5" name="图片 11"/>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29640" y="1512570"/>
            <a:ext cx="4150360" cy="4150360"/>
          </a:xfrm>
          <a:prstGeom prst="rect">
            <a:avLst/>
          </a:prstGeom>
        </p:spPr>
      </p:pic>
      <p:pic>
        <p:nvPicPr>
          <p:cNvPr id="3" name="Picture 2" descr="A logo with a black background&#10;&#10;Description automatically generated">
            <a:extLst>
              <a:ext uri="{FF2B5EF4-FFF2-40B4-BE49-F238E27FC236}">
                <a16:creationId xmlns:a16="http://schemas.microsoft.com/office/drawing/2014/main" id="{19FC3659-F211-A648-307A-A90A962AA8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3425" y="1091131"/>
            <a:ext cx="7463007" cy="5766869"/>
          </a:xfrm>
          <a:prstGeom prst="rect">
            <a:avLst/>
          </a:prstGeom>
        </p:spPr>
      </p:pic>
    </p:spTree>
    <p:extLst>
      <p:ext uri="{BB962C8B-B14F-4D97-AF65-F5344CB8AC3E}">
        <p14:creationId xmlns:p14="http://schemas.microsoft.com/office/powerpoint/2010/main" val="1269208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BF43"/>
        </a:solidFill>
        <a:effectLst/>
      </p:bgPr>
    </p:bg>
    <p:spTree>
      <p:nvGrpSpPr>
        <p:cNvPr id="1" name=""/>
        <p:cNvGrpSpPr/>
        <p:nvPr/>
      </p:nvGrpSpPr>
      <p:grpSpPr>
        <a:xfrm>
          <a:off x="0" y="0"/>
          <a:ext cx="0" cy="0"/>
          <a:chOff x="0" y="0"/>
          <a:chExt cx="0" cy="0"/>
        </a:xfrm>
      </p:grpSpPr>
      <p:sp>
        <p:nvSpPr>
          <p:cNvPr id="2" name="Rounded Rectangle 1"/>
          <p:cNvSpPr/>
          <p:nvPr/>
        </p:nvSpPr>
        <p:spPr>
          <a:xfrm>
            <a:off x="218364" y="126080"/>
            <a:ext cx="11694659" cy="6537278"/>
          </a:xfrm>
          <a:prstGeom prst="roundRect">
            <a:avLst>
              <a:gd name="adj" fmla="val 86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014F07B2-C969-A1CF-58CC-DE8B59682987}"/>
              </a:ext>
            </a:extLst>
          </p:cNvPr>
          <p:cNvSpPr/>
          <p:nvPr/>
        </p:nvSpPr>
        <p:spPr>
          <a:xfrm>
            <a:off x="672350" y="410773"/>
            <a:ext cx="546849" cy="503627"/>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9BC6E"/>
                </a:solidFill>
                <a:effectLst/>
                <a:uLnTx/>
                <a:uFillTx/>
                <a:latin typeface="Arial"/>
                <a:ea typeface="+mn-ea"/>
                <a:cs typeface="+mn-cs"/>
                <a:sym typeface="Arial"/>
              </a:rPr>
              <a:t>1</a:t>
            </a:r>
            <a:endParaRPr kumimoji="0" lang="vi-VN" sz="4000" b="1"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grpSp>
        <p:nvGrpSpPr>
          <p:cNvPr id="9" name="Group 8">
            <a:extLst>
              <a:ext uri="{FF2B5EF4-FFF2-40B4-BE49-F238E27FC236}">
                <a16:creationId xmlns:a16="http://schemas.microsoft.com/office/drawing/2014/main" id="{40BA9F18-B2CE-1F3F-091E-E9607AC3E463}"/>
              </a:ext>
            </a:extLst>
          </p:cNvPr>
          <p:cNvGrpSpPr/>
          <p:nvPr/>
        </p:nvGrpSpPr>
        <p:grpSpPr>
          <a:xfrm>
            <a:off x="1242532" y="402162"/>
            <a:ext cx="5015393" cy="526739"/>
            <a:chOff x="1870518" y="1422997"/>
            <a:chExt cx="7308283" cy="399811"/>
          </a:xfrm>
        </p:grpSpPr>
        <p:sp>
          <p:nvSpPr>
            <p:cNvPr id="10" name="Rectangle: Rounded Corners 7">
              <a:extLst>
                <a:ext uri="{FF2B5EF4-FFF2-40B4-BE49-F238E27FC236}">
                  <a16:creationId xmlns:a16="http://schemas.microsoft.com/office/drawing/2014/main" id="{34929EB8-6A15-BDB8-67DC-0D6C18B0DDDD}"/>
                </a:ext>
              </a:extLst>
            </p:cNvPr>
            <p:cNvSpPr/>
            <p:nvPr/>
          </p:nvSpPr>
          <p:spPr>
            <a:xfrm>
              <a:off x="1870518" y="1440654"/>
              <a:ext cx="6655944" cy="382154"/>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sp>
          <p:nvSpPr>
            <p:cNvPr id="11" name="TextBox 10">
              <a:extLst>
                <a:ext uri="{FF2B5EF4-FFF2-40B4-BE49-F238E27FC236}">
                  <a16:creationId xmlns:a16="http://schemas.microsoft.com/office/drawing/2014/main" id="{BFD26025-2DCB-D677-F2CD-C84FAA13D244}"/>
                </a:ext>
              </a:extLst>
            </p:cNvPr>
            <p:cNvSpPr txBox="1"/>
            <p:nvPr/>
          </p:nvSpPr>
          <p:spPr>
            <a:xfrm>
              <a:off x="2006844" y="1422997"/>
              <a:ext cx="7171957" cy="3971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Chọn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trả</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lời</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đúng</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vi-VN"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7" name="TextBox 6">
            <a:extLst>
              <a:ext uri="{FF2B5EF4-FFF2-40B4-BE49-F238E27FC236}">
                <a16:creationId xmlns:a16="http://schemas.microsoft.com/office/drawing/2014/main" id="{C6756B26-D8B9-4DA7-DA28-23EEC110B4D7}"/>
              </a:ext>
            </a:extLst>
          </p:cNvPr>
          <p:cNvSpPr txBox="1"/>
          <p:nvPr/>
        </p:nvSpPr>
        <p:spPr>
          <a:xfrm>
            <a:off x="1247774" y="1171575"/>
            <a:ext cx="10391775" cy="523220"/>
          </a:xfrm>
          <a:prstGeom prst="rect">
            <a:avLst/>
          </a:prstGeom>
          <a:noFill/>
        </p:spPr>
        <p:txBody>
          <a:bodyPr wrap="square" rtlCol="0">
            <a:spAutoFit/>
          </a:bodyPr>
          <a:lstStyle/>
          <a:p>
            <a:r>
              <a:rPr lang="vi-VN" sz="2800" b="0" i="0" dirty="0">
                <a:solidFill>
                  <a:srgbClr val="000000"/>
                </a:solidFill>
                <a:effectLst/>
                <a:latin typeface="Cambria" panose="02040503050406030204" pitchFamily="18" charset="0"/>
                <a:ea typeface="Cambria" panose="02040503050406030204" pitchFamily="18" charset="0"/>
              </a:rPr>
              <a:t>Vườn quốc gia Phong Nha – Kẻ Bàng có diện tích là 123 326 ha.</a:t>
            </a:r>
            <a:endParaRPr lang="en-US" sz="2800" dirty="0">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385BB4FA-1B9D-CD70-C930-C60CCDD85015}"/>
              </a:ext>
            </a:extLst>
          </p:cNvPr>
          <p:cNvPicPr>
            <a:picLocks noChangeAspect="1"/>
          </p:cNvPicPr>
          <p:nvPr/>
        </p:nvPicPr>
        <p:blipFill>
          <a:blip r:embed="rId2"/>
          <a:stretch>
            <a:fillRect/>
          </a:stretch>
        </p:blipFill>
        <p:spPr>
          <a:xfrm>
            <a:off x="2176462" y="1828800"/>
            <a:ext cx="7839075" cy="3181350"/>
          </a:xfrm>
          <a:prstGeom prst="rect">
            <a:avLst/>
          </a:prstGeom>
        </p:spPr>
      </p:pic>
      <p:sp>
        <p:nvSpPr>
          <p:cNvPr id="15" name="TextBox 14">
            <a:extLst>
              <a:ext uri="{FF2B5EF4-FFF2-40B4-BE49-F238E27FC236}">
                <a16:creationId xmlns:a16="http://schemas.microsoft.com/office/drawing/2014/main" id="{109B49FC-D28A-5F71-4E55-64225BC25D8B}"/>
              </a:ext>
            </a:extLst>
          </p:cNvPr>
          <p:cNvSpPr txBox="1"/>
          <p:nvPr/>
        </p:nvSpPr>
        <p:spPr>
          <a:xfrm>
            <a:off x="1352550" y="5029200"/>
            <a:ext cx="9972675" cy="1384995"/>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Số đo diện tích vườn quốc gia đó theo đơn vị ki-lô-mét vuông là:</a:t>
            </a:r>
          </a:p>
          <a:p>
            <a:pPr algn="just"/>
            <a:r>
              <a:rPr lang="vi-VN" sz="2800" b="0" i="0" dirty="0">
                <a:solidFill>
                  <a:srgbClr val="000000"/>
                </a:solidFill>
                <a:effectLst/>
                <a:latin typeface="Cambria" panose="02040503050406030204" pitchFamily="18" charset="0"/>
                <a:ea typeface="Cambria" panose="02040503050406030204" pitchFamily="18" charset="0"/>
              </a:rPr>
              <a:t>A. 12,3326 km</a:t>
            </a:r>
            <a:r>
              <a:rPr lang="vi-VN" sz="2800" b="0" i="0" baseline="30000" dirty="0">
                <a:solidFill>
                  <a:srgbClr val="000000"/>
                </a:solidFill>
                <a:effectLst/>
                <a:latin typeface="Cambria" panose="02040503050406030204" pitchFamily="18" charset="0"/>
                <a:ea typeface="Cambria" panose="02040503050406030204" pitchFamily="18" charset="0"/>
              </a:rPr>
              <a:t>2</a:t>
            </a:r>
            <a:r>
              <a:rPr lang="vi-VN" sz="2800" b="0" i="0" dirty="0">
                <a:solidFill>
                  <a:srgbClr val="000000"/>
                </a:solidFill>
                <a:effectLst/>
                <a:latin typeface="Cambria" panose="02040503050406030204" pitchFamily="18" charset="0"/>
                <a:ea typeface="Cambria" panose="02040503050406030204" pitchFamily="18" charset="0"/>
              </a:rPr>
              <a:t>                                                      B. 123,326 km</a:t>
            </a:r>
            <a:r>
              <a:rPr lang="vi-VN" sz="2800" b="0" i="0" baseline="30000" dirty="0">
                <a:solidFill>
                  <a:srgbClr val="000000"/>
                </a:solidFill>
                <a:effectLst/>
                <a:latin typeface="Cambria" panose="02040503050406030204" pitchFamily="18" charset="0"/>
                <a:ea typeface="Cambria" panose="02040503050406030204" pitchFamily="18" charset="0"/>
              </a:rPr>
              <a:t>2</a:t>
            </a:r>
            <a:endParaRPr lang="vi-VN" sz="2800" b="0" i="0" dirty="0">
              <a:solidFill>
                <a:srgbClr val="000000"/>
              </a:solidFill>
              <a:effectLst/>
              <a:latin typeface="Cambria" panose="02040503050406030204" pitchFamily="18" charset="0"/>
              <a:ea typeface="Cambria" panose="02040503050406030204" pitchFamily="18" charset="0"/>
            </a:endParaRPr>
          </a:p>
          <a:p>
            <a:pPr algn="just"/>
            <a:r>
              <a:rPr lang="vi-VN" sz="2800" b="0" i="0" dirty="0">
                <a:solidFill>
                  <a:srgbClr val="000000"/>
                </a:solidFill>
                <a:effectLst/>
                <a:latin typeface="Cambria" panose="02040503050406030204" pitchFamily="18" charset="0"/>
                <a:ea typeface="Cambria" panose="02040503050406030204" pitchFamily="18" charset="0"/>
              </a:rPr>
              <a:t>C. 1233,26 km</a:t>
            </a:r>
            <a:r>
              <a:rPr lang="vi-VN" sz="2800" b="0" i="0" baseline="30000" dirty="0">
                <a:solidFill>
                  <a:srgbClr val="000000"/>
                </a:solidFill>
                <a:effectLst/>
                <a:latin typeface="Cambria" panose="02040503050406030204" pitchFamily="18" charset="0"/>
                <a:ea typeface="Cambria" panose="02040503050406030204" pitchFamily="18" charset="0"/>
              </a:rPr>
              <a:t>2</a:t>
            </a:r>
            <a:r>
              <a:rPr lang="vi-VN" sz="2800" b="0" i="0" dirty="0">
                <a:solidFill>
                  <a:srgbClr val="000000"/>
                </a:solidFill>
                <a:effectLst/>
                <a:latin typeface="Cambria" panose="02040503050406030204" pitchFamily="18" charset="0"/>
                <a:ea typeface="Cambria" panose="02040503050406030204" pitchFamily="18" charset="0"/>
              </a:rPr>
              <a:t>                                                       D. 12332,6 km</a:t>
            </a:r>
            <a:r>
              <a:rPr lang="vi-VN" sz="2800" b="0" i="0" baseline="30000" dirty="0">
                <a:solidFill>
                  <a:srgbClr val="000000"/>
                </a:solidFill>
                <a:effectLst/>
                <a:latin typeface="Cambria" panose="02040503050406030204" pitchFamily="18" charset="0"/>
                <a:ea typeface="Cambria" panose="02040503050406030204" pitchFamily="18" charset="0"/>
              </a:rPr>
              <a:t>2</a:t>
            </a:r>
            <a:endParaRPr lang="vi-VN" sz="2800" b="0" i="0" dirty="0">
              <a:solidFill>
                <a:srgbClr val="000000"/>
              </a:solidFill>
              <a:effectLst/>
              <a:latin typeface="Cambria" panose="02040503050406030204" pitchFamily="18" charset="0"/>
              <a:ea typeface="Cambria" panose="02040503050406030204" pitchFamily="18" charset="0"/>
            </a:endParaRPr>
          </a:p>
        </p:txBody>
      </p:sp>
      <p:sp>
        <p:nvSpPr>
          <p:cNvPr id="16" name="Oval 15">
            <a:extLst>
              <a:ext uri="{FF2B5EF4-FFF2-40B4-BE49-F238E27FC236}">
                <a16:creationId xmlns:a16="http://schemas.microsoft.com/office/drawing/2014/main" id="{55230521-6D9D-FA6F-AB0C-AE5194782FFF}"/>
              </a:ext>
            </a:extLst>
          </p:cNvPr>
          <p:cNvSpPr/>
          <p:nvPr/>
        </p:nvSpPr>
        <p:spPr>
          <a:xfrm>
            <a:off x="1323975" y="6000750"/>
            <a:ext cx="485775" cy="40957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4052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P spid="15" grpId="0"/>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1">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rcRect t="7846" b="7846"/>
          <a:stretch/>
        </p:blipFill>
        <p:spPr>
          <a:xfrm>
            <a:off x="806133" y="3418296"/>
            <a:ext cx="2452370" cy="2067560"/>
          </a:xfrm>
          <a:prstGeom prst="rect">
            <a:avLst/>
          </a:prstGeom>
        </p:spPr>
      </p:pic>
      <p:pic>
        <p:nvPicPr>
          <p:cNvPr id="5" name="图片 32">
            <a:hlinkClick r:id="rId5" action="ppaction://hlinksldjump"/>
          </p:cNvPr>
          <p:cNvPicPr>
            <a:picLocks noChangeAspect="1"/>
          </p:cNvPicPr>
          <p:nvPr/>
        </p:nvPicPr>
        <p:blipFill rotWithShape="1">
          <a:blip r:embed="rId6" cstate="print">
            <a:extLst>
              <a:ext uri="{28A0092B-C50C-407E-A947-70E740481C1C}">
                <a14:useLocalDpi xmlns:a14="http://schemas.microsoft.com/office/drawing/2010/main" val="0"/>
              </a:ext>
            </a:extLst>
          </a:blip>
          <a:srcRect t="688" b="688"/>
          <a:stretch/>
        </p:blipFill>
        <p:spPr>
          <a:xfrm>
            <a:off x="3785121" y="3418296"/>
            <a:ext cx="2139270" cy="2109832"/>
          </a:xfrm>
          <a:prstGeom prst="rect">
            <a:avLst/>
          </a:prstGeom>
        </p:spPr>
      </p:pic>
      <p:pic>
        <p:nvPicPr>
          <p:cNvPr id="7" name="图片 33">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rcRect t="8450" b="8450"/>
          <a:stretch/>
        </p:blipFill>
        <p:spPr>
          <a:xfrm>
            <a:off x="6118542" y="3454672"/>
            <a:ext cx="2452370" cy="2037080"/>
          </a:xfrm>
          <a:prstGeom prst="rect">
            <a:avLst/>
          </a:prstGeom>
        </p:spPr>
      </p:pic>
      <p:pic>
        <p:nvPicPr>
          <p:cNvPr id="8" name="图片 5">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8765063" y="3119120"/>
            <a:ext cx="2665912" cy="2665912"/>
          </a:xfrm>
          <a:prstGeom prst="rect">
            <a:avLst/>
          </a:prstGeom>
        </p:spPr>
      </p:pic>
      <p:grpSp>
        <p:nvGrpSpPr>
          <p:cNvPr id="13" name="Group 12"/>
          <p:cNvGrpSpPr/>
          <p:nvPr/>
        </p:nvGrpSpPr>
        <p:grpSpPr>
          <a:xfrm>
            <a:off x="1409462" y="777403"/>
            <a:ext cx="9176068" cy="1913092"/>
            <a:chOff x="1268095" y="3746863"/>
            <a:chExt cx="2421800" cy="536121"/>
          </a:xfrm>
        </p:grpSpPr>
        <p:sp>
          <p:nvSpPr>
            <p:cNvPr id="11"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12"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FFF1DA"/>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grpSp>
      <p:pic>
        <p:nvPicPr>
          <p:cNvPr id="16" name="Picture 15">
            <a:hlinkClick r:id="rId11" action="ppaction://hlinksldjump"/>
          </p:cNvPr>
          <p:cNvPicPr>
            <a:picLocks noChangeAspect="1"/>
          </p:cNvPicPr>
          <p:nvPr/>
        </p:nvPicPr>
        <p:blipFill>
          <a:blip r:embed="rId12"/>
          <a:stretch>
            <a:fillRect/>
          </a:stretch>
        </p:blipFill>
        <p:spPr>
          <a:xfrm>
            <a:off x="1749178" y="847122"/>
            <a:ext cx="9083827" cy="1566808"/>
          </a:xfrm>
          <a:prstGeom prst="rect">
            <a:avLst/>
          </a:prstGeom>
        </p:spPr>
      </p:pic>
      <p:sp>
        <p:nvSpPr>
          <p:cNvPr id="2" name="Rounded Rectangle 1"/>
          <p:cNvSpPr/>
          <p:nvPr/>
        </p:nvSpPr>
        <p:spPr>
          <a:xfrm>
            <a:off x="1160060" y="984249"/>
            <a:ext cx="9567080" cy="4501607"/>
          </a:xfrm>
          <a:prstGeom prst="roundRect">
            <a:avLst/>
          </a:prstGeom>
          <a:solidFill>
            <a:schemeClr val="bg1">
              <a:alpha val="84000"/>
            </a:schemeClr>
          </a:solidFill>
          <a:ln>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sng"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Luật</a:t>
            </a:r>
            <a:r>
              <a:rPr kumimoji="0" lang="en-GB" sz="3600" b="0" i="0" u="sng"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sng"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chơi</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Mỗi</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bạn</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nhỏ</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dưới</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đây</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có</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một</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thử</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thách</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nhỏ</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cho</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các</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em</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Các</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em</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hãy</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chọn</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người</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đưa</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ra</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thử</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thách</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cho</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mình</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và</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hoàn</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thành</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nó</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nhé</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Chúng</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ta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cùng</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thi</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đua</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xem</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bạn</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nào</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có</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trì</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nhớ</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tốt</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nhất</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nào</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3738534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to="" calcmode="lin" valueType="num">
                                      <p:cBhvr>
                                        <p:cTn id="7" dur="1" fill="hold"/>
                                        <p:tgtEl>
                                          <p:spTgt spid="8"/>
                                        </p:tgtEl>
                                      </p:cBhvr>
                                    </p:anim>
                                  </p:childTnLst>
                                </p:cTn>
                              </p:par>
                              <p:par>
                                <p:cTn id="8" presetID="24"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to="" calcmode="lin" valueType="num">
                                      <p:cBhvr>
                                        <p:cTn id="10" dur="1" fill="hold"/>
                                        <p:tgtEl>
                                          <p:spTgt spid="7"/>
                                        </p:tgtEl>
                                      </p:cBhvr>
                                    </p:anim>
                                  </p:childTnLst>
                                </p:cTn>
                              </p:par>
                              <p:par>
                                <p:cTn id="11" presetID="24"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 to="" calcmode="lin" valueType="num">
                                      <p:cBhvr>
                                        <p:cTn id="13" dur="1" fill="hold"/>
                                        <p:tgtEl>
                                          <p:spTgt spid="16"/>
                                        </p:tgtEl>
                                      </p:cBhvr>
                                    </p:anim>
                                  </p:childTnLst>
                                </p:cTn>
                              </p:par>
                              <p:par>
                                <p:cTn id="14" presetID="24"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to="" calcmode="lin" valueType="num">
                                      <p:cBhvr>
                                        <p:cTn id="16" dur="1" fill="hold"/>
                                        <p:tgtEl>
                                          <p:spTgt spid="5"/>
                                        </p:tgtEl>
                                      </p:cBhvr>
                                    </p:anim>
                                  </p:childTnLst>
                                </p:cTn>
                              </p:par>
                              <p:par>
                                <p:cTn id="17" presetID="24"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to="" calcmode="lin" valueType="num">
                                      <p:cBhvr>
                                        <p:cTn id="19" dur="1" fill="hold"/>
                                        <p:tgtEl>
                                          <p:spTgt spid="3"/>
                                        </p:tgtEl>
                                      </p:cBhvr>
                                    </p:anim>
                                  </p:childTnLst>
                                </p:cTn>
                              </p:par>
                              <p:par>
                                <p:cTn id="20" presetID="22" presetClass="entr" presetSubtype="4"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grpId="1" nodeType="clickEffect">
                                  <p:stCondLst>
                                    <p:cond delay="0"/>
                                  </p:stCondLst>
                                  <p:childTnLst>
                                    <p:animEffect transition="out" filter="barn(inVertical)">
                                      <p:cBhvr>
                                        <p:cTn id="26" dur="500"/>
                                        <p:tgtEl>
                                          <p:spTgt spid="2"/>
                                        </p:tgtEl>
                                      </p:cBhvr>
                                    </p:animEffect>
                                    <p:set>
                                      <p:cBhvr>
                                        <p:cTn id="2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8"/>
                    </p:tgtEl>
                  </p:cond>
                </p:stCondLst>
                <p:endSync evt="end" delay="0">
                  <p:rtn val="all"/>
                </p:endSync>
                <p:childTnLst>
                  <p:par>
                    <p:cTn id="29" fill="hold">
                      <p:stCondLst>
                        <p:cond delay="0"/>
                      </p:stCondLst>
                      <p:childTnLst>
                        <p:par>
                          <p:cTn id="30" fill="hold">
                            <p:stCondLst>
                              <p:cond delay="0"/>
                            </p:stCondLst>
                            <p:childTnLst>
                              <p:par>
                                <p:cTn id="31" presetID="14" presetClass="exit" presetSubtype="10" fill="hold" nodeType="clickEffect">
                                  <p:stCondLst>
                                    <p:cond delay="0"/>
                                  </p:stCondLst>
                                  <p:childTnLst>
                                    <p:animEffect transition="out" filter="randombar(horizontal)">
                                      <p:cBhvr>
                                        <p:cTn id="32" dur="500"/>
                                        <p:tgtEl>
                                          <p:spTgt spid="8"/>
                                        </p:tgtEl>
                                      </p:cBhvr>
                                    </p:animEffect>
                                    <p:set>
                                      <p:cBhvr>
                                        <p:cTn id="33"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4" restart="whenNotActive" fill="hold" evtFilter="cancelBubble" nodeType="interactiveSeq">
                <p:stCondLst>
                  <p:cond evt="onClick" delay="0">
                    <p:tgtEl>
                      <p:spTgt spid="7"/>
                    </p:tgtEl>
                  </p:cond>
                </p:stCondLst>
                <p:endSync evt="end" delay="0">
                  <p:rtn val="all"/>
                </p:endSync>
                <p:childTnLst>
                  <p:par>
                    <p:cTn id="35" fill="hold">
                      <p:stCondLst>
                        <p:cond delay="0"/>
                      </p:stCondLst>
                      <p:childTnLst>
                        <p:par>
                          <p:cTn id="36" fill="hold">
                            <p:stCondLst>
                              <p:cond delay="0"/>
                            </p:stCondLst>
                            <p:childTnLst>
                              <p:par>
                                <p:cTn id="37" presetID="14" presetClass="exit" presetSubtype="10" fill="hold" nodeType="clickEffect">
                                  <p:stCondLst>
                                    <p:cond delay="0"/>
                                  </p:stCondLst>
                                  <p:childTnLst>
                                    <p:animEffect transition="out" filter="randombar(horizontal)">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0" restart="whenNotActive" fill="hold" evtFilter="cancelBubble" nodeType="interactiveSeq">
                <p:stCondLst>
                  <p:cond evt="onClick" delay="0">
                    <p:tgtEl>
                      <p:spTgt spid="5"/>
                    </p:tgtEl>
                  </p:cond>
                </p:stCondLst>
                <p:endSync evt="end" delay="0">
                  <p:rtn val="all"/>
                </p:endSync>
                <p:childTnLst>
                  <p:par>
                    <p:cTn id="41" fill="hold">
                      <p:stCondLst>
                        <p:cond delay="0"/>
                      </p:stCondLst>
                      <p:childTnLst>
                        <p:par>
                          <p:cTn id="42" fill="hold">
                            <p:stCondLst>
                              <p:cond delay="0"/>
                            </p:stCondLst>
                            <p:childTnLst>
                              <p:par>
                                <p:cTn id="43" presetID="14" presetClass="exit" presetSubtype="10" fill="hold" nodeType="withEffect">
                                  <p:stCondLst>
                                    <p:cond delay="0"/>
                                  </p:stCondLst>
                                  <p:childTnLst>
                                    <p:animEffect transition="out" filter="randombar(horizontal)">
                                      <p:cBhvr>
                                        <p:cTn id="44" dur="500"/>
                                        <p:tgtEl>
                                          <p:spTgt spid="5"/>
                                        </p:tgtEl>
                                      </p:cBhvr>
                                    </p:animEffect>
                                    <p:set>
                                      <p:cBhvr>
                                        <p:cTn id="45"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46" restart="whenNotActive" fill="hold" evtFilter="cancelBubble" nodeType="interactiveSeq">
                <p:stCondLst>
                  <p:cond evt="onClick" delay="0">
                    <p:tgtEl>
                      <p:spTgt spid="3"/>
                    </p:tgtEl>
                  </p:cond>
                </p:stCondLst>
                <p:endSync evt="end" delay="0">
                  <p:rtn val="all"/>
                </p:endSync>
                <p:childTnLst>
                  <p:par>
                    <p:cTn id="47" fill="hold">
                      <p:stCondLst>
                        <p:cond delay="0"/>
                      </p:stCondLst>
                      <p:childTnLst>
                        <p:par>
                          <p:cTn id="48" fill="hold">
                            <p:stCondLst>
                              <p:cond delay="0"/>
                            </p:stCondLst>
                            <p:childTnLst>
                              <p:par>
                                <p:cTn id="49" presetID="14" presetClass="exit" presetSubtype="10" fill="hold" nodeType="withEffect">
                                  <p:stCondLst>
                                    <p:cond delay="0"/>
                                  </p:stCondLst>
                                  <p:childTnLst>
                                    <p:animEffect transition="out" filter="randombar(horizontal)">
                                      <p:cBhvr>
                                        <p:cTn id="50" dur="500"/>
                                        <p:tgtEl>
                                          <p:spTgt spid="3"/>
                                        </p:tgtEl>
                                      </p:cBhvr>
                                    </p:animEffect>
                                    <p:set>
                                      <p:cBhvr>
                                        <p:cTn id="51"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2" grpId="0" animBg="1"/>
      <p:bldP spid="2"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5079999" y="744289"/>
            <a:ext cx="5895343" cy="4918641"/>
          </a:xfrm>
          <a:prstGeom prst="rect">
            <a:avLst/>
          </a:prstGeom>
        </p:spPr>
      </p:pic>
      <p:pic>
        <p:nvPicPr>
          <p:cNvPr id="5" name="图片 11"/>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29640" y="1512570"/>
            <a:ext cx="4150360" cy="4150360"/>
          </a:xfrm>
          <a:prstGeom prst="rect">
            <a:avLst/>
          </a:prstGeom>
        </p:spPr>
      </p:pic>
      <p:pic>
        <p:nvPicPr>
          <p:cNvPr id="7" name="Picture 6"/>
          <p:cNvPicPr>
            <a:picLocks noChangeAspect="1"/>
          </p:cNvPicPr>
          <p:nvPr/>
        </p:nvPicPr>
        <p:blipFill>
          <a:blip r:embed="rId4"/>
          <a:stretch>
            <a:fillRect/>
          </a:stretch>
        </p:blipFill>
        <p:spPr>
          <a:xfrm>
            <a:off x="5595156" y="1162758"/>
            <a:ext cx="4865030" cy="3877392"/>
          </a:xfrm>
          <a:prstGeom prst="rect">
            <a:avLst/>
          </a:prstGeom>
        </p:spPr>
      </p:pic>
    </p:spTree>
    <p:extLst>
      <p:ext uri="{BB962C8B-B14F-4D97-AF65-F5344CB8AC3E}">
        <p14:creationId xmlns:p14="http://schemas.microsoft.com/office/powerpoint/2010/main" val="12630888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BF43"/>
        </a:solidFill>
        <a:effectLst/>
      </p:bgPr>
    </p:bg>
    <p:spTree>
      <p:nvGrpSpPr>
        <p:cNvPr id="1" name=""/>
        <p:cNvGrpSpPr/>
        <p:nvPr/>
      </p:nvGrpSpPr>
      <p:grpSpPr>
        <a:xfrm>
          <a:off x="0" y="0"/>
          <a:ext cx="0" cy="0"/>
          <a:chOff x="0" y="0"/>
          <a:chExt cx="0" cy="0"/>
        </a:xfrm>
      </p:grpSpPr>
      <p:sp>
        <p:nvSpPr>
          <p:cNvPr id="2" name="Rounded Rectangle 1"/>
          <p:cNvSpPr/>
          <p:nvPr/>
        </p:nvSpPr>
        <p:spPr>
          <a:xfrm>
            <a:off x="218364" y="126080"/>
            <a:ext cx="11694659" cy="6537278"/>
          </a:xfrm>
          <a:prstGeom prst="roundRect">
            <a:avLst>
              <a:gd name="adj" fmla="val 86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014F07B2-C969-A1CF-58CC-DE8B59682987}"/>
              </a:ext>
            </a:extLst>
          </p:cNvPr>
          <p:cNvSpPr/>
          <p:nvPr/>
        </p:nvSpPr>
        <p:spPr>
          <a:xfrm>
            <a:off x="672350" y="410773"/>
            <a:ext cx="546849" cy="503627"/>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9BC6E"/>
                </a:solidFill>
                <a:effectLst/>
                <a:uLnTx/>
                <a:uFillTx/>
                <a:latin typeface="Arial"/>
                <a:ea typeface="+mn-ea"/>
                <a:cs typeface="+mn-cs"/>
                <a:sym typeface="Arial"/>
              </a:rPr>
              <a:t>2</a:t>
            </a:r>
            <a:endParaRPr kumimoji="0" lang="vi-VN" sz="4000" b="1"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grpSp>
        <p:nvGrpSpPr>
          <p:cNvPr id="9" name="Group 8">
            <a:extLst>
              <a:ext uri="{FF2B5EF4-FFF2-40B4-BE49-F238E27FC236}">
                <a16:creationId xmlns:a16="http://schemas.microsoft.com/office/drawing/2014/main" id="{40BA9F18-B2CE-1F3F-091E-E9607AC3E463}"/>
              </a:ext>
            </a:extLst>
          </p:cNvPr>
          <p:cNvGrpSpPr/>
          <p:nvPr/>
        </p:nvGrpSpPr>
        <p:grpSpPr>
          <a:xfrm>
            <a:off x="1271107" y="183087"/>
            <a:ext cx="10035069" cy="1384994"/>
            <a:chOff x="1870518" y="1422997"/>
            <a:chExt cx="6926942" cy="524787"/>
          </a:xfrm>
        </p:grpSpPr>
        <p:sp>
          <p:nvSpPr>
            <p:cNvPr id="10" name="Rectangle: Rounded Corners 7">
              <a:extLst>
                <a:ext uri="{FF2B5EF4-FFF2-40B4-BE49-F238E27FC236}">
                  <a16:creationId xmlns:a16="http://schemas.microsoft.com/office/drawing/2014/main" id="{34929EB8-6A15-BDB8-67DC-0D6C18B0DDDD}"/>
                </a:ext>
              </a:extLst>
            </p:cNvPr>
            <p:cNvSpPr/>
            <p:nvPr/>
          </p:nvSpPr>
          <p:spPr>
            <a:xfrm>
              <a:off x="1870518" y="1440654"/>
              <a:ext cx="6926942" cy="497645"/>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1"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sp>
          <p:nvSpPr>
            <p:cNvPr id="11" name="TextBox 10">
              <a:extLst>
                <a:ext uri="{FF2B5EF4-FFF2-40B4-BE49-F238E27FC236}">
                  <a16:creationId xmlns:a16="http://schemas.microsoft.com/office/drawing/2014/main" id="{BFD26025-2DCB-D677-F2CD-C84FAA13D244}"/>
                </a:ext>
              </a:extLst>
            </p:cNvPr>
            <p:cNvSpPr txBox="1"/>
            <p:nvPr/>
          </p:nvSpPr>
          <p:spPr>
            <a:xfrm>
              <a:off x="2006844" y="1422997"/>
              <a:ext cx="6738016" cy="5247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vi-VN" sz="28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Người ta vừa xây dựng một nhà máy xử lí rác thải trên một khu đất hình vuông cạnh 200 m. Hỏi khu đất đó có diện tích là bao nhiêu héc-ta?</a:t>
              </a:r>
              <a:endParaRPr kumimoji="0" lang="vi-VN"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sp>
        <p:nvSpPr>
          <p:cNvPr id="3" name="TextBox 2">
            <a:extLst>
              <a:ext uri="{FF2B5EF4-FFF2-40B4-BE49-F238E27FC236}">
                <a16:creationId xmlns:a16="http://schemas.microsoft.com/office/drawing/2014/main" id="{C4CA12D1-700E-8DB0-E167-6397AA384D66}"/>
              </a:ext>
            </a:extLst>
          </p:cNvPr>
          <p:cNvSpPr txBox="1"/>
          <p:nvPr/>
        </p:nvSpPr>
        <p:spPr>
          <a:xfrm>
            <a:off x="2028825" y="2428875"/>
            <a:ext cx="8534400" cy="2554545"/>
          </a:xfrm>
          <a:prstGeom prst="rect">
            <a:avLst/>
          </a:prstGeom>
          <a:noFill/>
        </p:spPr>
        <p:txBody>
          <a:bodyPr wrap="square" rtlCol="0">
            <a:spAutoFit/>
          </a:bodyPr>
          <a:lstStyle/>
          <a:p>
            <a:pPr algn="ctr"/>
            <a:r>
              <a:rPr lang="vi-VN" sz="3200" b="1" i="0" dirty="0">
                <a:solidFill>
                  <a:srgbClr val="FF0000"/>
                </a:solidFill>
                <a:effectLst/>
                <a:latin typeface="Cambria" panose="02040503050406030204" pitchFamily="18" charset="0"/>
                <a:ea typeface="Cambria" panose="02040503050406030204" pitchFamily="18" charset="0"/>
              </a:rPr>
              <a:t>Bài giải</a:t>
            </a:r>
            <a:endParaRPr lang="vi-VN" sz="3200" b="0" i="0" dirty="0">
              <a:solidFill>
                <a:srgbClr val="FF0000"/>
              </a:solidFill>
              <a:effectLst/>
              <a:latin typeface="Cambria" panose="02040503050406030204" pitchFamily="18" charset="0"/>
              <a:ea typeface="Cambria" panose="02040503050406030204" pitchFamily="18" charset="0"/>
            </a:endParaRPr>
          </a:p>
          <a:p>
            <a:pPr algn="ctr"/>
            <a:r>
              <a:rPr lang="vi-VN" sz="3200" b="0" i="0" dirty="0">
                <a:solidFill>
                  <a:srgbClr val="FF0000"/>
                </a:solidFill>
                <a:effectLst/>
                <a:latin typeface="Cambria" panose="02040503050406030204" pitchFamily="18" charset="0"/>
                <a:ea typeface="Cambria" panose="02040503050406030204" pitchFamily="18" charset="0"/>
              </a:rPr>
              <a:t>Diện tích khu đất tính theo đơn vị mét vuông là:</a:t>
            </a:r>
          </a:p>
          <a:p>
            <a:pPr algn="ctr"/>
            <a:r>
              <a:rPr lang="vi-VN" sz="3200" b="0" i="0" dirty="0">
                <a:solidFill>
                  <a:srgbClr val="FF0000"/>
                </a:solidFill>
                <a:effectLst/>
                <a:latin typeface="Cambria" panose="02040503050406030204" pitchFamily="18" charset="0"/>
                <a:ea typeface="Cambria" panose="02040503050406030204" pitchFamily="18" charset="0"/>
              </a:rPr>
              <a:t>200 × 200 = 40 000 (m</a:t>
            </a:r>
            <a:r>
              <a:rPr lang="vi-VN" sz="3200" b="0" i="0" baseline="30000" dirty="0">
                <a:solidFill>
                  <a:srgbClr val="FF0000"/>
                </a:solidFill>
                <a:effectLst/>
                <a:latin typeface="Cambria" panose="02040503050406030204" pitchFamily="18" charset="0"/>
                <a:ea typeface="Cambria" panose="02040503050406030204" pitchFamily="18" charset="0"/>
              </a:rPr>
              <a:t>2</a:t>
            </a:r>
            <a:r>
              <a:rPr lang="vi-VN" sz="3200" b="0" i="0" dirty="0">
                <a:solidFill>
                  <a:srgbClr val="FF0000"/>
                </a:solidFill>
                <a:effectLst/>
                <a:latin typeface="Cambria" panose="02040503050406030204" pitchFamily="18" charset="0"/>
                <a:ea typeface="Cambria" panose="02040503050406030204" pitchFamily="18" charset="0"/>
              </a:rPr>
              <a:t>)</a:t>
            </a:r>
          </a:p>
          <a:p>
            <a:pPr algn="ctr"/>
            <a:r>
              <a:rPr lang="vi-VN" sz="3200" b="0" i="0" dirty="0">
                <a:solidFill>
                  <a:srgbClr val="FF0000"/>
                </a:solidFill>
                <a:effectLst/>
                <a:latin typeface="Cambria" panose="02040503050406030204" pitchFamily="18" charset="0"/>
                <a:ea typeface="Cambria" panose="02040503050406030204" pitchFamily="18" charset="0"/>
              </a:rPr>
              <a:t>Đổi: 40 000 m</a:t>
            </a:r>
            <a:r>
              <a:rPr lang="vi-VN" sz="3200" b="0" i="0" baseline="30000" dirty="0">
                <a:solidFill>
                  <a:srgbClr val="FF0000"/>
                </a:solidFill>
                <a:effectLst/>
                <a:latin typeface="Cambria" panose="02040503050406030204" pitchFamily="18" charset="0"/>
                <a:ea typeface="Cambria" panose="02040503050406030204" pitchFamily="18" charset="0"/>
              </a:rPr>
              <a:t>2</a:t>
            </a:r>
            <a:r>
              <a:rPr lang="vi-VN" sz="3200" b="0" i="0" dirty="0">
                <a:solidFill>
                  <a:srgbClr val="FF0000"/>
                </a:solidFill>
                <a:effectLst/>
                <a:latin typeface="Cambria" panose="02040503050406030204" pitchFamily="18" charset="0"/>
                <a:ea typeface="Cambria" panose="02040503050406030204" pitchFamily="18" charset="0"/>
              </a:rPr>
              <a:t> </a:t>
            </a:r>
            <a:r>
              <a:rPr lang="en-US" sz="3200" b="0" i="0" dirty="0">
                <a:solidFill>
                  <a:srgbClr val="FF0000"/>
                </a:solidFill>
                <a:effectLst/>
                <a:latin typeface="Cambria" panose="02040503050406030204" pitchFamily="18" charset="0"/>
                <a:ea typeface="Cambria" panose="02040503050406030204" pitchFamily="18" charset="0"/>
              </a:rPr>
              <a:t>= 4 ha</a:t>
            </a:r>
          </a:p>
          <a:p>
            <a:pPr algn="r"/>
            <a:r>
              <a:rPr lang="en-US" sz="3200" b="0" i="0" dirty="0" err="1">
                <a:solidFill>
                  <a:srgbClr val="FF0000"/>
                </a:solidFill>
                <a:effectLst/>
                <a:latin typeface="Cambria" panose="02040503050406030204" pitchFamily="18" charset="0"/>
                <a:ea typeface="Cambria" panose="02040503050406030204" pitchFamily="18" charset="0"/>
              </a:rPr>
              <a:t>Đáp</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số</a:t>
            </a:r>
            <a:r>
              <a:rPr lang="en-US" sz="3200" b="0" i="0" dirty="0">
                <a:solidFill>
                  <a:srgbClr val="FF0000"/>
                </a:solidFill>
                <a:effectLst/>
                <a:latin typeface="Cambria" panose="02040503050406030204" pitchFamily="18" charset="0"/>
                <a:ea typeface="Cambria" panose="02040503050406030204" pitchFamily="18" charset="0"/>
              </a:rPr>
              <a:t>: 4 ha</a:t>
            </a:r>
            <a:endParaRPr lang="vi-VN" sz="3200" b="0"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33755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down)">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down)">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down)">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wipe(down)">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wipe(down)">
                                      <p:cBhvr>
                                        <p:cTn id="3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929640" y="1512570"/>
            <a:ext cx="4150360" cy="4150360"/>
          </a:xfrm>
          <a:prstGeom prst="rect">
            <a:avLst/>
          </a:prstGeom>
        </p:spPr>
      </p:pic>
      <p:grpSp>
        <p:nvGrpSpPr>
          <p:cNvPr id="6" name="Group 5"/>
          <p:cNvGrpSpPr/>
          <p:nvPr/>
        </p:nvGrpSpPr>
        <p:grpSpPr>
          <a:xfrm>
            <a:off x="5080000" y="744289"/>
            <a:ext cx="6111165" cy="4918641"/>
            <a:chOff x="5080000" y="744289"/>
            <a:chExt cx="6111165" cy="4918641"/>
          </a:xfrm>
        </p:grpSpPr>
        <p:pic>
          <p:nvPicPr>
            <p:cNvPr id="11" name="Picture 10"/>
            <p:cNvPicPr>
              <a:picLocks noChangeAspect="1"/>
            </p:cNvPicPr>
            <p:nvPr/>
          </p:nvPicPr>
          <p:blipFill>
            <a:blip r:embed="rId3"/>
            <a:stretch>
              <a:fillRect/>
            </a:stretch>
          </p:blipFill>
          <p:spPr>
            <a:xfrm>
              <a:off x="5080000" y="744289"/>
              <a:ext cx="6111165" cy="4918641"/>
            </a:xfrm>
            <a:prstGeom prst="rect">
              <a:avLst/>
            </a:prstGeom>
          </p:spPr>
        </p:pic>
        <p:pic>
          <p:nvPicPr>
            <p:cNvPr id="3" name="Picture 2"/>
            <p:cNvPicPr>
              <a:picLocks noChangeAspect="1"/>
            </p:cNvPicPr>
            <p:nvPr/>
          </p:nvPicPr>
          <p:blipFill rotWithShape="1">
            <a:blip r:embed="rId4"/>
            <a:srcRect r="44961"/>
            <a:stretch/>
          </p:blipFill>
          <p:spPr>
            <a:xfrm>
              <a:off x="6358237" y="942430"/>
              <a:ext cx="3468152" cy="1140279"/>
            </a:xfrm>
            <a:prstGeom prst="rect">
              <a:avLst/>
            </a:prstGeom>
          </p:spPr>
        </p:pic>
        <p:sp>
          <p:nvSpPr>
            <p:cNvPr id="4" name="TextBox 3"/>
            <p:cNvSpPr txBox="1"/>
            <p:nvPr/>
          </p:nvSpPr>
          <p:spPr>
            <a:xfrm>
              <a:off x="5377219" y="2280850"/>
              <a:ext cx="5308978" cy="584775"/>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GB"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p>
          </p:txBody>
        </p:sp>
      </p:grpSp>
    </p:spTree>
    <p:extLst>
      <p:ext uri="{BB962C8B-B14F-4D97-AF65-F5344CB8AC3E}">
        <p14:creationId xmlns:p14="http://schemas.microsoft.com/office/powerpoint/2010/main" val="4166264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07CEA7-99FA-F67B-48D7-9DBEC8520481}"/>
              </a:ext>
            </a:extLst>
          </p:cNvPr>
          <p:cNvPicPr>
            <a:picLocks noChangeAspect="1"/>
          </p:cNvPicPr>
          <p:nvPr/>
        </p:nvPicPr>
        <p:blipFill>
          <a:blip r:embed="rId2"/>
          <a:stretch>
            <a:fillRect/>
          </a:stretch>
        </p:blipFill>
        <p:spPr>
          <a:xfrm>
            <a:off x="3179528" y="1676057"/>
            <a:ext cx="7065876" cy="3023878"/>
          </a:xfrm>
          <a:prstGeom prst="rect">
            <a:avLst/>
          </a:prstGeom>
        </p:spPr>
      </p:pic>
      <p:pic>
        <p:nvPicPr>
          <p:cNvPr id="7" name="Picture 6">
            <a:extLst>
              <a:ext uri="{FF2B5EF4-FFF2-40B4-BE49-F238E27FC236}">
                <a16:creationId xmlns:a16="http://schemas.microsoft.com/office/drawing/2014/main" id="{F8F90AE6-5264-6623-0207-35E769FC56A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196080"/>
            <a:ext cx="3293128" cy="4709545"/>
          </a:xfrm>
          <a:prstGeom prst="rect">
            <a:avLst/>
          </a:prstGeom>
        </p:spPr>
      </p:pic>
    </p:spTree>
    <p:extLst>
      <p:ext uri="{BB962C8B-B14F-4D97-AF65-F5344CB8AC3E}">
        <p14:creationId xmlns:p14="http://schemas.microsoft.com/office/powerpoint/2010/main" val="2630575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62"/>
          <p:cNvGrpSpPr/>
          <p:nvPr/>
        </p:nvGrpSpPr>
        <p:grpSpPr>
          <a:xfrm>
            <a:off x="676276" y="889873"/>
            <a:ext cx="3853075" cy="4776124"/>
            <a:chOff x="925122" y="1816100"/>
            <a:chExt cx="3115564" cy="3819075"/>
          </a:xfrm>
        </p:grpSpPr>
        <p:sp>
          <p:nvSpPr>
            <p:cNvPr id="61" name="矩形: 圆角 19">
              <a:extLst>
                <a:ext uri="{FF2B5EF4-FFF2-40B4-BE49-F238E27FC236}">
                  <a16:creationId xmlns:a16="http://schemas.microsoft.com/office/drawing/2014/main" id="{508F0F7B-540E-4BDD-841E-9EBB0DAA2840}"/>
                </a:ext>
              </a:extLst>
            </p:cNvPr>
            <p:cNvSpPr/>
            <p:nvPr/>
          </p:nvSpPr>
          <p:spPr>
            <a:xfrm>
              <a:off x="1278436" y="1850575"/>
              <a:ext cx="2762250" cy="3784600"/>
            </a:xfrm>
            <a:custGeom>
              <a:avLst/>
              <a:gdLst>
                <a:gd name="connsiteX0" fmla="*/ 0 w 2762250"/>
                <a:gd name="connsiteY0" fmla="*/ 273739 h 3784600"/>
                <a:gd name="connsiteX1" fmla="*/ 273739 w 2762250"/>
                <a:gd name="connsiteY1" fmla="*/ 0 h 3784600"/>
                <a:gd name="connsiteX2" fmla="*/ 2488511 w 2762250"/>
                <a:gd name="connsiteY2" fmla="*/ 0 h 3784600"/>
                <a:gd name="connsiteX3" fmla="*/ 2762250 w 2762250"/>
                <a:gd name="connsiteY3" fmla="*/ 273739 h 3784600"/>
                <a:gd name="connsiteX4" fmla="*/ 2762250 w 2762250"/>
                <a:gd name="connsiteY4" fmla="*/ 3510861 h 3784600"/>
                <a:gd name="connsiteX5" fmla="*/ 2488511 w 2762250"/>
                <a:gd name="connsiteY5" fmla="*/ 3784600 h 3784600"/>
                <a:gd name="connsiteX6" fmla="*/ 273739 w 2762250"/>
                <a:gd name="connsiteY6" fmla="*/ 3784600 h 3784600"/>
                <a:gd name="connsiteX7" fmla="*/ 0 w 2762250"/>
                <a:gd name="connsiteY7" fmla="*/ 3510861 h 3784600"/>
                <a:gd name="connsiteX8" fmla="*/ 0 w 2762250"/>
                <a:gd name="connsiteY8" fmla="*/ 27373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50" h="3784600" fill="none" extrusionOk="0">
                  <a:moveTo>
                    <a:pt x="0" y="273739"/>
                  </a:moveTo>
                  <a:cubicBezTo>
                    <a:pt x="6900" y="148001"/>
                    <a:pt x="132483" y="27222"/>
                    <a:pt x="273739" y="0"/>
                  </a:cubicBezTo>
                  <a:cubicBezTo>
                    <a:pt x="780968" y="-36474"/>
                    <a:pt x="2074172" y="-131175"/>
                    <a:pt x="2488511" y="0"/>
                  </a:cubicBezTo>
                  <a:cubicBezTo>
                    <a:pt x="2642246" y="4696"/>
                    <a:pt x="2741110" y="139907"/>
                    <a:pt x="2762250" y="273739"/>
                  </a:cubicBezTo>
                  <a:cubicBezTo>
                    <a:pt x="2860386" y="958710"/>
                    <a:pt x="2747270" y="2997164"/>
                    <a:pt x="2762250" y="3510861"/>
                  </a:cubicBezTo>
                  <a:cubicBezTo>
                    <a:pt x="2768707" y="3660522"/>
                    <a:pt x="2628784" y="3778202"/>
                    <a:pt x="2488511" y="3784600"/>
                  </a:cubicBezTo>
                  <a:cubicBezTo>
                    <a:pt x="1903160" y="3903526"/>
                    <a:pt x="713704" y="3748705"/>
                    <a:pt x="273739" y="3784600"/>
                  </a:cubicBezTo>
                  <a:cubicBezTo>
                    <a:pt x="118189" y="3790638"/>
                    <a:pt x="-11458" y="3671493"/>
                    <a:pt x="0" y="3510861"/>
                  </a:cubicBezTo>
                  <a:cubicBezTo>
                    <a:pt x="-96102" y="2394014"/>
                    <a:pt x="48379" y="1018912"/>
                    <a:pt x="0" y="273739"/>
                  </a:cubicBezTo>
                  <a:close/>
                </a:path>
                <a:path w="2762250" h="3784600" stroke="0" extrusionOk="0">
                  <a:moveTo>
                    <a:pt x="0" y="273739"/>
                  </a:moveTo>
                  <a:cubicBezTo>
                    <a:pt x="-6030" y="105143"/>
                    <a:pt x="129723" y="-7824"/>
                    <a:pt x="273739" y="0"/>
                  </a:cubicBezTo>
                  <a:cubicBezTo>
                    <a:pt x="1047500" y="138061"/>
                    <a:pt x="1637073" y="95278"/>
                    <a:pt x="2488511" y="0"/>
                  </a:cubicBezTo>
                  <a:cubicBezTo>
                    <a:pt x="2633097" y="-24048"/>
                    <a:pt x="2760314" y="130874"/>
                    <a:pt x="2762250" y="273739"/>
                  </a:cubicBezTo>
                  <a:cubicBezTo>
                    <a:pt x="2688449" y="722461"/>
                    <a:pt x="2809263" y="2558356"/>
                    <a:pt x="2762250" y="3510861"/>
                  </a:cubicBezTo>
                  <a:cubicBezTo>
                    <a:pt x="2741149" y="3670203"/>
                    <a:pt x="2648256" y="3776987"/>
                    <a:pt x="2488511" y="3784600"/>
                  </a:cubicBezTo>
                  <a:cubicBezTo>
                    <a:pt x="2226330" y="3753440"/>
                    <a:pt x="1320669" y="3891461"/>
                    <a:pt x="273739" y="3784600"/>
                  </a:cubicBezTo>
                  <a:cubicBezTo>
                    <a:pt x="130924" y="3768414"/>
                    <a:pt x="17365" y="3663825"/>
                    <a:pt x="0" y="3510861"/>
                  </a:cubicBezTo>
                  <a:cubicBezTo>
                    <a:pt x="-80007" y="2923976"/>
                    <a:pt x="67080" y="1345095"/>
                    <a:pt x="0" y="273739"/>
                  </a:cubicBezTo>
                  <a:close/>
                </a:path>
              </a:pathLst>
            </a:custGeom>
            <a:solidFill>
              <a:srgbClr val="B54D06"/>
            </a:solidFill>
            <a:ln w="28575">
              <a:solidFill>
                <a:srgbClr val="B54D06"/>
              </a:solidFill>
              <a:extLst>
                <a:ext uri="{C807C97D-BFC1-408E-A445-0C87EB9F89A2}">
                  <ask:lineSketchStyleProps xmlns:ask="http://schemas.microsoft.com/office/drawing/2018/sketchyshapes" sd="3690286337">
                    <a:prstGeom prst="roundRect">
                      <a:avLst>
                        <a:gd name="adj" fmla="val 99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62" name="矩形: 圆角 21"/>
            <p:cNvSpPr/>
            <p:nvPr/>
          </p:nvSpPr>
          <p:spPr>
            <a:xfrm>
              <a:off x="925122" y="1816100"/>
              <a:ext cx="2959809" cy="3784600"/>
            </a:xfrm>
            <a:custGeom>
              <a:avLst/>
              <a:gdLst>
                <a:gd name="connsiteX0" fmla="*/ 0 w 2762250"/>
                <a:gd name="connsiteY0" fmla="*/ 273739 h 3784600"/>
                <a:gd name="connsiteX1" fmla="*/ 273739 w 2762250"/>
                <a:gd name="connsiteY1" fmla="*/ 0 h 3784600"/>
                <a:gd name="connsiteX2" fmla="*/ 2488511 w 2762250"/>
                <a:gd name="connsiteY2" fmla="*/ 0 h 3784600"/>
                <a:gd name="connsiteX3" fmla="*/ 2762250 w 2762250"/>
                <a:gd name="connsiteY3" fmla="*/ 273739 h 3784600"/>
                <a:gd name="connsiteX4" fmla="*/ 2762250 w 2762250"/>
                <a:gd name="connsiteY4" fmla="*/ 3510861 h 3784600"/>
                <a:gd name="connsiteX5" fmla="*/ 2488511 w 2762250"/>
                <a:gd name="connsiteY5" fmla="*/ 3784600 h 3784600"/>
                <a:gd name="connsiteX6" fmla="*/ 273739 w 2762250"/>
                <a:gd name="connsiteY6" fmla="*/ 3784600 h 3784600"/>
                <a:gd name="connsiteX7" fmla="*/ 0 w 2762250"/>
                <a:gd name="connsiteY7" fmla="*/ 3510861 h 3784600"/>
                <a:gd name="connsiteX8" fmla="*/ 0 w 2762250"/>
                <a:gd name="connsiteY8" fmla="*/ 27373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50" h="3784600" fill="none" extrusionOk="0">
                  <a:moveTo>
                    <a:pt x="0" y="273739"/>
                  </a:moveTo>
                  <a:cubicBezTo>
                    <a:pt x="6900" y="148001"/>
                    <a:pt x="132483" y="27222"/>
                    <a:pt x="273739" y="0"/>
                  </a:cubicBezTo>
                  <a:cubicBezTo>
                    <a:pt x="780968" y="-36474"/>
                    <a:pt x="2074172" y="-131175"/>
                    <a:pt x="2488511" y="0"/>
                  </a:cubicBezTo>
                  <a:cubicBezTo>
                    <a:pt x="2642246" y="4696"/>
                    <a:pt x="2741110" y="139907"/>
                    <a:pt x="2762250" y="273739"/>
                  </a:cubicBezTo>
                  <a:cubicBezTo>
                    <a:pt x="2860386" y="958710"/>
                    <a:pt x="2747270" y="2997164"/>
                    <a:pt x="2762250" y="3510861"/>
                  </a:cubicBezTo>
                  <a:cubicBezTo>
                    <a:pt x="2768707" y="3660522"/>
                    <a:pt x="2628784" y="3778202"/>
                    <a:pt x="2488511" y="3784600"/>
                  </a:cubicBezTo>
                  <a:cubicBezTo>
                    <a:pt x="1903160" y="3903526"/>
                    <a:pt x="713704" y="3748705"/>
                    <a:pt x="273739" y="3784600"/>
                  </a:cubicBezTo>
                  <a:cubicBezTo>
                    <a:pt x="118189" y="3790638"/>
                    <a:pt x="-11458" y="3671493"/>
                    <a:pt x="0" y="3510861"/>
                  </a:cubicBezTo>
                  <a:cubicBezTo>
                    <a:pt x="-96102" y="2394014"/>
                    <a:pt x="48379" y="1018912"/>
                    <a:pt x="0" y="273739"/>
                  </a:cubicBezTo>
                  <a:close/>
                </a:path>
                <a:path w="2762250" h="3784600" stroke="0" extrusionOk="0">
                  <a:moveTo>
                    <a:pt x="0" y="273739"/>
                  </a:moveTo>
                  <a:cubicBezTo>
                    <a:pt x="-6030" y="105143"/>
                    <a:pt x="129723" y="-7824"/>
                    <a:pt x="273739" y="0"/>
                  </a:cubicBezTo>
                  <a:cubicBezTo>
                    <a:pt x="1047500" y="138061"/>
                    <a:pt x="1637073" y="95278"/>
                    <a:pt x="2488511" y="0"/>
                  </a:cubicBezTo>
                  <a:cubicBezTo>
                    <a:pt x="2633097" y="-24048"/>
                    <a:pt x="2760314" y="130874"/>
                    <a:pt x="2762250" y="273739"/>
                  </a:cubicBezTo>
                  <a:cubicBezTo>
                    <a:pt x="2688449" y="722461"/>
                    <a:pt x="2809263" y="2558356"/>
                    <a:pt x="2762250" y="3510861"/>
                  </a:cubicBezTo>
                  <a:cubicBezTo>
                    <a:pt x="2741149" y="3670203"/>
                    <a:pt x="2648256" y="3776987"/>
                    <a:pt x="2488511" y="3784600"/>
                  </a:cubicBezTo>
                  <a:cubicBezTo>
                    <a:pt x="2226330" y="3753440"/>
                    <a:pt x="1320669" y="3891461"/>
                    <a:pt x="273739" y="3784600"/>
                  </a:cubicBezTo>
                  <a:cubicBezTo>
                    <a:pt x="130924" y="3768414"/>
                    <a:pt x="17365" y="3663825"/>
                    <a:pt x="0" y="3510861"/>
                  </a:cubicBezTo>
                  <a:cubicBezTo>
                    <a:pt x="-80007" y="2923976"/>
                    <a:pt x="67080" y="1345095"/>
                    <a:pt x="0" y="273739"/>
                  </a:cubicBezTo>
                  <a:close/>
                </a:path>
              </a:pathLst>
            </a:custGeom>
            <a:solidFill>
              <a:schemeClr val="bg1"/>
            </a:solidFill>
            <a:ln w="28575">
              <a:solidFill>
                <a:srgbClr val="B54D06"/>
              </a:solidFill>
              <a:extLst>
                <a:ext uri="{C807C97D-BFC1-408E-A445-0C87EB9F89A2}">
                  <ask:lineSketchStyleProps xmlns:ask="http://schemas.microsoft.com/office/drawing/2018/sketchyshapes" sd="3690286337">
                    <a:custGeom>
                      <a:avLst/>
                      <a:gdLst>
                        <a:gd name="connsiteX0" fmla="*/ 0 w 3660450"/>
                        <a:gd name="connsiteY0" fmla="*/ 362751 h 4733010"/>
                        <a:gd name="connsiteX1" fmla="*/ 362751 w 3660450"/>
                        <a:gd name="connsiteY1" fmla="*/ 0 h 4733010"/>
                        <a:gd name="connsiteX2" fmla="*/ 3297699 w 3660450"/>
                        <a:gd name="connsiteY2" fmla="*/ 0 h 4733010"/>
                        <a:gd name="connsiteX3" fmla="*/ 3660450 w 3660450"/>
                        <a:gd name="connsiteY3" fmla="*/ 362751 h 4733010"/>
                        <a:gd name="connsiteX4" fmla="*/ 3660450 w 3660450"/>
                        <a:gd name="connsiteY4" fmla="*/ 4370259 h 4733010"/>
                        <a:gd name="connsiteX5" fmla="*/ 3297699 w 3660450"/>
                        <a:gd name="connsiteY5" fmla="*/ 4733010 h 4733010"/>
                        <a:gd name="connsiteX6" fmla="*/ 362751 w 3660450"/>
                        <a:gd name="connsiteY6" fmla="*/ 4733010 h 4733010"/>
                        <a:gd name="connsiteX7" fmla="*/ 0 w 3660450"/>
                        <a:gd name="connsiteY7" fmla="*/ 4370259 h 4733010"/>
                        <a:gd name="connsiteX8" fmla="*/ 0 w 3660450"/>
                        <a:gd name="connsiteY8" fmla="*/ 362751 h 4733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0450" h="4733010" fill="none" extrusionOk="0">
                          <a:moveTo>
                            <a:pt x="0" y="362751"/>
                          </a:moveTo>
                          <a:cubicBezTo>
                            <a:pt x="4909" y="180514"/>
                            <a:pt x="164727" y="6357"/>
                            <a:pt x="362751" y="0"/>
                          </a:cubicBezTo>
                          <a:cubicBezTo>
                            <a:pt x="841669" y="-36474"/>
                            <a:pt x="2538042" y="-131175"/>
                            <a:pt x="3297699" y="0"/>
                          </a:cubicBezTo>
                          <a:cubicBezTo>
                            <a:pt x="3514360" y="30014"/>
                            <a:pt x="3648186" y="172475"/>
                            <a:pt x="3660450" y="362751"/>
                          </a:cubicBezTo>
                          <a:cubicBezTo>
                            <a:pt x="3758586" y="1697783"/>
                            <a:pt x="3645470" y="3717004"/>
                            <a:pt x="3660450" y="4370259"/>
                          </a:cubicBezTo>
                          <a:cubicBezTo>
                            <a:pt x="3683793" y="4565103"/>
                            <a:pt x="3481013" y="4723024"/>
                            <a:pt x="3297699" y="4733010"/>
                          </a:cubicBezTo>
                          <a:cubicBezTo>
                            <a:pt x="2777370" y="4851936"/>
                            <a:pt x="778379" y="4697115"/>
                            <a:pt x="362751" y="4733010"/>
                          </a:cubicBezTo>
                          <a:cubicBezTo>
                            <a:pt x="141843" y="4761439"/>
                            <a:pt x="-4112" y="4573992"/>
                            <a:pt x="0" y="4370259"/>
                          </a:cubicBezTo>
                          <a:cubicBezTo>
                            <a:pt x="-96102" y="2943052"/>
                            <a:pt x="48379" y="1938337"/>
                            <a:pt x="0" y="362751"/>
                          </a:cubicBezTo>
                          <a:close/>
                        </a:path>
                        <a:path w="3660450" h="4733010" stroke="0" extrusionOk="0">
                          <a:moveTo>
                            <a:pt x="0" y="362751"/>
                          </a:moveTo>
                          <a:cubicBezTo>
                            <a:pt x="-2632" y="154807"/>
                            <a:pt x="181180" y="-20495"/>
                            <a:pt x="362751" y="0"/>
                          </a:cubicBezTo>
                          <a:cubicBezTo>
                            <a:pt x="1747960" y="138061"/>
                            <a:pt x="2766214" y="95278"/>
                            <a:pt x="3297699" y="0"/>
                          </a:cubicBezTo>
                          <a:cubicBezTo>
                            <a:pt x="3489148" y="-32422"/>
                            <a:pt x="3658681" y="170008"/>
                            <a:pt x="3660450" y="362751"/>
                          </a:cubicBezTo>
                          <a:cubicBezTo>
                            <a:pt x="3586649" y="1115819"/>
                            <a:pt x="3707463" y="3664809"/>
                            <a:pt x="3660450" y="4370259"/>
                          </a:cubicBezTo>
                          <a:cubicBezTo>
                            <a:pt x="3628890" y="4582805"/>
                            <a:pt x="3508882" y="4723373"/>
                            <a:pt x="3297699" y="4733010"/>
                          </a:cubicBezTo>
                          <a:cubicBezTo>
                            <a:pt x="2764561" y="4701850"/>
                            <a:pt x="806947" y="4839871"/>
                            <a:pt x="362751" y="4733010"/>
                          </a:cubicBezTo>
                          <a:cubicBezTo>
                            <a:pt x="179228" y="4700474"/>
                            <a:pt x="3341" y="4570944"/>
                            <a:pt x="0" y="4370259"/>
                          </a:cubicBezTo>
                          <a:cubicBezTo>
                            <a:pt x="-80007" y="3213872"/>
                            <a:pt x="67080" y="1584786"/>
                            <a:pt x="0" y="3627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rgbClr val="002060"/>
                  </a:solidFill>
                  <a:latin typeface="Cambria" panose="02040503050406030204" pitchFamily="18" charset="0"/>
                  <a:ea typeface="Cambria" panose="02040503050406030204" pitchFamily="18" charset="0"/>
                </a:rPr>
                <a:t> 3 </a:t>
              </a:r>
              <a:r>
                <a:rPr lang="en-US" alt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km</a:t>
              </a:r>
              <a:r>
                <a:rPr lang="en-US" altLang="en-US" sz="36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en-US" sz="3600" b="1" dirty="0">
                  <a:solidFill>
                    <a:srgbClr val="002060"/>
                  </a:solidFill>
                  <a:latin typeface="Cambria" panose="02040503050406030204" pitchFamily="18" charset="0"/>
                  <a:ea typeface="Cambria" panose="02040503050406030204" pitchFamily="18" charset="0"/>
                </a:rPr>
                <a:t> = ..?..  </a:t>
              </a:r>
              <a:r>
                <a:rPr lang="en-US" alt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6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3600" b="1" dirty="0">
                  <a:solidFill>
                    <a:srgbClr val="002060"/>
                  </a:solidFill>
                  <a:latin typeface="Cambria" panose="02040503050406030204" pitchFamily="18" charset="0"/>
                  <a:ea typeface="Cambria" panose="02040503050406030204" pitchFamily="18" charset="0"/>
                </a:rPr>
                <a:t>    </a:t>
              </a:r>
            </a:p>
          </p:txBody>
        </p:sp>
      </p:grpSp>
      <p:grpSp>
        <p:nvGrpSpPr>
          <p:cNvPr id="103" name="Group c"/>
          <p:cNvGrpSpPr/>
          <p:nvPr/>
        </p:nvGrpSpPr>
        <p:grpSpPr>
          <a:xfrm>
            <a:off x="4689219" y="4328604"/>
            <a:ext cx="6612802" cy="1534349"/>
            <a:chOff x="4689219" y="4328604"/>
            <a:chExt cx="6612802" cy="1534349"/>
          </a:xfrm>
        </p:grpSpPr>
        <p:grpSp>
          <p:nvGrpSpPr>
            <p:cNvPr id="70" name="Group 69"/>
            <p:cNvGrpSpPr/>
            <p:nvPr/>
          </p:nvGrpSpPr>
          <p:grpSpPr>
            <a:xfrm>
              <a:off x="5536059" y="4328604"/>
              <a:ext cx="5765962" cy="1320720"/>
              <a:chOff x="1268095" y="3746863"/>
              <a:chExt cx="2421800" cy="536121"/>
            </a:xfrm>
          </p:grpSpPr>
          <p:sp>
            <p:nvSpPr>
              <p:cNvPr id="71"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72"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zh-CN" sz="7200" spc="100" dirty="0">
                    <a:solidFill>
                      <a:prstClr val="black"/>
                    </a:solidFill>
                    <a:latin typeface="UTM Avo" panose="02040603050506020204" pitchFamily="18" charset="0"/>
                    <a:ea typeface="思源黑体 CN Medium" panose="020B0600000000000000" pitchFamily="34" charset="-122"/>
                    <a:sym typeface="Arial" panose="020B0604020202020204" pitchFamily="34" charset="0"/>
                  </a:rPr>
                  <a:t>30 000</a:t>
                </a:r>
                <a:endParaRPr kumimoji="0" lang="zh-CN" altLang="en-US"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37" name="Google Shape;293;p27">
              <a:extLst>
                <a:ext uri="{FF2B5EF4-FFF2-40B4-BE49-F238E27FC236}">
                  <a16:creationId xmlns:a16="http://schemas.microsoft.com/office/drawing/2014/main" id="{F2A58BBE-857C-B7E7-1F2E-08AE92DBEF2C}"/>
                </a:ext>
              </a:extLst>
            </p:cNvPr>
            <p:cNvGrpSpPr/>
            <p:nvPr/>
          </p:nvGrpSpPr>
          <p:grpSpPr>
            <a:xfrm rot="21403310">
              <a:off x="4689219" y="4394865"/>
              <a:ext cx="1561143" cy="1468088"/>
              <a:chOff x="3452031" y="1404273"/>
              <a:chExt cx="1016859" cy="609422"/>
            </a:xfrm>
          </p:grpSpPr>
          <p:sp>
            <p:nvSpPr>
              <p:cNvPr id="39" name="Google Shape;294;p27">
                <a:extLst>
                  <a:ext uri="{FF2B5EF4-FFF2-40B4-BE49-F238E27FC236}">
                    <a16:creationId xmlns:a16="http://schemas.microsoft.com/office/drawing/2014/main" id="{D2D4C231-1A38-0FD5-456C-7727953658B5}"/>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95;p27">
                <a:extLst>
                  <a:ext uri="{FF2B5EF4-FFF2-40B4-BE49-F238E27FC236}">
                    <a16:creationId xmlns:a16="http://schemas.microsoft.com/office/drawing/2014/main" id="{C6042492-5720-5EF8-460D-9B620F907D2A}"/>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296;p27">
                <a:extLst>
                  <a:ext uri="{FF2B5EF4-FFF2-40B4-BE49-F238E27FC236}">
                    <a16:creationId xmlns:a16="http://schemas.microsoft.com/office/drawing/2014/main" id="{35CAD6B6-EF25-29EC-FFE3-51ACB233C350}"/>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297;p27">
                <a:extLst>
                  <a:ext uri="{FF2B5EF4-FFF2-40B4-BE49-F238E27FC236}">
                    <a16:creationId xmlns:a16="http://schemas.microsoft.com/office/drawing/2014/main" id="{3FEAE17A-DCBB-78BC-B638-77F55F91A83B}"/>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298;p27">
                <a:extLst>
                  <a:ext uri="{FF2B5EF4-FFF2-40B4-BE49-F238E27FC236}">
                    <a16:creationId xmlns:a16="http://schemas.microsoft.com/office/drawing/2014/main" id="{9CD55A9E-B2A0-FFE6-0E24-5B9DCBC6DE6D}"/>
                  </a:ext>
                </a:extLst>
              </p:cNvPr>
              <p:cNvSpPr/>
              <p:nvPr/>
            </p:nvSpPr>
            <p:spPr>
              <a:xfrm>
                <a:off x="3716602" y="1453022"/>
                <a:ext cx="63968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299;p27">
                <a:extLst>
                  <a:ext uri="{FF2B5EF4-FFF2-40B4-BE49-F238E27FC236}">
                    <a16:creationId xmlns:a16="http://schemas.microsoft.com/office/drawing/2014/main" id="{9F55F073-471B-E9E9-0D09-ADFE3506C3B9}"/>
                  </a:ext>
                </a:extLst>
              </p:cNvPr>
              <p:cNvSpPr/>
              <p:nvPr/>
            </p:nvSpPr>
            <p:spPr>
              <a:xfrm>
                <a:off x="3452031" y="1438017"/>
                <a:ext cx="885799"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300;p27">
                <a:extLst>
                  <a:ext uri="{FF2B5EF4-FFF2-40B4-BE49-F238E27FC236}">
                    <a16:creationId xmlns:a16="http://schemas.microsoft.com/office/drawing/2014/main" id="{365CD12D-A523-743E-C317-7DD51707B08A}"/>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301;p27">
                <a:extLst>
                  <a:ext uri="{FF2B5EF4-FFF2-40B4-BE49-F238E27FC236}">
                    <a16:creationId xmlns:a16="http://schemas.microsoft.com/office/drawing/2014/main" id="{B1C7BB1D-A90B-2CAD-AB8F-3E73DCEDA59A}"/>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302;p27">
                <a:extLst>
                  <a:ext uri="{FF2B5EF4-FFF2-40B4-BE49-F238E27FC236}">
                    <a16:creationId xmlns:a16="http://schemas.microsoft.com/office/drawing/2014/main" id="{2F464EAC-41E7-5217-27BF-290C1309E1E0}"/>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303;p27">
                <a:extLst>
                  <a:ext uri="{FF2B5EF4-FFF2-40B4-BE49-F238E27FC236}">
                    <a16:creationId xmlns:a16="http://schemas.microsoft.com/office/drawing/2014/main" id="{B96E291B-536D-6F8A-DE10-B5C3253A9DEA}"/>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304;p27">
                <a:extLst>
                  <a:ext uri="{FF2B5EF4-FFF2-40B4-BE49-F238E27FC236}">
                    <a16:creationId xmlns:a16="http://schemas.microsoft.com/office/drawing/2014/main" id="{4C2F6090-8239-FE8E-CA3A-C495880CA9AC}"/>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305;p27">
                <a:extLst>
                  <a:ext uri="{FF2B5EF4-FFF2-40B4-BE49-F238E27FC236}">
                    <a16:creationId xmlns:a16="http://schemas.microsoft.com/office/drawing/2014/main" id="{92B5E5D7-6269-790F-C74E-654779B27993}"/>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306;p27">
                <a:extLst>
                  <a:ext uri="{FF2B5EF4-FFF2-40B4-BE49-F238E27FC236}">
                    <a16:creationId xmlns:a16="http://schemas.microsoft.com/office/drawing/2014/main" id="{4420934A-3245-4D5E-8DE8-4397EB0E9023}"/>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307;p27">
                <a:extLst>
                  <a:ext uri="{FF2B5EF4-FFF2-40B4-BE49-F238E27FC236}">
                    <a16:creationId xmlns:a16="http://schemas.microsoft.com/office/drawing/2014/main" id="{A8CC3EDE-7215-4866-2DED-DE326B9980CB}"/>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308;p27">
                <a:extLst>
                  <a:ext uri="{FF2B5EF4-FFF2-40B4-BE49-F238E27FC236}">
                    <a16:creationId xmlns:a16="http://schemas.microsoft.com/office/drawing/2014/main" id="{BD5CEBD6-7CE7-251D-3F5C-0A8F15A3A1A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309;p27">
                <a:extLst>
                  <a:ext uri="{FF2B5EF4-FFF2-40B4-BE49-F238E27FC236}">
                    <a16:creationId xmlns:a16="http://schemas.microsoft.com/office/drawing/2014/main" id="{5A041ECF-D503-5A34-35ED-7B98EE8F9229}"/>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310;p27">
                <a:extLst>
                  <a:ext uri="{FF2B5EF4-FFF2-40B4-BE49-F238E27FC236}">
                    <a16:creationId xmlns:a16="http://schemas.microsoft.com/office/drawing/2014/main" id="{191F857A-7D0F-0BBD-5033-739B1F9DDC42}"/>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311;p27">
                <a:extLst>
                  <a:ext uri="{FF2B5EF4-FFF2-40B4-BE49-F238E27FC236}">
                    <a16:creationId xmlns:a16="http://schemas.microsoft.com/office/drawing/2014/main" id="{0AE1E744-3264-8A96-10FA-02EFCB26225C}"/>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312;p27">
                <a:extLst>
                  <a:ext uri="{FF2B5EF4-FFF2-40B4-BE49-F238E27FC236}">
                    <a16:creationId xmlns:a16="http://schemas.microsoft.com/office/drawing/2014/main" id="{3F2E924D-7F2D-08DB-4B9D-630AC9909A9E}"/>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313;p27">
                <a:extLst>
                  <a:ext uri="{FF2B5EF4-FFF2-40B4-BE49-F238E27FC236}">
                    <a16:creationId xmlns:a16="http://schemas.microsoft.com/office/drawing/2014/main" id="{64EF7073-7B3A-E758-FCB9-897D60AFBDA4}"/>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314;p27">
                <a:extLst>
                  <a:ext uri="{FF2B5EF4-FFF2-40B4-BE49-F238E27FC236}">
                    <a16:creationId xmlns:a16="http://schemas.microsoft.com/office/drawing/2014/main" id="{97A2B157-5382-58AB-0674-56950D156BE1}"/>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02" name="Group b"/>
          <p:cNvGrpSpPr/>
          <p:nvPr/>
        </p:nvGrpSpPr>
        <p:grpSpPr>
          <a:xfrm>
            <a:off x="4948385" y="2557708"/>
            <a:ext cx="6286631" cy="1371034"/>
            <a:chOff x="4948385" y="2557708"/>
            <a:chExt cx="6286631" cy="1371034"/>
          </a:xfrm>
        </p:grpSpPr>
        <p:grpSp>
          <p:nvGrpSpPr>
            <p:cNvPr id="67" name="Group 66"/>
            <p:cNvGrpSpPr/>
            <p:nvPr/>
          </p:nvGrpSpPr>
          <p:grpSpPr>
            <a:xfrm>
              <a:off x="5469054" y="2608022"/>
              <a:ext cx="5765962" cy="1320720"/>
              <a:chOff x="1268095" y="3746863"/>
              <a:chExt cx="2421800" cy="536121"/>
            </a:xfrm>
          </p:grpSpPr>
          <p:sp>
            <p:nvSpPr>
              <p:cNvPr id="68"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69"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zh-CN" sz="7200" spc="100" dirty="0">
                    <a:solidFill>
                      <a:prstClr val="black"/>
                    </a:solidFill>
                    <a:latin typeface="UTM Avo" panose="02040603050506020204" pitchFamily="18" charset="0"/>
                    <a:ea typeface="思源黑体 CN Medium" panose="020B0600000000000000" pitchFamily="34" charset="-122"/>
                    <a:sym typeface="Arial" panose="020B0604020202020204" pitchFamily="34" charset="0"/>
                  </a:rPr>
                  <a:t>3 000 000</a:t>
                </a:r>
                <a:endParaRPr kumimoji="0" lang="zh-CN" altLang="en-US"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4" name="Google Shape;282;p27">
              <a:extLst>
                <a:ext uri="{FF2B5EF4-FFF2-40B4-BE49-F238E27FC236}">
                  <a16:creationId xmlns:a16="http://schemas.microsoft.com/office/drawing/2014/main" id="{7E97E676-8A4B-8906-2FE4-22950AA1E9D9}"/>
                </a:ext>
              </a:extLst>
            </p:cNvPr>
            <p:cNvGrpSpPr/>
            <p:nvPr/>
          </p:nvGrpSpPr>
          <p:grpSpPr>
            <a:xfrm rot="21111617">
              <a:off x="4948385" y="2557708"/>
              <a:ext cx="967097" cy="1260217"/>
              <a:chOff x="2659950" y="1396779"/>
              <a:chExt cx="617985" cy="605419"/>
            </a:xfrm>
          </p:grpSpPr>
          <p:sp>
            <p:nvSpPr>
              <p:cNvPr id="6" name="Google Shape;283;p27">
                <a:extLst>
                  <a:ext uri="{FF2B5EF4-FFF2-40B4-BE49-F238E27FC236}">
                    <a16:creationId xmlns:a16="http://schemas.microsoft.com/office/drawing/2014/main" id="{88DB6699-3482-9B94-81E8-3037E2FF73DC}"/>
                  </a:ext>
                </a:extLst>
              </p:cNvPr>
              <p:cNvSpPr/>
              <p:nvPr/>
            </p:nvSpPr>
            <p:spPr>
              <a:xfrm>
                <a:off x="2659950" y="1396779"/>
                <a:ext cx="617985"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284;p27">
                <a:extLst>
                  <a:ext uri="{FF2B5EF4-FFF2-40B4-BE49-F238E27FC236}">
                    <a16:creationId xmlns:a16="http://schemas.microsoft.com/office/drawing/2014/main" id="{AA9A3EC6-AC1A-4202-1B12-828B85E36C9B}"/>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285;p27">
                <a:extLst>
                  <a:ext uri="{FF2B5EF4-FFF2-40B4-BE49-F238E27FC236}">
                    <a16:creationId xmlns:a16="http://schemas.microsoft.com/office/drawing/2014/main" id="{B354B04B-4652-E697-1795-89069AAF529B}"/>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286;p27">
                <a:extLst>
                  <a:ext uri="{FF2B5EF4-FFF2-40B4-BE49-F238E27FC236}">
                    <a16:creationId xmlns:a16="http://schemas.microsoft.com/office/drawing/2014/main" id="{2A187252-60EF-5E37-706E-4DA8AC503358}"/>
                  </a:ext>
                </a:extLst>
              </p:cNvPr>
              <p:cNvSpPr/>
              <p:nvPr/>
            </p:nvSpPr>
            <p:spPr>
              <a:xfrm>
                <a:off x="2763353" y="1494559"/>
                <a:ext cx="489364"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87;p27">
                <a:extLst>
                  <a:ext uri="{FF2B5EF4-FFF2-40B4-BE49-F238E27FC236}">
                    <a16:creationId xmlns:a16="http://schemas.microsoft.com/office/drawing/2014/main" id="{DC73BF94-13C1-D2E1-B6C0-9FA6BF5A1C9C}"/>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88;p27">
                <a:extLst>
                  <a:ext uri="{FF2B5EF4-FFF2-40B4-BE49-F238E27FC236}">
                    <a16:creationId xmlns:a16="http://schemas.microsoft.com/office/drawing/2014/main" id="{00B3FA94-7622-81A9-8674-149E70557929}"/>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89;p27">
                <a:extLst>
                  <a:ext uri="{FF2B5EF4-FFF2-40B4-BE49-F238E27FC236}">
                    <a16:creationId xmlns:a16="http://schemas.microsoft.com/office/drawing/2014/main" id="{F894E2D6-112E-8664-70D0-76D336008CB9}"/>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90;p27">
                <a:extLst>
                  <a:ext uri="{FF2B5EF4-FFF2-40B4-BE49-F238E27FC236}">
                    <a16:creationId xmlns:a16="http://schemas.microsoft.com/office/drawing/2014/main" id="{F9C95836-8CF2-206A-A12F-330EB1FBD23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91;p27">
                <a:extLst>
                  <a:ext uri="{FF2B5EF4-FFF2-40B4-BE49-F238E27FC236}">
                    <a16:creationId xmlns:a16="http://schemas.microsoft.com/office/drawing/2014/main" id="{FF2ECAC5-B428-331E-A2DD-DBDFA7927F2D}"/>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92;p27">
                <a:extLst>
                  <a:ext uri="{FF2B5EF4-FFF2-40B4-BE49-F238E27FC236}">
                    <a16:creationId xmlns:a16="http://schemas.microsoft.com/office/drawing/2014/main" id="{41EB5D8E-0A0E-68F3-7B6F-05B82D82C4E5}"/>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01" name="Group a"/>
          <p:cNvGrpSpPr/>
          <p:nvPr/>
        </p:nvGrpSpPr>
        <p:grpSpPr>
          <a:xfrm>
            <a:off x="4987475" y="485138"/>
            <a:ext cx="6220132" cy="1501840"/>
            <a:chOff x="4987475" y="485138"/>
            <a:chExt cx="6220132" cy="1501840"/>
          </a:xfrm>
        </p:grpSpPr>
        <p:grpSp>
          <p:nvGrpSpPr>
            <p:cNvPr id="64" name="Group 63"/>
            <p:cNvGrpSpPr/>
            <p:nvPr/>
          </p:nvGrpSpPr>
          <p:grpSpPr>
            <a:xfrm>
              <a:off x="5441645" y="666258"/>
              <a:ext cx="5765962" cy="1320720"/>
              <a:chOff x="1268095" y="3746863"/>
              <a:chExt cx="2421800" cy="536121"/>
            </a:xfrm>
          </p:grpSpPr>
          <p:sp>
            <p:nvSpPr>
              <p:cNvPr id="65"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66"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zh-CN" sz="7200" spc="100" dirty="0">
                    <a:solidFill>
                      <a:prstClr val="black"/>
                    </a:solidFill>
                    <a:latin typeface="UTM Avo" panose="02040603050506020204" pitchFamily="18" charset="0"/>
                    <a:ea typeface="思源黑体 CN Medium" panose="020B0600000000000000" pitchFamily="34" charset="-122"/>
                    <a:sym typeface="Arial" panose="020B0604020202020204" pitchFamily="34" charset="0"/>
                  </a:rPr>
                  <a:t>300 000</a:t>
                </a:r>
                <a:endParaRPr kumimoji="0" lang="zh-CN" altLang="en-US"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75" name="Google Shape;438;p31">
              <a:extLst>
                <a:ext uri="{FF2B5EF4-FFF2-40B4-BE49-F238E27FC236}">
                  <a16:creationId xmlns:a16="http://schemas.microsoft.com/office/drawing/2014/main" id="{FBBE2949-1D56-FD0C-B3FB-FEF32E24C236}"/>
                </a:ext>
              </a:extLst>
            </p:cNvPr>
            <p:cNvGrpSpPr/>
            <p:nvPr/>
          </p:nvGrpSpPr>
          <p:grpSpPr>
            <a:xfrm>
              <a:off x="4987475" y="485138"/>
              <a:ext cx="1163264" cy="1453863"/>
              <a:chOff x="1702688" y="1359262"/>
              <a:chExt cx="519674" cy="648887"/>
            </a:xfrm>
          </p:grpSpPr>
          <p:sp>
            <p:nvSpPr>
              <p:cNvPr id="77" name="Google Shape;439;p31">
                <a:extLst>
                  <a:ext uri="{FF2B5EF4-FFF2-40B4-BE49-F238E27FC236}">
                    <a16:creationId xmlns:a16="http://schemas.microsoft.com/office/drawing/2014/main" id="{D2C9DA83-DD69-F7A3-A698-63C9574260C9}"/>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440;p31">
                <a:extLst>
                  <a:ext uri="{FF2B5EF4-FFF2-40B4-BE49-F238E27FC236}">
                    <a16:creationId xmlns:a16="http://schemas.microsoft.com/office/drawing/2014/main" id="{B1DC03F7-2D71-A339-B410-1ED76325717C}"/>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441;p31">
                <a:extLst>
                  <a:ext uri="{FF2B5EF4-FFF2-40B4-BE49-F238E27FC236}">
                    <a16:creationId xmlns:a16="http://schemas.microsoft.com/office/drawing/2014/main" id="{B04B0039-D8E0-284F-10B4-296CDB56DB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442;p31">
                <a:extLst>
                  <a:ext uri="{FF2B5EF4-FFF2-40B4-BE49-F238E27FC236}">
                    <a16:creationId xmlns:a16="http://schemas.microsoft.com/office/drawing/2014/main" id="{28BD3113-4BEF-E625-6472-A018643C08D7}"/>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443;p31">
                <a:extLst>
                  <a:ext uri="{FF2B5EF4-FFF2-40B4-BE49-F238E27FC236}">
                    <a16:creationId xmlns:a16="http://schemas.microsoft.com/office/drawing/2014/main" id="{798A0831-E7F3-F1D4-8092-C3B329F91A42}"/>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444;p31">
                <a:extLst>
                  <a:ext uri="{FF2B5EF4-FFF2-40B4-BE49-F238E27FC236}">
                    <a16:creationId xmlns:a16="http://schemas.microsoft.com/office/drawing/2014/main" id="{106FC84C-E2D0-4150-9CA6-94A01E33AFFC}"/>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445;p31">
                <a:extLst>
                  <a:ext uri="{FF2B5EF4-FFF2-40B4-BE49-F238E27FC236}">
                    <a16:creationId xmlns:a16="http://schemas.microsoft.com/office/drawing/2014/main" id="{63C25818-A9B4-649F-8D29-F88B0A2ABA67}"/>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446;p31">
                <a:extLst>
                  <a:ext uri="{FF2B5EF4-FFF2-40B4-BE49-F238E27FC236}">
                    <a16:creationId xmlns:a16="http://schemas.microsoft.com/office/drawing/2014/main" id="{648B93EC-335B-A499-FF05-2E556B045241}"/>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447;p31">
                <a:extLst>
                  <a:ext uri="{FF2B5EF4-FFF2-40B4-BE49-F238E27FC236}">
                    <a16:creationId xmlns:a16="http://schemas.microsoft.com/office/drawing/2014/main" id="{D6603A84-7B0C-097B-C4AA-F8D568016370}"/>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448;p31">
                <a:extLst>
                  <a:ext uri="{FF2B5EF4-FFF2-40B4-BE49-F238E27FC236}">
                    <a16:creationId xmlns:a16="http://schemas.microsoft.com/office/drawing/2014/main" id="{1EB5C024-E6DB-EFCC-D09F-DB93B6CED577}"/>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449;p31">
                <a:extLst>
                  <a:ext uri="{FF2B5EF4-FFF2-40B4-BE49-F238E27FC236}">
                    <a16:creationId xmlns:a16="http://schemas.microsoft.com/office/drawing/2014/main" id="{8184C97A-A233-12DC-08CD-626D949F7914}"/>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450;p31">
                <a:extLst>
                  <a:ext uri="{FF2B5EF4-FFF2-40B4-BE49-F238E27FC236}">
                    <a16:creationId xmlns:a16="http://schemas.microsoft.com/office/drawing/2014/main" id="{C578425D-152E-4529-DA2B-0547A2D4180E}"/>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451;p31">
                <a:extLst>
                  <a:ext uri="{FF2B5EF4-FFF2-40B4-BE49-F238E27FC236}">
                    <a16:creationId xmlns:a16="http://schemas.microsoft.com/office/drawing/2014/main" id="{400347BF-DD09-B717-0217-021B4C49CEF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452;p31">
                <a:extLst>
                  <a:ext uri="{FF2B5EF4-FFF2-40B4-BE49-F238E27FC236}">
                    <a16:creationId xmlns:a16="http://schemas.microsoft.com/office/drawing/2014/main" id="{4863897B-E082-B920-8B54-EFD5AB2E8972}"/>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453;p31">
                <a:extLst>
                  <a:ext uri="{FF2B5EF4-FFF2-40B4-BE49-F238E27FC236}">
                    <a16:creationId xmlns:a16="http://schemas.microsoft.com/office/drawing/2014/main" id="{3E5968E9-6277-2107-B5F8-99C24AED7D75}"/>
                  </a:ext>
                </a:extLst>
              </p:cNvPr>
              <p:cNvSpPr/>
              <p:nvPr/>
            </p:nvSpPr>
            <p:spPr>
              <a:xfrm>
                <a:off x="1749123" y="1487306"/>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97" name="Picture 9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17746" y="2228138"/>
            <a:ext cx="1885950" cy="1768078"/>
          </a:xfrm>
          <a:prstGeom prst="ellipse">
            <a:avLst/>
          </a:prstGeom>
          <a:ln>
            <a:noFill/>
          </a:ln>
          <a:effectLst>
            <a:softEdge rad="112500"/>
          </a:effectLst>
        </p:spPr>
      </p:pic>
      <p:pic>
        <p:nvPicPr>
          <p:cNvPr id="98" name="Picture 9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38140" y="4115272"/>
            <a:ext cx="1583678" cy="1583678"/>
          </a:xfrm>
          <a:prstGeom prst="ellipse">
            <a:avLst/>
          </a:prstGeom>
          <a:ln>
            <a:noFill/>
          </a:ln>
          <a:effectLst>
            <a:softEdge rad="112500"/>
          </a:effectLst>
        </p:spPr>
      </p:pic>
      <p:pic>
        <p:nvPicPr>
          <p:cNvPr id="99" name="Picture 9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09909" y="513919"/>
            <a:ext cx="1583678" cy="1583678"/>
          </a:xfrm>
          <a:prstGeom prst="ellipse">
            <a:avLst/>
          </a:prstGeom>
          <a:ln>
            <a:noFill/>
          </a:ln>
          <a:effectLst>
            <a:softEdge rad="112500"/>
          </a:effectLst>
        </p:spPr>
      </p:pic>
      <p:pic>
        <p:nvPicPr>
          <p:cNvPr id="104" name="图片 31">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rcRect t="7846" b="7846"/>
          <a:stretch/>
        </p:blipFill>
        <p:spPr>
          <a:xfrm>
            <a:off x="2018517" y="1028529"/>
            <a:ext cx="1126989" cy="950149"/>
          </a:xfrm>
          <a:prstGeom prst="rect">
            <a:avLst/>
          </a:prstGeom>
        </p:spPr>
      </p:pic>
    </p:spTree>
    <p:extLst>
      <p:ext uri="{BB962C8B-B14F-4D97-AF65-F5344CB8AC3E}">
        <p14:creationId xmlns:p14="http://schemas.microsoft.com/office/powerpoint/2010/main" val="18379582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inVertical)">
                                      <p:cBhvr>
                                        <p:cTn id="7" dur="500"/>
                                        <p:tgtEl>
                                          <p:spTgt spid="6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1"/>
                                        </p:tgtEl>
                                        <p:attrNameLst>
                                          <p:attrName>style.visibility</p:attrName>
                                        </p:attrNameLst>
                                      </p:cBhvr>
                                      <p:to>
                                        <p:strVal val="visible"/>
                                      </p:to>
                                    </p:set>
                                    <p:animEffect transition="in" filter="wipe(left)">
                                      <p:cBhvr>
                                        <p:cTn id="11" dur="500"/>
                                        <p:tgtEl>
                                          <p:spTgt spid="10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2"/>
                                        </p:tgtEl>
                                        <p:attrNameLst>
                                          <p:attrName>style.visibility</p:attrName>
                                        </p:attrNameLst>
                                      </p:cBhvr>
                                      <p:to>
                                        <p:strVal val="visible"/>
                                      </p:to>
                                    </p:set>
                                    <p:animEffect transition="in" filter="wipe(left)">
                                      <p:cBhvr>
                                        <p:cTn id="15" dur="500"/>
                                        <p:tgtEl>
                                          <p:spTgt spid="10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03"/>
                                        </p:tgtEl>
                                        <p:attrNameLst>
                                          <p:attrName>style.visibility</p:attrName>
                                        </p:attrNameLst>
                                      </p:cBhvr>
                                      <p:to>
                                        <p:strVal val="visible"/>
                                      </p:to>
                                    </p:set>
                                    <p:animEffect transition="in" filter="wipe(left)">
                                      <p:cBhvr>
                                        <p:cTn id="19" dur="500"/>
                                        <p:tgtEl>
                                          <p:spTgt spid="103"/>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04"/>
                                        </p:tgtEl>
                                        <p:attrNameLst>
                                          <p:attrName>style.visibility</p:attrName>
                                        </p:attrNameLst>
                                      </p:cBhvr>
                                      <p:to>
                                        <p:strVal val="visible"/>
                                      </p:to>
                                    </p:set>
                                    <p:animEffect transition="in" filter="wipe(left)">
                                      <p:cBhvr>
                                        <p:cTn id="23"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01"/>
                    </p:tgtEl>
                  </p:cond>
                </p:stCondLst>
                <p:endSync evt="end" delay="0">
                  <p:rtn val="all"/>
                </p:endSync>
                <p:childTnLst>
                  <p:par>
                    <p:cTn id="25" fill="hold">
                      <p:stCondLst>
                        <p:cond delay="0"/>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99"/>
                                        </p:tgtEl>
                                        <p:attrNameLst>
                                          <p:attrName>style.visibility</p:attrName>
                                        </p:attrNameLst>
                                      </p:cBhvr>
                                      <p:to>
                                        <p:strVal val="visible"/>
                                      </p:to>
                                    </p:set>
                                    <p:animEffect transition="in" filter="wipe(down)">
                                      <p:cBhvr>
                                        <p:cTn id="29" dur="500"/>
                                        <p:tgtEl>
                                          <p:spTgt spid="99"/>
                                        </p:tgtEl>
                                      </p:cBhvr>
                                    </p:animEffect>
                                  </p:childTnLst>
                                  <p:subTnLst>
                                    <p:audio>
                                      <p:cMediaNode>
                                        <p:cTn display="0" masterRel="sameClick">
                                          <p:stCondLst>
                                            <p:cond evt="begin" delay="0">
                                              <p:tn val="27"/>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101"/>
                  </p:tgtEl>
                </p:cond>
              </p:nextCondLst>
            </p:seq>
            <p:seq concurrent="1" nextAc="seek">
              <p:cTn id="30" restart="whenNotActive" fill="hold" evtFilter="cancelBubble" nodeType="interactiveSeq">
                <p:stCondLst>
                  <p:cond evt="onClick" delay="0">
                    <p:tgtEl>
                      <p:spTgt spid="102"/>
                    </p:tgtEl>
                  </p:cond>
                </p:stCondLst>
                <p:endSync evt="end" delay="0">
                  <p:rtn val="all"/>
                </p:endSync>
                <p:childTnLst>
                  <p:par>
                    <p:cTn id="31" fill="hold">
                      <p:stCondLst>
                        <p:cond delay="0"/>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97"/>
                                        </p:tgtEl>
                                        <p:attrNameLst>
                                          <p:attrName>style.visibility</p:attrName>
                                        </p:attrNameLst>
                                      </p:cBhvr>
                                      <p:to>
                                        <p:strVal val="visible"/>
                                      </p:to>
                                    </p:set>
                                    <p:animEffect transition="in" filter="wipe(down)">
                                      <p:cBhvr>
                                        <p:cTn id="35" dur="500"/>
                                        <p:tgtEl>
                                          <p:spTgt spid="97"/>
                                        </p:tgtEl>
                                      </p:cBhvr>
                                    </p:animEffect>
                                  </p:childTnLst>
                                  <p:subTnLst>
                                    <p:audio>
                                      <p:cMediaNode>
                                        <p:cTn display="0" masterRel="sameClick">
                                          <p:stCondLst>
                                            <p:cond evt="begin" delay="0">
                                              <p:tn val="33"/>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02"/>
                  </p:tgtEl>
                </p:cond>
              </p:nextCondLst>
            </p:seq>
            <p:seq concurrent="1" nextAc="seek">
              <p:cTn id="36" restart="whenNotActive" fill="hold" evtFilter="cancelBubble" nodeType="interactiveSeq">
                <p:stCondLst>
                  <p:cond evt="onClick" delay="0">
                    <p:tgtEl>
                      <p:spTgt spid="103"/>
                    </p:tgtEl>
                  </p:cond>
                </p:stCondLst>
                <p:endSync evt="end" delay="0">
                  <p:rtn val="all"/>
                </p:endSync>
                <p:childTnLst>
                  <p:par>
                    <p:cTn id="37" fill="hold">
                      <p:stCondLst>
                        <p:cond delay="0"/>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98"/>
                                        </p:tgtEl>
                                        <p:attrNameLst>
                                          <p:attrName>style.visibility</p:attrName>
                                        </p:attrNameLst>
                                      </p:cBhvr>
                                      <p:to>
                                        <p:strVal val="visible"/>
                                      </p:to>
                                    </p:set>
                                    <p:animEffect transition="in" filter="wipe(down)">
                                      <p:cBhvr>
                                        <p:cTn id="41" dur="500"/>
                                        <p:tgtEl>
                                          <p:spTgt spid="98"/>
                                        </p:tgtEl>
                                      </p:cBhvr>
                                    </p:animEffect>
                                  </p:childTnLst>
                                  <p:subTnLst>
                                    <p:audio>
                                      <p:cMediaNode>
                                        <p:cTn display="0" masterRel="sameClick">
                                          <p:stCondLst>
                                            <p:cond evt="begin" delay="0">
                                              <p:tn val="39"/>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10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62"/>
          <p:cNvGrpSpPr/>
          <p:nvPr/>
        </p:nvGrpSpPr>
        <p:grpSpPr>
          <a:xfrm>
            <a:off x="581025" y="889873"/>
            <a:ext cx="3948325" cy="4776124"/>
            <a:chOff x="848103" y="1816100"/>
            <a:chExt cx="3192583" cy="3819075"/>
          </a:xfrm>
        </p:grpSpPr>
        <p:sp>
          <p:nvSpPr>
            <p:cNvPr id="61" name="矩形: 圆角 19">
              <a:extLst>
                <a:ext uri="{FF2B5EF4-FFF2-40B4-BE49-F238E27FC236}">
                  <a16:creationId xmlns:a16="http://schemas.microsoft.com/office/drawing/2014/main" id="{508F0F7B-540E-4BDD-841E-9EBB0DAA2840}"/>
                </a:ext>
              </a:extLst>
            </p:cNvPr>
            <p:cNvSpPr/>
            <p:nvPr/>
          </p:nvSpPr>
          <p:spPr>
            <a:xfrm>
              <a:off x="1278436" y="1850575"/>
              <a:ext cx="2762250" cy="3784600"/>
            </a:xfrm>
            <a:custGeom>
              <a:avLst/>
              <a:gdLst>
                <a:gd name="connsiteX0" fmla="*/ 0 w 2762250"/>
                <a:gd name="connsiteY0" fmla="*/ 273739 h 3784600"/>
                <a:gd name="connsiteX1" fmla="*/ 273739 w 2762250"/>
                <a:gd name="connsiteY1" fmla="*/ 0 h 3784600"/>
                <a:gd name="connsiteX2" fmla="*/ 2488511 w 2762250"/>
                <a:gd name="connsiteY2" fmla="*/ 0 h 3784600"/>
                <a:gd name="connsiteX3" fmla="*/ 2762250 w 2762250"/>
                <a:gd name="connsiteY3" fmla="*/ 273739 h 3784600"/>
                <a:gd name="connsiteX4" fmla="*/ 2762250 w 2762250"/>
                <a:gd name="connsiteY4" fmla="*/ 3510861 h 3784600"/>
                <a:gd name="connsiteX5" fmla="*/ 2488511 w 2762250"/>
                <a:gd name="connsiteY5" fmla="*/ 3784600 h 3784600"/>
                <a:gd name="connsiteX6" fmla="*/ 273739 w 2762250"/>
                <a:gd name="connsiteY6" fmla="*/ 3784600 h 3784600"/>
                <a:gd name="connsiteX7" fmla="*/ 0 w 2762250"/>
                <a:gd name="connsiteY7" fmla="*/ 3510861 h 3784600"/>
                <a:gd name="connsiteX8" fmla="*/ 0 w 2762250"/>
                <a:gd name="connsiteY8" fmla="*/ 27373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50" h="3784600" fill="none" extrusionOk="0">
                  <a:moveTo>
                    <a:pt x="0" y="273739"/>
                  </a:moveTo>
                  <a:cubicBezTo>
                    <a:pt x="6900" y="148001"/>
                    <a:pt x="132483" y="27222"/>
                    <a:pt x="273739" y="0"/>
                  </a:cubicBezTo>
                  <a:cubicBezTo>
                    <a:pt x="780968" y="-36474"/>
                    <a:pt x="2074172" y="-131175"/>
                    <a:pt x="2488511" y="0"/>
                  </a:cubicBezTo>
                  <a:cubicBezTo>
                    <a:pt x="2642246" y="4696"/>
                    <a:pt x="2741110" y="139907"/>
                    <a:pt x="2762250" y="273739"/>
                  </a:cubicBezTo>
                  <a:cubicBezTo>
                    <a:pt x="2860386" y="958710"/>
                    <a:pt x="2747270" y="2997164"/>
                    <a:pt x="2762250" y="3510861"/>
                  </a:cubicBezTo>
                  <a:cubicBezTo>
                    <a:pt x="2768707" y="3660522"/>
                    <a:pt x="2628784" y="3778202"/>
                    <a:pt x="2488511" y="3784600"/>
                  </a:cubicBezTo>
                  <a:cubicBezTo>
                    <a:pt x="1903160" y="3903526"/>
                    <a:pt x="713704" y="3748705"/>
                    <a:pt x="273739" y="3784600"/>
                  </a:cubicBezTo>
                  <a:cubicBezTo>
                    <a:pt x="118189" y="3790638"/>
                    <a:pt x="-11458" y="3671493"/>
                    <a:pt x="0" y="3510861"/>
                  </a:cubicBezTo>
                  <a:cubicBezTo>
                    <a:pt x="-96102" y="2394014"/>
                    <a:pt x="48379" y="1018912"/>
                    <a:pt x="0" y="273739"/>
                  </a:cubicBezTo>
                  <a:close/>
                </a:path>
                <a:path w="2762250" h="3784600" stroke="0" extrusionOk="0">
                  <a:moveTo>
                    <a:pt x="0" y="273739"/>
                  </a:moveTo>
                  <a:cubicBezTo>
                    <a:pt x="-6030" y="105143"/>
                    <a:pt x="129723" y="-7824"/>
                    <a:pt x="273739" y="0"/>
                  </a:cubicBezTo>
                  <a:cubicBezTo>
                    <a:pt x="1047500" y="138061"/>
                    <a:pt x="1637073" y="95278"/>
                    <a:pt x="2488511" y="0"/>
                  </a:cubicBezTo>
                  <a:cubicBezTo>
                    <a:pt x="2633097" y="-24048"/>
                    <a:pt x="2760314" y="130874"/>
                    <a:pt x="2762250" y="273739"/>
                  </a:cubicBezTo>
                  <a:cubicBezTo>
                    <a:pt x="2688449" y="722461"/>
                    <a:pt x="2809263" y="2558356"/>
                    <a:pt x="2762250" y="3510861"/>
                  </a:cubicBezTo>
                  <a:cubicBezTo>
                    <a:pt x="2741149" y="3670203"/>
                    <a:pt x="2648256" y="3776987"/>
                    <a:pt x="2488511" y="3784600"/>
                  </a:cubicBezTo>
                  <a:cubicBezTo>
                    <a:pt x="2226330" y="3753440"/>
                    <a:pt x="1320669" y="3891461"/>
                    <a:pt x="273739" y="3784600"/>
                  </a:cubicBezTo>
                  <a:cubicBezTo>
                    <a:pt x="130924" y="3768414"/>
                    <a:pt x="17365" y="3663825"/>
                    <a:pt x="0" y="3510861"/>
                  </a:cubicBezTo>
                  <a:cubicBezTo>
                    <a:pt x="-80007" y="2923976"/>
                    <a:pt x="67080" y="1345095"/>
                    <a:pt x="0" y="273739"/>
                  </a:cubicBezTo>
                  <a:close/>
                </a:path>
              </a:pathLst>
            </a:custGeom>
            <a:solidFill>
              <a:srgbClr val="B54D06"/>
            </a:solidFill>
            <a:ln w="28575">
              <a:solidFill>
                <a:srgbClr val="B54D06"/>
              </a:solidFill>
              <a:extLst>
                <a:ext uri="{C807C97D-BFC1-408E-A445-0C87EB9F89A2}">
                  <ask:lineSketchStyleProps xmlns:ask="http://schemas.microsoft.com/office/drawing/2018/sketchyshapes" sd="3690286337">
                    <a:prstGeom prst="roundRect">
                      <a:avLst>
                        <a:gd name="adj" fmla="val 99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62" name="矩形: 圆角 21"/>
            <p:cNvSpPr/>
            <p:nvPr/>
          </p:nvSpPr>
          <p:spPr>
            <a:xfrm>
              <a:off x="848103" y="1816100"/>
              <a:ext cx="3036827" cy="3784600"/>
            </a:xfrm>
            <a:custGeom>
              <a:avLst/>
              <a:gdLst>
                <a:gd name="connsiteX0" fmla="*/ 0 w 2762250"/>
                <a:gd name="connsiteY0" fmla="*/ 273739 h 3784600"/>
                <a:gd name="connsiteX1" fmla="*/ 273739 w 2762250"/>
                <a:gd name="connsiteY1" fmla="*/ 0 h 3784600"/>
                <a:gd name="connsiteX2" fmla="*/ 2488511 w 2762250"/>
                <a:gd name="connsiteY2" fmla="*/ 0 h 3784600"/>
                <a:gd name="connsiteX3" fmla="*/ 2762250 w 2762250"/>
                <a:gd name="connsiteY3" fmla="*/ 273739 h 3784600"/>
                <a:gd name="connsiteX4" fmla="*/ 2762250 w 2762250"/>
                <a:gd name="connsiteY4" fmla="*/ 3510861 h 3784600"/>
                <a:gd name="connsiteX5" fmla="*/ 2488511 w 2762250"/>
                <a:gd name="connsiteY5" fmla="*/ 3784600 h 3784600"/>
                <a:gd name="connsiteX6" fmla="*/ 273739 w 2762250"/>
                <a:gd name="connsiteY6" fmla="*/ 3784600 h 3784600"/>
                <a:gd name="connsiteX7" fmla="*/ 0 w 2762250"/>
                <a:gd name="connsiteY7" fmla="*/ 3510861 h 3784600"/>
                <a:gd name="connsiteX8" fmla="*/ 0 w 2762250"/>
                <a:gd name="connsiteY8" fmla="*/ 27373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50" h="3784600" fill="none" extrusionOk="0">
                  <a:moveTo>
                    <a:pt x="0" y="273739"/>
                  </a:moveTo>
                  <a:cubicBezTo>
                    <a:pt x="6900" y="148001"/>
                    <a:pt x="132483" y="27222"/>
                    <a:pt x="273739" y="0"/>
                  </a:cubicBezTo>
                  <a:cubicBezTo>
                    <a:pt x="780968" y="-36474"/>
                    <a:pt x="2074172" y="-131175"/>
                    <a:pt x="2488511" y="0"/>
                  </a:cubicBezTo>
                  <a:cubicBezTo>
                    <a:pt x="2642246" y="4696"/>
                    <a:pt x="2741110" y="139907"/>
                    <a:pt x="2762250" y="273739"/>
                  </a:cubicBezTo>
                  <a:cubicBezTo>
                    <a:pt x="2860386" y="958710"/>
                    <a:pt x="2747270" y="2997164"/>
                    <a:pt x="2762250" y="3510861"/>
                  </a:cubicBezTo>
                  <a:cubicBezTo>
                    <a:pt x="2768707" y="3660522"/>
                    <a:pt x="2628784" y="3778202"/>
                    <a:pt x="2488511" y="3784600"/>
                  </a:cubicBezTo>
                  <a:cubicBezTo>
                    <a:pt x="1903160" y="3903526"/>
                    <a:pt x="713704" y="3748705"/>
                    <a:pt x="273739" y="3784600"/>
                  </a:cubicBezTo>
                  <a:cubicBezTo>
                    <a:pt x="118189" y="3790638"/>
                    <a:pt x="-11458" y="3671493"/>
                    <a:pt x="0" y="3510861"/>
                  </a:cubicBezTo>
                  <a:cubicBezTo>
                    <a:pt x="-96102" y="2394014"/>
                    <a:pt x="48379" y="1018912"/>
                    <a:pt x="0" y="273739"/>
                  </a:cubicBezTo>
                  <a:close/>
                </a:path>
                <a:path w="2762250" h="3784600" stroke="0" extrusionOk="0">
                  <a:moveTo>
                    <a:pt x="0" y="273739"/>
                  </a:moveTo>
                  <a:cubicBezTo>
                    <a:pt x="-6030" y="105143"/>
                    <a:pt x="129723" y="-7824"/>
                    <a:pt x="273739" y="0"/>
                  </a:cubicBezTo>
                  <a:cubicBezTo>
                    <a:pt x="1047500" y="138061"/>
                    <a:pt x="1637073" y="95278"/>
                    <a:pt x="2488511" y="0"/>
                  </a:cubicBezTo>
                  <a:cubicBezTo>
                    <a:pt x="2633097" y="-24048"/>
                    <a:pt x="2760314" y="130874"/>
                    <a:pt x="2762250" y="273739"/>
                  </a:cubicBezTo>
                  <a:cubicBezTo>
                    <a:pt x="2688449" y="722461"/>
                    <a:pt x="2809263" y="2558356"/>
                    <a:pt x="2762250" y="3510861"/>
                  </a:cubicBezTo>
                  <a:cubicBezTo>
                    <a:pt x="2741149" y="3670203"/>
                    <a:pt x="2648256" y="3776987"/>
                    <a:pt x="2488511" y="3784600"/>
                  </a:cubicBezTo>
                  <a:cubicBezTo>
                    <a:pt x="2226330" y="3753440"/>
                    <a:pt x="1320669" y="3891461"/>
                    <a:pt x="273739" y="3784600"/>
                  </a:cubicBezTo>
                  <a:cubicBezTo>
                    <a:pt x="130924" y="3768414"/>
                    <a:pt x="17365" y="3663825"/>
                    <a:pt x="0" y="3510861"/>
                  </a:cubicBezTo>
                  <a:cubicBezTo>
                    <a:pt x="-80007" y="2923976"/>
                    <a:pt x="67080" y="1345095"/>
                    <a:pt x="0" y="273739"/>
                  </a:cubicBezTo>
                  <a:close/>
                </a:path>
              </a:pathLst>
            </a:custGeom>
            <a:solidFill>
              <a:schemeClr val="bg1"/>
            </a:solidFill>
            <a:ln w="28575">
              <a:solidFill>
                <a:srgbClr val="B54D06"/>
              </a:solidFill>
              <a:extLst>
                <a:ext uri="{C807C97D-BFC1-408E-A445-0C87EB9F89A2}">
                  <ask:lineSketchStyleProps xmlns:ask="http://schemas.microsoft.com/office/drawing/2018/sketchyshapes" sd="3690286337">
                    <a:custGeom>
                      <a:avLst/>
                      <a:gdLst>
                        <a:gd name="connsiteX0" fmla="*/ 0 w 3755699"/>
                        <a:gd name="connsiteY0" fmla="*/ 372190 h 4733010"/>
                        <a:gd name="connsiteX1" fmla="*/ 372190 w 3755699"/>
                        <a:gd name="connsiteY1" fmla="*/ 0 h 4733010"/>
                        <a:gd name="connsiteX2" fmla="*/ 3383509 w 3755699"/>
                        <a:gd name="connsiteY2" fmla="*/ 0 h 4733010"/>
                        <a:gd name="connsiteX3" fmla="*/ 3755699 w 3755699"/>
                        <a:gd name="connsiteY3" fmla="*/ 372190 h 4733010"/>
                        <a:gd name="connsiteX4" fmla="*/ 3755699 w 3755699"/>
                        <a:gd name="connsiteY4" fmla="*/ 4360820 h 4733010"/>
                        <a:gd name="connsiteX5" fmla="*/ 3383509 w 3755699"/>
                        <a:gd name="connsiteY5" fmla="*/ 4733010 h 4733010"/>
                        <a:gd name="connsiteX6" fmla="*/ 372190 w 3755699"/>
                        <a:gd name="connsiteY6" fmla="*/ 4733010 h 4733010"/>
                        <a:gd name="connsiteX7" fmla="*/ 0 w 3755699"/>
                        <a:gd name="connsiteY7" fmla="*/ 4360820 h 4733010"/>
                        <a:gd name="connsiteX8" fmla="*/ 0 w 3755699"/>
                        <a:gd name="connsiteY8" fmla="*/ 372190 h 4733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5699" h="4733010" fill="none" extrusionOk="0">
                          <a:moveTo>
                            <a:pt x="0" y="372190"/>
                          </a:moveTo>
                          <a:cubicBezTo>
                            <a:pt x="1758" y="173117"/>
                            <a:pt x="172407" y="15829"/>
                            <a:pt x="372190" y="0"/>
                          </a:cubicBezTo>
                          <a:cubicBezTo>
                            <a:pt x="1462205" y="-36474"/>
                            <a:pt x="1943302" y="-131175"/>
                            <a:pt x="3383509" y="0"/>
                          </a:cubicBezTo>
                          <a:cubicBezTo>
                            <a:pt x="3603263" y="26115"/>
                            <a:pt x="3733212" y="185091"/>
                            <a:pt x="3755699" y="372190"/>
                          </a:cubicBezTo>
                          <a:cubicBezTo>
                            <a:pt x="3853835" y="1124994"/>
                            <a:pt x="3740719" y="3847578"/>
                            <a:pt x="3755699" y="4360820"/>
                          </a:cubicBezTo>
                          <a:cubicBezTo>
                            <a:pt x="3780133" y="4560620"/>
                            <a:pt x="3580039" y="4727717"/>
                            <a:pt x="3383509" y="4733010"/>
                          </a:cubicBezTo>
                          <a:cubicBezTo>
                            <a:pt x="2822944" y="4851936"/>
                            <a:pt x="1355392" y="4697115"/>
                            <a:pt x="372190" y="4733010"/>
                          </a:cubicBezTo>
                          <a:cubicBezTo>
                            <a:pt x="151744" y="4753595"/>
                            <a:pt x="-25104" y="4587080"/>
                            <a:pt x="0" y="4360820"/>
                          </a:cubicBezTo>
                          <a:cubicBezTo>
                            <a:pt x="-96102" y="3270898"/>
                            <a:pt x="48379" y="2288836"/>
                            <a:pt x="0" y="372190"/>
                          </a:cubicBezTo>
                          <a:close/>
                        </a:path>
                        <a:path w="3755699" h="4733010" stroke="0" extrusionOk="0">
                          <a:moveTo>
                            <a:pt x="0" y="372190"/>
                          </a:moveTo>
                          <a:cubicBezTo>
                            <a:pt x="-8955" y="140774"/>
                            <a:pt x="171088" y="-4861"/>
                            <a:pt x="372190" y="0"/>
                          </a:cubicBezTo>
                          <a:cubicBezTo>
                            <a:pt x="1255272" y="138061"/>
                            <a:pt x="2060712" y="95278"/>
                            <a:pt x="3383509" y="0"/>
                          </a:cubicBezTo>
                          <a:cubicBezTo>
                            <a:pt x="3585474" y="-13089"/>
                            <a:pt x="3753612" y="175599"/>
                            <a:pt x="3755699" y="372190"/>
                          </a:cubicBezTo>
                          <a:cubicBezTo>
                            <a:pt x="3681898" y="2066276"/>
                            <a:pt x="3802712" y="2956098"/>
                            <a:pt x="3755699" y="4360820"/>
                          </a:cubicBezTo>
                          <a:cubicBezTo>
                            <a:pt x="3752542" y="4567596"/>
                            <a:pt x="3615467" y="4709538"/>
                            <a:pt x="3383509" y="4733010"/>
                          </a:cubicBezTo>
                          <a:cubicBezTo>
                            <a:pt x="2640327" y="4701850"/>
                            <a:pt x="1161588" y="4839871"/>
                            <a:pt x="372190" y="4733010"/>
                          </a:cubicBezTo>
                          <a:cubicBezTo>
                            <a:pt x="177550" y="4711895"/>
                            <a:pt x="25479" y="4568989"/>
                            <a:pt x="0" y="4360820"/>
                          </a:cubicBezTo>
                          <a:cubicBezTo>
                            <a:pt x="-80007" y="3004534"/>
                            <a:pt x="67080" y="1979544"/>
                            <a:pt x="0" y="37219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mbria" panose="02040503050406030204" pitchFamily="18" charset="0"/>
                  <a:ea typeface="Cambria" panose="02040503050406030204" pitchFamily="18" charset="0"/>
                </a:rPr>
                <a:t> 4 000 000 </a:t>
              </a:r>
              <a:r>
                <a:rPr lang="en-US" alt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24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en-US" sz="2400" b="1" dirty="0">
                  <a:solidFill>
                    <a:srgbClr val="002060"/>
                  </a:solidFill>
                  <a:latin typeface="Cambria" panose="02040503050406030204" pitchFamily="18" charset="0"/>
                  <a:ea typeface="Cambria" panose="02040503050406030204" pitchFamily="18" charset="0"/>
                </a:rPr>
                <a:t> = ..?..  k</a:t>
              </a:r>
              <a:r>
                <a:rPr lang="en-US" alt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24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2400" b="1" dirty="0">
                  <a:solidFill>
                    <a:srgbClr val="002060"/>
                  </a:solidFill>
                  <a:latin typeface="Cambria" panose="02040503050406030204" pitchFamily="18" charset="0"/>
                  <a:ea typeface="Cambria" panose="02040503050406030204" pitchFamily="18" charset="0"/>
                </a:rPr>
                <a:t>    </a:t>
              </a:r>
            </a:p>
          </p:txBody>
        </p:sp>
      </p:grpSp>
      <p:grpSp>
        <p:nvGrpSpPr>
          <p:cNvPr id="103" name="Group c"/>
          <p:cNvGrpSpPr/>
          <p:nvPr/>
        </p:nvGrpSpPr>
        <p:grpSpPr>
          <a:xfrm>
            <a:off x="4689219" y="4328604"/>
            <a:ext cx="6612802" cy="1534349"/>
            <a:chOff x="4689219" y="4328604"/>
            <a:chExt cx="6612802" cy="1534349"/>
          </a:xfrm>
        </p:grpSpPr>
        <p:grpSp>
          <p:nvGrpSpPr>
            <p:cNvPr id="70" name="Group 69"/>
            <p:cNvGrpSpPr/>
            <p:nvPr/>
          </p:nvGrpSpPr>
          <p:grpSpPr>
            <a:xfrm>
              <a:off x="5536059" y="4328604"/>
              <a:ext cx="5765962" cy="1320720"/>
              <a:chOff x="1268095" y="3746863"/>
              <a:chExt cx="2421800" cy="536121"/>
            </a:xfrm>
          </p:grpSpPr>
          <p:sp>
            <p:nvSpPr>
              <p:cNvPr id="71"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72"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rPr>
                  <a:t>400</a:t>
                </a:r>
                <a:endParaRPr kumimoji="0" lang="zh-CN" altLang="en-US" sz="28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37" name="Google Shape;293;p27">
              <a:extLst>
                <a:ext uri="{FF2B5EF4-FFF2-40B4-BE49-F238E27FC236}">
                  <a16:creationId xmlns:a16="http://schemas.microsoft.com/office/drawing/2014/main" id="{F2A58BBE-857C-B7E7-1F2E-08AE92DBEF2C}"/>
                </a:ext>
              </a:extLst>
            </p:cNvPr>
            <p:cNvGrpSpPr/>
            <p:nvPr/>
          </p:nvGrpSpPr>
          <p:grpSpPr>
            <a:xfrm rot="21403310">
              <a:off x="4689219" y="4394865"/>
              <a:ext cx="1561143" cy="1468088"/>
              <a:chOff x="3452031" y="1404273"/>
              <a:chExt cx="1016859" cy="609422"/>
            </a:xfrm>
          </p:grpSpPr>
          <p:sp>
            <p:nvSpPr>
              <p:cNvPr id="39" name="Google Shape;294;p27">
                <a:extLst>
                  <a:ext uri="{FF2B5EF4-FFF2-40B4-BE49-F238E27FC236}">
                    <a16:creationId xmlns:a16="http://schemas.microsoft.com/office/drawing/2014/main" id="{D2D4C231-1A38-0FD5-456C-7727953658B5}"/>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95;p27">
                <a:extLst>
                  <a:ext uri="{FF2B5EF4-FFF2-40B4-BE49-F238E27FC236}">
                    <a16:creationId xmlns:a16="http://schemas.microsoft.com/office/drawing/2014/main" id="{C6042492-5720-5EF8-460D-9B620F907D2A}"/>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296;p27">
                <a:extLst>
                  <a:ext uri="{FF2B5EF4-FFF2-40B4-BE49-F238E27FC236}">
                    <a16:creationId xmlns:a16="http://schemas.microsoft.com/office/drawing/2014/main" id="{35CAD6B6-EF25-29EC-FFE3-51ACB233C350}"/>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297;p27">
                <a:extLst>
                  <a:ext uri="{FF2B5EF4-FFF2-40B4-BE49-F238E27FC236}">
                    <a16:creationId xmlns:a16="http://schemas.microsoft.com/office/drawing/2014/main" id="{3FEAE17A-DCBB-78BC-B638-77F55F91A83B}"/>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298;p27">
                <a:extLst>
                  <a:ext uri="{FF2B5EF4-FFF2-40B4-BE49-F238E27FC236}">
                    <a16:creationId xmlns:a16="http://schemas.microsoft.com/office/drawing/2014/main" id="{9CD55A9E-B2A0-FFE6-0E24-5B9DCBC6DE6D}"/>
                  </a:ext>
                </a:extLst>
              </p:cNvPr>
              <p:cNvSpPr/>
              <p:nvPr/>
            </p:nvSpPr>
            <p:spPr>
              <a:xfrm>
                <a:off x="3716602" y="1453022"/>
                <a:ext cx="63968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299;p27">
                <a:extLst>
                  <a:ext uri="{FF2B5EF4-FFF2-40B4-BE49-F238E27FC236}">
                    <a16:creationId xmlns:a16="http://schemas.microsoft.com/office/drawing/2014/main" id="{9F55F073-471B-E9E9-0D09-ADFE3506C3B9}"/>
                  </a:ext>
                </a:extLst>
              </p:cNvPr>
              <p:cNvSpPr/>
              <p:nvPr/>
            </p:nvSpPr>
            <p:spPr>
              <a:xfrm>
                <a:off x="3452031" y="1438017"/>
                <a:ext cx="885799"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300;p27">
                <a:extLst>
                  <a:ext uri="{FF2B5EF4-FFF2-40B4-BE49-F238E27FC236}">
                    <a16:creationId xmlns:a16="http://schemas.microsoft.com/office/drawing/2014/main" id="{365CD12D-A523-743E-C317-7DD51707B08A}"/>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301;p27">
                <a:extLst>
                  <a:ext uri="{FF2B5EF4-FFF2-40B4-BE49-F238E27FC236}">
                    <a16:creationId xmlns:a16="http://schemas.microsoft.com/office/drawing/2014/main" id="{B1C7BB1D-A90B-2CAD-AB8F-3E73DCEDA59A}"/>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302;p27">
                <a:extLst>
                  <a:ext uri="{FF2B5EF4-FFF2-40B4-BE49-F238E27FC236}">
                    <a16:creationId xmlns:a16="http://schemas.microsoft.com/office/drawing/2014/main" id="{2F464EAC-41E7-5217-27BF-290C1309E1E0}"/>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303;p27">
                <a:extLst>
                  <a:ext uri="{FF2B5EF4-FFF2-40B4-BE49-F238E27FC236}">
                    <a16:creationId xmlns:a16="http://schemas.microsoft.com/office/drawing/2014/main" id="{B96E291B-536D-6F8A-DE10-B5C3253A9DEA}"/>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304;p27">
                <a:extLst>
                  <a:ext uri="{FF2B5EF4-FFF2-40B4-BE49-F238E27FC236}">
                    <a16:creationId xmlns:a16="http://schemas.microsoft.com/office/drawing/2014/main" id="{4C2F6090-8239-FE8E-CA3A-C495880CA9AC}"/>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305;p27">
                <a:extLst>
                  <a:ext uri="{FF2B5EF4-FFF2-40B4-BE49-F238E27FC236}">
                    <a16:creationId xmlns:a16="http://schemas.microsoft.com/office/drawing/2014/main" id="{92B5E5D7-6269-790F-C74E-654779B27993}"/>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306;p27">
                <a:extLst>
                  <a:ext uri="{FF2B5EF4-FFF2-40B4-BE49-F238E27FC236}">
                    <a16:creationId xmlns:a16="http://schemas.microsoft.com/office/drawing/2014/main" id="{4420934A-3245-4D5E-8DE8-4397EB0E9023}"/>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307;p27">
                <a:extLst>
                  <a:ext uri="{FF2B5EF4-FFF2-40B4-BE49-F238E27FC236}">
                    <a16:creationId xmlns:a16="http://schemas.microsoft.com/office/drawing/2014/main" id="{A8CC3EDE-7215-4866-2DED-DE326B9980CB}"/>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308;p27">
                <a:extLst>
                  <a:ext uri="{FF2B5EF4-FFF2-40B4-BE49-F238E27FC236}">
                    <a16:creationId xmlns:a16="http://schemas.microsoft.com/office/drawing/2014/main" id="{BD5CEBD6-7CE7-251D-3F5C-0A8F15A3A1A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309;p27">
                <a:extLst>
                  <a:ext uri="{FF2B5EF4-FFF2-40B4-BE49-F238E27FC236}">
                    <a16:creationId xmlns:a16="http://schemas.microsoft.com/office/drawing/2014/main" id="{5A041ECF-D503-5A34-35ED-7B98EE8F9229}"/>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310;p27">
                <a:extLst>
                  <a:ext uri="{FF2B5EF4-FFF2-40B4-BE49-F238E27FC236}">
                    <a16:creationId xmlns:a16="http://schemas.microsoft.com/office/drawing/2014/main" id="{191F857A-7D0F-0BBD-5033-739B1F9DDC42}"/>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311;p27">
                <a:extLst>
                  <a:ext uri="{FF2B5EF4-FFF2-40B4-BE49-F238E27FC236}">
                    <a16:creationId xmlns:a16="http://schemas.microsoft.com/office/drawing/2014/main" id="{0AE1E744-3264-8A96-10FA-02EFCB26225C}"/>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312;p27">
                <a:extLst>
                  <a:ext uri="{FF2B5EF4-FFF2-40B4-BE49-F238E27FC236}">
                    <a16:creationId xmlns:a16="http://schemas.microsoft.com/office/drawing/2014/main" id="{3F2E924D-7F2D-08DB-4B9D-630AC9909A9E}"/>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313;p27">
                <a:extLst>
                  <a:ext uri="{FF2B5EF4-FFF2-40B4-BE49-F238E27FC236}">
                    <a16:creationId xmlns:a16="http://schemas.microsoft.com/office/drawing/2014/main" id="{64EF7073-7B3A-E758-FCB9-897D60AFBDA4}"/>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314;p27">
                <a:extLst>
                  <a:ext uri="{FF2B5EF4-FFF2-40B4-BE49-F238E27FC236}">
                    <a16:creationId xmlns:a16="http://schemas.microsoft.com/office/drawing/2014/main" id="{97A2B157-5382-58AB-0674-56950D156BE1}"/>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02" name="Group b"/>
          <p:cNvGrpSpPr/>
          <p:nvPr/>
        </p:nvGrpSpPr>
        <p:grpSpPr>
          <a:xfrm>
            <a:off x="4948385" y="2557708"/>
            <a:ext cx="6286631" cy="1371034"/>
            <a:chOff x="4948385" y="2557708"/>
            <a:chExt cx="6286631" cy="1371034"/>
          </a:xfrm>
        </p:grpSpPr>
        <p:grpSp>
          <p:nvGrpSpPr>
            <p:cNvPr id="67" name="Group 66"/>
            <p:cNvGrpSpPr/>
            <p:nvPr/>
          </p:nvGrpSpPr>
          <p:grpSpPr>
            <a:xfrm>
              <a:off x="5469054" y="2608022"/>
              <a:ext cx="5765962" cy="1320720"/>
              <a:chOff x="1268095" y="3746863"/>
              <a:chExt cx="2421800" cy="536121"/>
            </a:xfrm>
          </p:grpSpPr>
          <p:sp>
            <p:nvSpPr>
              <p:cNvPr id="68"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69"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rPr>
                  <a:t>40</a:t>
                </a:r>
                <a:endParaRPr kumimoji="0" lang="zh-CN" altLang="en-US"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4" name="Google Shape;282;p27">
              <a:extLst>
                <a:ext uri="{FF2B5EF4-FFF2-40B4-BE49-F238E27FC236}">
                  <a16:creationId xmlns:a16="http://schemas.microsoft.com/office/drawing/2014/main" id="{7E97E676-8A4B-8906-2FE4-22950AA1E9D9}"/>
                </a:ext>
              </a:extLst>
            </p:cNvPr>
            <p:cNvGrpSpPr/>
            <p:nvPr/>
          </p:nvGrpSpPr>
          <p:grpSpPr>
            <a:xfrm rot="21111617">
              <a:off x="4948385" y="2557708"/>
              <a:ext cx="967097" cy="1260217"/>
              <a:chOff x="2659950" y="1396779"/>
              <a:chExt cx="617985" cy="605419"/>
            </a:xfrm>
          </p:grpSpPr>
          <p:sp>
            <p:nvSpPr>
              <p:cNvPr id="6" name="Google Shape;283;p27">
                <a:extLst>
                  <a:ext uri="{FF2B5EF4-FFF2-40B4-BE49-F238E27FC236}">
                    <a16:creationId xmlns:a16="http://schemas.microsoft.com/office/drawing/2014/main" id="{88DB6699-3482-9B94-81E8-3037E2FF73DC}"/>
                  </a:ext>
                </a:extLst>
              </p:cNvPr>
              <p:cNvSpPr/>
              <p:nvPr/>
            </p:nvSpPr>
            <p:spPr>
              <a:xfrm>
                <a:off x="2659950" y="1396779"/>
                <a:ext cx="617985"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284;p27">
                <a:extLst>
                  <a:ext uri="{FF2B5EF4-FFF2-40B4-BE49-F238E27FC236}">
                    <a16:creationId xmlns:a16="http://schemas.microsoft.com/office/drawing/2014/main" id="{AA9A3EC6-AC1A-4202-1B12-828B85E36C9B}"/>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285;p27">
                <a:extLst>
                  <a:ext uri="{FF2B5EF4-FFF2-40B4-BE49-F238E27FC236}">
                    <a16:creationId xmlns:a16="http://schemas.microsoft.com/office/drawing/2014/main" id="{B354B04B-4652-E697-1795-89069AAF529B}"/>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286;p27">
                <a:extLst>
                  <a:ext uri="{FF2B5EF4-FFF2-40B4-BE49-F238E27FC236}">
                    <a16:creationId xmlns:a16="http://schemas.microsoft.com/office/drawing/2014/main" id="{2A187252-60EF-5E37-706E-4DA8AC503358}"/>
                  </a:ext>
                </a:extLst>
              </p:cNvPr>
              <p:cNvSpPr/>
              <p:nvPr/>
            </p:nvSpPr>
            <p:spPr>
              <a:xfrm>
                <a:off x="2763353" y="1494559"/>
                <a:ext cx="489364"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87;p27">
                <a:extLst>
                  <a:ext uri="{FF2B5EF4-FFF2-40B4-BE49-F238E27FC236}">
                    <a16:creationId xmlns:a16="http://schemas.microsoft.com/office/drawing/2014/main" id="{DC73BF94-13C1-D2E1-B6C0-9FA6BF5A1C9C}"/>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88;p27">
                <a:extLst>
                  <a:ext uri="{FF2B5EF4-FFF2-40B4-BE49-F238E27FC236}">
                    <a16:creationId xmlns:a16="http://schemas.microsoft.com/office/drawing/2014/main" id="{00B3FA94-7622-81A9-8674-149E70557929}"/>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89;p27">
                <a:extLst>
                  <a:ext uri="{FF2B5EF4-FFF2-40B4-BE49-F238E27FC236}">
                    <a16:creationId xmlns:a16="http://schemas.microsoft.com/office/drawing/2014/main" id="{F894E2D6-112E-8664-70D0-76D336008CB9}"/>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90;p27">
                <a:extLst>
                  <a:ext uri="{FF2B5EF4-FFF2-40B4-BE49-F238E27FC236}">
                    <a16:creationId xmlns:a16="http://schemas.microsoft.com/office/drawing/2014/main" id="{F9C95836-8CF2-206A-A12F-330EB1FBD23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91;p27">
                <a:extLst>
                  <a:ext uri="{FF2B5EF4-FFF2-40B4-BE49-F238E27FC236}">
                    <a16:creationId xmlns:a16="http://schemas.microsoft.com/office/drawing/2014/main" id="{FF2ECAC5-B428-331E-A2DD-DBDFA7927F2D}"/>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92;p27">
                <a:extLst>
                  <a:ext uri="{FF2B5EF4-FFF2-40B4-BE49-F238E27FC236}">
                    <a16:creationId xmlns:a16="http://schemas.microsoft.com/office/drawing/2014/main" id="{41EB5D8E-0A0E-68F3-7B6F-05B82D82C4E5}"/>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01" name="Group a"/>
          <p:cNvGrpSpPr/>
          <p:nvPr/>
        </p:nvGrpSpPr>
        <p:grpSpPr>
          <a:xfrm>
            <a:off x="4987475" y="485138"/>
            <a:ext cx="6220132" cy="1501840"/>
            <a:chOff x="4987475" y="485138"/>
            <a:chExt cx="6220132" cy="1501840"/>
          </a:xfrm>
        </p:grpSpPr>
        <p:grpSp>
          <p:nvGrpSpPr>
            <p:cNvPr id="64" name="Group 63"/>
            <p:cNvGrpSpPr/>
            <p:nvPr/>
          </p:nvGrpSpPr>
          <p:grpSpPr>
            <a:xfrm>
              <a:off x="5441645" y="666258"/>
              <a:ext cx="5765962" cy="1320720"/>
              <a:chOff x="1268095" y="3746863"/>
              <a:chExt cx="2421800" cy="536121"/>
            </a:xfrm>
          </p:grpSpPr>
          <p:sp>
            <p:nvSpPr>
              <p:cNvPr id="65"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66"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rPr>
                  <a:t>4</a:t>
                </a:r>
                <a:endParaRPr kumimoji="0" lang="zh-CN" altLang="en-US"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75" name="Google Shape;438;p31">
              <a:extLst>
                <a:ext uri="{FF2B5EF4-FFF2-40B4-BE49-F238E27FC236}">
                  <a16:creationId xmlns:a16="http://schemas.microsoft.com/office/drawing/2014/main" id="{FBBE2949-1D56-FD0C-B3FB-FEF32E24C236}"/>
                </a:ext>
              </a:extLst>
            </p:cNvPr>
            <p:cNvGrpSpPr/>
            <p:nvPr/>
          </p:nvGrpSpPr>
          <p:grpSpPr>
            <a:xfrm>
              <a:off x="4987475" y="485138"/>
              <a:ext cx="1163264" cy="1453863"/>
              <a:chOff x="1702688" y="1359262"/>
              <a:chExt cx="519674" cy="648887"/>
            </a:xfrm>
          </p:grpSpPr>
          <p:sp>
            <p:nvSpPr>
              <p:cNvPr id="77" name="Google Shape;439;p31">
                <a:extLst>
                  <a:ext uri="{FF2B5EF4-FFF2-40B4-BE49-F238E27FC236}">
                    <a16:creationId xmlns:a16="http://schemas.microsoft.com/office/drawing/2014/main" id="{D2C9DA83-DD69-F7A3-A698-63C9574260C9}"/>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440;p31">
                <a:extLst>
                  <a:ext uri="{FF2B5EF4-FFF2-40B4-BE49-F238E27FC236}">
                    <a16:creationId xmlns:a16="http://schemas.microsoft.com/office/drawing/2014/main" id="{B1DC03F7-2D71-A339-B410-1ED76325717C}"/>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441;p31">
                <a:extLst>
                  <a:ext uri="{FF2B5EF4-FFF2-40B4-BE49-F238E27FC236}">
                    <a16:creationId xmlns:a16="http://schemas.microsoft.com/office/drawing/2014/main" id="{B04B0039-D8E0-284F-10B4-296CDB56DB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442;p31">
                <a:extLst>
                  <a:ext uri="{FF2B5EF4-FFF2-40B4-BE49-F238E27FC236}">
                    <a16:creationId xmlns:a16="http://schemas.microsoft.com/office/drawing/2014/main" id="{28BD3113-4BEF-E625-6472-A018643C08D7}"/>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443;p31">
                <a:extLst>
                  <a:ext uri="{FF2B5EF4-FFF2-40B4-BE49-F238E27FC236}">
                    <a16:creationId xmlns:a16="http://schemas.microsoft.com/office/drawing/2014/main" id="{798A0831-E7F3-F1D4-8092-C3B329F91A42}"/>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444;p31">
                <a:extLst>
                  <a:ext uri="{FF2B5EF4-FFF2-40B4-BE49-F238E27FC236}">
                    <a16:creationId xmlns:a16="http://schemas.microsoft.com/office/drawing/2014/main" id="{106FC84C-E2D0-4150-9CA6-94A01E33AFFC}"/>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445;p31">
                <a:extLst>
                  <a:ext uri="{FF2B5EF4-FFF2-40B4-BE49-F238E27FC236}">
                    <a16:creationId xmlns:a16="http://schemas.microsoft.com/office/drawing/2014/main" id="{63C25818-A9B4-649F-8D29-F88B0A2ABA67}"/>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446;p31">
                <a:extLst>
                  <a:ext uri="{FF2B5EF4-FFF2-40B4-BE49-F238E27FC236}">
                    <a16:creationId xmlns:a16="http://schemas.microsoft.com/office/drawing/2014/main" id="{648B93EC-335B-A499-FF05-2E556B045241}"/>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447;p31">
                <a:extLst>
                  <a:ext uri="{FF2B5EF4-FFF2-40B4-BE49-F238E27FC236}">
                    <a16:creationId xmlns:a16="http://schemas.microsoft.com/office/drawing/2014/main" id="{D6603A84-7B0C-097B-C4AA-F8D568016370}"/>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448;p31">
                <a:extLst>
                  <a:ext uri="{FF2B5EF4-FFF2-40B4-BE49-F238E27FC236}">
                    <a16:creationId xmlns:a16="http://schemas.microsoft.com/office/drawing/2014/main" id="{1EB5C024-E6DB-EFCC-D09F-DB93B6CED577}"/>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449;p31">
                <a:extLst>
                  <a:ext uri="{FF2B5EF4-FFF2-40B4-BE49-F238E27FC236}">
                    <a16:creationId xmlns:a16="http://schemas.microsoft.com/office/drawing/2014/main" id="{8184C97A-A233-12DC-08CD-626D949F7914}"/>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450;p31">
                <a:extLst>
                  <a:ext uri="{FF2B5EF4-FFF2-40B4-BE49-F238E27FC236}">
                    <a16:creationId xmlns:a16="http://schemas.microsoft.com/office/drawing/2014/main" id="{C578425D-152E-4529-DA2B-0547A2D4180E}"/>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451;p31">
                <a:extLst>
                  <a:ext uri="{FF2B5EF4-FFF2-40B4-BE49-F238E27FC236}">
                    <a16:creationId xmlns:a16="http://schemas.microsoft.com/office/drawing/2014/main" id="{400347BF-DD09-B717-0217-021B4C49CEF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452;p31">
                <a:extLst>
                  <a:ext uri="{FF2B5EF4-FFF2-40B4-BE49-F238E27FC236}">
                    <a16:creationId xmlns:a16="http://schemas.microsoft.com/office/drawing/2014/main" id="{4863897B-E082-B920-8B54-EFD5AB2E8972}"/>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453;p31">
                <a:extLst>
                  <a:ext uri="{FF2B5EF4-FFF2-40B4-BE49-F238E27FC236}">
                    <a16:creationId xmlns:a16="http://schemas.microsoft.com/office/drawing/2014/main" id="{3E5968E9-6277-2107-B5F8-99C24AED7D75}"/>
                  </a:ext>
                </a:extLst>
              </p:cNvPr>
              <p:cNvSpPr/>
              <p:nvPr/>
            </p:nvSpPr>
            <p:spPr>
              <a:xfrm>
                <a:off x="1749123" y="1487306"/>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97" name="Picture 9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77325" y="286892"/>
            <a:ext cx="1885950" cy="1768078"/>
          </a:xfrm>
          <a:prstGeom prst="ellipse">
            <a:avLst/>
          </a:prstGeom>
          <a:ln>
            <a:noFill/>
          </a:ln>
          <a:effectLst>
            <a:softEdge rad="112500"/>
          </a:effectLst>
        </p:spPr>
      </p:pic>
      <p:pic>
        <p:nvPicPr>
          <p:cNvPr id="98" name="Picture 9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38140" y="4115272"/>
            <a:ext cx="1583678" cy="1583678"/>
          </a:xfrm>
          <a:prstGeom prst="ellipse">
            <a:avLst/>
          </a:prstGeom>
          <a:ln>
            <a:noFill/>
          </a:ln>
          <a:effectLst>
            <a:softEdge rad="112500"/>
          </a:effectLst>
        </p:spPr>
      </p:pic>
      <p:pic>
        <p:nvPicPr>
          <p:cNvPr id="99" name="Picture 9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46515" y="2449970"/>
            <a:ext cx="1583678" cy="1583678"/>
          </a:xfrm>
          <a:prstGeom prst="ellipse">
            <a:avLst/>
          </a:prstGeom>
          <a:ln>
            <a:noFill/>
          </a:ln>
          <a:effectLst>
            <a:softEdge rad="112500"/>
          </a:effectLst>
        </p:spPr>
      </p:pic>
      <p:pic>
        <p:nvPicPr>
          <p:cNvPr id="73" name="图片 32">
            <a:hlinkClick r:id="rId7" action="ppaction://hlinksldjump"/>
          </p:cNvPr>
          <p:cNvPicPr>
            <a:picLocks noChangeAspect="1"/>
          </p:cNvPicPr>
          <p:nvPr/>
        </p:nvPicPr>
        <p:blipFill rotWithShape="1">
          <a:blip r:embed="rId8" cstate="print">
            <a:extLst>
              <a:ext uri="{28A0092B-C50C-407E-A947-70E740481C1C}">
                <a14:useLocalDpi xmlns:a14="http://schemas.microsoft.com/office/drawing/2010/main" val="0"/>
              </a:ext>
            </a:extLst>
          </a:blip>
          <a:srcRect t="688" b="688"/>
          <a:stretch/>
        </p:blipFill>
        <p:spPr>
          <a:xfrm>
            <a:off x="2064653" y="981399"/>
            <a:ext cx="1058982" cy="1044410"/>
          </a:xfrm>
          <a:prstGeom prst="rect">
            <a:avLst/>
          </a:prstGeom>
        </p:spPr>
      </p:pic>
    </p:spTree>
    <p:extLst>
      <p:ext uri="{BB962C8B-B14F-4D97-AF65-F5344CB8AC3E}">
        <p14:creationId xmlns:p14="http://schemas.microsoft.com/office/powerpoint/2010/main" val="1508167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inVertical)">
                                      <p:cBhvr>
                                        <p:cTn id="7" dur="500"/>
                                        <p:tgtEl>
                                          <p:spTgt spid="6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1"/>
                                        </p:tgtEl>
                                        <p:attrNameLst>
                                          <p:attrName>style.visibility</p:attrName>
                                        </p:attrNameLst>
                                      </p:cBhvr>
                                      <p:to>
                                        <p:strVal val="visible"/>
                                      </p:to>
                                    </p:set>
                                    <p:animEffect transition="in" filter="wipe(left)">
                                      <p:cBhvr>
                                        <p:cTn id="11" dur="500"/>
                                        <p:tgtEl>
                                          <p:spTgt spid="10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2"/>
                                        </p:tgtEl>
                                        <p:attrNameLst>
                                          <p:attrName>style.visibility</p:attrName>
                                        </p:attrNameLst>
                                      </p:cBhvr>
                                      <p:to>
                                        <p:strVal val="visible"/>
                                      </p:to>
                                    </p:set>
                                    <p:animEffect transition="in" filter="wipe(left)">
                                      <p:cBhvr>
                                        <p:cTn id="15" dur="500"/>
                                        <p:tgtEl>
                                          <p:spTgt spid="10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03"/>
                                        </p:tgtEl>
                                        <p:attrNameLst>
                                          <p:attrName>style.visibility</p:attrName>
                                        </p:attrNameLst>
                                      </p:cBhvr>
                                      <p:to>
                                        <p:strVal val="visible"/>
                                      </p:to>
                                    </p:set>
                                    <p:animEffect transition="in" filter="wipe(left)">
                                      <p:cBhvr>
                                        <p:cTn id="19" dur="500"/>
                                        <p:tgtEl>
                                          <p:spTgt spid="103"/>
                                        </p:tgtEl>
                                      </p:cBhvr>
                                    </p:animEffect>
                                  </p:childTnLst>
                                </p:cTn>
                              </p:par>
                              <p:par>
                                <p:cTn id="20" presetID="16" presetClass="entr" presetSubtype="21" fill="hold" nodeType="with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barn(inVertical)">
                                      <p:cBhvr>
                                        <p:cTn id="22"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1"/>
                    </p:tgtEl>
                  </p:cond>
                </p:stCondLst>
                <p:endSync evt="end" delay="0">
                  <p:rtn val="all"/>
                </p:endSync>
                <p:childTnLst>
                  <p:par>
                    <p:cTn id="24" fill="hold">
                      <p:stCondLst>
                        <p:cond delay="0"/>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97"/>
                                        </p:tgtEl>
                                        <p:attrNameLst>
                                          <p:attrName>style.visibility</p:attrName>
                                        </p:attrNameLst>
                                      </p:cBhvr>
                                      <p:to>
                                        <p:strVal val="visible"/>
                                      </p:to>
                                    </p:set>
                                    <p:animEffect transition="in" filter="wipe(down)">
                                      <p:cBhvr>
                                        <p:cTn id="28" dur="500"/>
                                        <p:tgtEl>
                                          <p:spTgt spid="97"/>
                                        </p:tgtEl>
                                      </p:cBhvr>
                                    </p:animEffect>
                                  </p:childTnLst>
                                  <p:subTnLst>
                                    <p:audio>
                                      <p:cMediaNode>
                                        <p:cTn display="0" masterRel="sameClick">
                                          <p:stCondLst>
                                            <p:cond evt="begin" delay="0">
                                              <p:tn val="2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1"/>
                  </p:tgtEl>
                </p:cond>
              </p:nextCondLst>
            </p:seq>
            <p:seq concurrent="1" nextAc="seek">
              <p:cTn id="29" restart="whenNotActive" fill="hold" evtFilter="cancelBubble" nodeType="interactiveSeq">
                <p:stCondLst>
                  <p:cond evt="onClick" delay="0">
                    <p:tgtEl>
                      <p:spTgt spid="103"/>
                    </p:tgtEl>
                  </p:cond>
                </p:stCondLst>
                <p:endSync evt="end" delay="0">
                  <p:rtn val="all"/>
                </p:endSync>
                <p:childTnLst>
                  <p:par>
                    <p:cTn id="30" fill="hold">
                      <p:stCondLst>
                        <p:cond delay="0"/>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98"/>
                                        </p:tgtEl>
                                        <p:attrNameLst>
                                          <p:attrName>style.visibility</p:attrName>
                                        </p:attrNameLst>
                                      </p:cBhvr>
                                      <p:to>
                                        <p:strVal val="visible"/>
                                      </p:to>
                                    </p:set>
                                    <p:animEffect transition="in" filter="wipe(down)">
                                      <p:cBhvr>
                                        <p:cTn id="34" dur="500"/>
                                        <p:tgtEl>
                                          <p:spTgt spid="98"/>
                                        </p:tgtEl>
                                      </p:cBhvr>
                                    </p:animEffect>
                                  </p:childTnLst>
                                  <p:subTnLst>
                                    <p:audio>
                                      <p:cMediaNode>
                                        <p:cTn display="0" masterRel="sameClick">
                                          <p:stCondLst>
                                            <p:cond evt="begin" delay="0">
                                              <p:tn val="32"/>
                                            </p:cond>
                                          </p:stCondLst>
                                          <p:endCondLst>
                                            <p:cond evt="onStopAudio" delay="0">
                                              <p:tgtEl>
                                                <p:sldTgt/>
                                              </p:tgtEl>
                                            </p:cond>
                                          </p:endCondLst>
                                        </p:cTn>
                                        <p:tgtEl>
                                          <p:sndTgt r:embed="rId4" name="Tieng-bao-sai-www_tiengdong_com.wav"/>
                                        </p:tgtEl>
                                      </p:cMediaNode>
                                    </p:audio>
                                  </p:subTnLst>
                                </p:cTn>
                              </p:par>
                            </p:childTnLst>
                          </p:cTn>
                        </p:par>
                      </p:childTnLst>
                    </p:cTn>
                  </p:par>
                </p:childTnLst>
              </p:cTn>
              <p:nextCondLst>
                <p:cond evt="onClick" delay="0">
                  <p:tgtEl>
                    <p:spTgt spid="103"/>
                  </p:tgtEl>
                </p:cond>
              </p:nextCondLst>
            </p:seq>
            <p:seq concurrent="1" nextAc="seek">
              <p:cTn id="35" restart="whenNotActive" fill="hold" evtFilter="cancelBubble" nodeType="interactiveSeq">
                <p:stCondLst>
                  <p:cond evt="onClick" delay="0">
                    <p:tgtEl>
                      <p:spTgt spid="102"/>
                    </p:tgtEl>
                  </p:cond>
                </p:stCondLst>
                <p:endSync evt="end" delay="0">
                  <p:rtn val="all"/>
                </p:endSync>
                <p:childTnLst>
                  <p:par>
                    <p:cTn id="36" fill="hold">
                      <p:stCondLst>
                        <p:cond delay="0"/>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99"/>
                                        </p:tgtEl>
                                        <p:attrNameLst>
                                          <p:attrName>style.visibility</p:attrName>
                                        </p:attrNameLst>
                                      </p:cBhvr>
                                      <p:to>
                                        <p:strVal val="visible"/>
                                      </p:to>
                                    </p:set>
                                    <p:animEffect transition="in" filter="wipe(down)">
                                      <p:cBhvr>
                                        <p:cTn id="40" dur="500"/>
                                        <p:tgtEl>
                                          <p:spTgt spid="99"/>
                                        </p:tgtEl>
                                      </p:cBhvr>
                                    </p:animEffect>
                                  </p:childTnLst>
                                  <p:subTnLst>
                                    <p:audio>
                                      <p:cMediaNode>
                                        <p:cTn display="0" masterRel="sameClick">
                                          <p:stCondLst>
                                            <p:cond evt="begin" delay="0">
                                              <p:tn val="38"/>
                                            </p:cond>
                                          </p:stCondLst>
                                          <p:endCondLst>
                                            <p:cond evt="onStopAudio" delay="0">
                                              <p:tgtEl>
                                                <p:sldTgt/>
                                              </p:tgtEl>
                                            </p:cond>
                                          </p:endCondLst>
                                        </p:cTn>
                                        <p:tgtEl>
                                          <p:sndTgt r:embed="rId4" name="Tieng-bao-sai-www_tiengdong_com.wav"/>
                                        </p:tgtEl>
                                      </p:cMediaNode>
                                    </p:audio>
                                  </p:subTnLst>
                                </p:cTn>
                              </p:par>
                            </p:childTnLst>
                          </p:cTn>
                        </p:par>
                      </p:childTnLst>
                    </p:cTn>
                  </p:par>
                </p:childTnLst>
              </p:cTn>
              <p:nextCondLst>
                <p:cond evt="onClick" delay="0">
                  <p:tgtEl>
                    <p:spTgt spid="10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62"/>
          <p:cNvGrpSpPr/>
          <p:nvPr/>
        </p:nvGrpSpPr>
        <p:grpSpPr>
          <a:xfrm>
            <a:off x="581025" y="889873"/>
            <a:ext cx="3948325" cy="4776124"/>
            <a:chOff x="848103" y="1816100"/>
            <a:chExt cx="3192583" cy="3819075"/>
          </a:xfrm>
        </p:grpSpPr>
        <p:sp>
          <p:nvSpPr>
            <p:cNvPr id="61" name="矩形: 圆角 19">
              <a:extLst>
                <a:ext uri="{FF2B5EF4-FFF2-40B4-BE49-F238E27FC236}">
                  <a16:creationId xmlns:a16="http://schemas.microsoft.com/office/drawing/2014/main" id="{508F0F7B-540E-4BDD-841E-9EBB0DAA2840}"/>
                </a:ext>
              </a:extLst>
            </p:cNvPr>
            <p:cNvSpPr/>
            <p:nvPr/>
          </p:nvSpPr>
          <p:spPr>
            <a:xfrm>
              <a:off x="1278436" y="1850575"/>
              <a:ext cx="2762250" cy="3784600"/>
            </a:xfrm>
            <a:custGeom>
              <a:avLst/>
              <a:gdLst>
                <a:gd name="connsiteX0" fmla="*/ 0 w 2762250"/>
                <a:gd name="connsiteY0" fmla="*/ 273739 h 3784600"/>
                <a:gd name="connsiteX1" fmla="*/ 273739 w 2762250"/>
                <a:gd name="connsiteY1" fmla="*/ 0 h 3784600"/>
                <a:gd name="connsiteX2" fmla="*/ 2488511 w 2762250"/>
                <a:gd name="connsiteY2" fmla="*/ 0 h 3784600"/>
                <a:gd name="connsiteX3" fmla="*/ 2762250 w 2762250"/>
                <a:gd name="connsiteY3" fmla="*/ 273739 h 3784600"/>
                <a:gd name="connsiteX4" fmla="*/ 2762250 w 2762250"/>
                <a:gd name="connsiteY4" fmla="*/ 3510861 h 3784600"/>
                <a:gd name="connsiteX5" fmla="*/ 2488511 w 2762250"/>
                <a:gd name="connsiteY5" fmla="*/ 3784600 h 3784600"/>
                <a:gd name="connsiteX6" fmla="*/ 273739 w 2762250"/>
                <a:gd name="connsiteY6" fmla="*/ 3784600 h 3784600"/>
                <a:gd name="connsiteX7" fmla="*/ 0 w 2762250"/>
                <a:gd name="connsiteY7" fmla="*/ 3510861 h 3784600"/>
                <a:gd name="connsiteX8" fmla="*/ 0 w 2762250"/>
                <a:gd name="connsiteY8" fmla="*/ 27373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50" h="3784600" fill="none" extrusionOk="0">
                  <a:moveTo>
                    <a:pt x="0" y="273739"/>
                  </a:moveTo>
                  <a:cubicBezTo>
                    <a:pt x="6900" y="148001"/>
                    <a:pt x="132483" y="27222"/>
                    <a:pt x="273739" y="0"/>
                  </a:cubicBezTo>
                  <a:cubicBezTo>
                    <a:pt x="780968" y="-36474"/>
                    <a:pt x="2074172" y="-131175"/>
                    <a:pt x="2488511" y="0"/>
                  </a:cubicBezTo>
                  <a:cubicBezTo>
                    <a:pt x="2642246" y="4696"/>
                    <a:pt x="2741110" y="139907"/>
                    <a:pt x="2762250" y="273739"/>
                  </a:cubicBezTo>
                  <a:cubicBezTo>
                    <a:pt x="2860386" y="958710"/>
                    <a:pt x="2747270" y="2997164"/>
                    <a:pt x="2762250" y="3510861"/>
                  </a:cubicBezTo>
                  <a:cubicBezTo>
                    <a:pt x="2768707" y="3660522"/>
                    <a:pt x="2628784" y="3778202"/>
                    <a:pt x="2488511" y="3784600"/>
                  </a:cubicBezTo>
                  <a:cubicBezTo>
                    <a:pt x="1903160" y="3903526"/>
                    <a:pt x="713704" y="3748705"/>
                    <a:pt x="273739" y="3784600"/>
                  </a:cubicBezTo>
                  <a:cubicBezTo>
                    <a:pt x="118189" y="3790638"/>
                    <a:pt x="-11458" y="3671493"/>
                    <a:pt x="0" y="3510861"/>
                  </a:cubicBezTo>
                  <a:cubicBezTo>
                    <a:pt x="-96102" y="2394014"/>
                    <a:pt x="48379" y="1018912"/>
                    <a:pt x="0" y="273739"/>
                  </a:cubicBezTo>
                  <a:close/>
                </a:path>
                <a:path w="2762250" h="3784600" stroke="0" extrusionOk="0">
                  <a:moveTo>
                    <a:pt x="0" y="273739"/>
                  </a:moveTo>
                  <a:cubicBezTo>
                    <a:pt x="-6030" y="105143"/>
                    <a:pt x="129723" y="-7824"/>
                    <a:pt x="273739" y="0"/>
                  </a:cubicBezTo>
                  <a:cubicBezTo>
                    <a:pt x="1047500" y="138061"/>
                    <a:pt x="1637073" y="95278"/>
                    <a:pt x="2488511" y="0"/>
                  </a:cubicBezTo>
                  <a:cubicBezTo>
                    <a:pt x="2633097" y="-24048"/>
                    <a:pt x="2760314" y="130874"/>
                    <a:pt x="2762250" y="273739"/>
                  </a:cubicBezTo>
                  <a:cubicBezTo>
                    <a:pt x="2688449" y="722461"/>
                    <a:pt x="2809263" y="2558356"/>
                    <a:pt x="2762250" y="3510861"/>
                  </a:cubicBezTo>
                  <a:cubicBezTo>
                    <a:pt x="2741149" y="3670203"/>
                    <a:pt x="2648256" y="3776987"/>
                    <a:pt x="2488511" y="3784600"/>
                  </a:cubicBezTo>
                  <a:cubicBezTo>
                    <a:pt x="2226330" y="3753440"/>
                    <a:pt x="1320669" y="3891461"/>
                    <a:pt x="273739" y="3784600"/>
                  </a:cubicBezTo>
                  <a:cubicBezTo>
                    <a:pt x="130924" y="3768414"/>
                    <a:pt x="17365" y="3663825"/>
                    <a:pt x="0" y="3510861"/>
                  </a:cubicBezTo>
                  <a:cubicBezTo>
                    <a:pt x="-80007" y="2923976"/>
                    <a:pt x="67080" y="1345095"/>
                    <a:pt x="0" y="273739"/>
                  </a:cubicBezTo>
                  <a:close/>
                </a:path>
              </a:pathLst>
            </a:custGeom>
            <a:solidFill>
              <a:srgbClr val="B54D06"/>
            </a:solidFill>
            <a:ln w="28575">
              <a:solidFill>
                <a:srgbClr val="B54D06"/>
              </a:solidFill>
              <a:extLst>
                <a:ext uri="{C807C97D-BFC1-408E-A445-0C87EB9F89A2}">
                  <ask:lineSketchStyleProps xmlns:ask="http://schemas.microsoft.com/office/drawing/2018/sketchyshapes" sd="3690286337">
                    <a:prstGeom prst="roundRect">
                      <a:avLst>
                        <a:gd name="adj" fmla="val 99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62" name="矩形: 圆角 21"/>
            <p:cNvSpPr/>
            <p:nvPr/>
          </p:nvSpPr>
          <p:spPr>
            <a:xfrm>
              <a:off x="848103" y="1816100"/>
              <a:ext cx="3036827" cy="3784600"/>
            </a:xfrm>
            <a:custGeom>
              <a:avLst/>
              <a:gdLst>
                <a:gd name="connsiteX0" fmla="*/ 0 w 2762250"/>
                <a:gd name="connsiteY0" fmla="*/ 273739 h 3784600"/>
                <a:gd name="connsiteX1" fmla="*/ 273739 w 2762250"/>
                <a:gd name="connsiteY1" fmla="*/ 0 h 3784600"/>
                <a:gd name="connsiteX2" fmla="*/ 2488511 w 2762250"/>
                <a:gd name="connsiteY2" fmla="*/ 0 h 3784600"/>
                <a:gd name="connsiteX3" fmla="*/ 2762250 w 2762250"/>
                <a:gd name="connsiteY3" fmla="*/ 273739 h 3784600"/>
                <a:gd name="connsiteX4" fmla="*/ 2762250 w 2762250"/>
                <a:gd name="connsiteY4" fmla="*/ 3510861 h 3784600"/>
                <a:gd name="connsiteX5" fmla="*/ 2488511 w 2762250"/>
                <a:gd name="connsiteY5" fmla="*/ 3784600 h 3784600"/>
                <a:gd name="connsiteX6" fmla="*/ 273739 w 2762250"/>
                <a:gd name="connsiteY6" fmla="*/ 3784600 h 3784600"/>
                <a:gd name="connsiteX7" fmla="*/ 0 w 2762250"/>
                <a:gd name="connsiteY7" fmla="*/ 3510861 h 3784600"/>
                <a:gd name="connsiteX8" fmla="*/ 0 w 2762250"/>
                <a:gd name="connsiteY8" fmla="*/ 27373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50" h="3784600" fill="none" extrusionOk="0">
                  <a:moveTo>
                    <a:pt x="0" y="273739"/>
                  </a:moveTo>
                  <a:cubicBezTo>
                    <a:pt x="6900" y="148001"/>
                    <a:pt x="132483" y="27222"/>
                    <a:pt x="273739" y="0"/>
                  </a:cubicBezTo>
                  <a:cubicBezTo>
                    <a:pt x="780968" y="-36474"/>
                    <a:pt x="2074172" y="-131175"/>
                    <a:pt x="2488511" y="0"/>
                  </a:cubicBezTo>
                  <a:cubicBezTo>
                    <a:pt x="2642246" y="4696"/>
                    <a:pt x="2741110" y="139907"/>
                    <a:pt x="2762250" y="273739"/>
                  </a:cubicBezTo>
                  <a:cubicBezTo>
                    <a:pt x="2860386" y="958710"/>
                    <a:pt x="2747270" y="2997164"/>
                    <a:pt x="2762250" y="3510861"/>
                  </a:cubicBezTo>
                  <a:cubicBezTo>
                    <a:pt x="2768707" y="3660522"/>
                    <a:pt x="2628784" y="3778202"/>
                    <a:pt x="2488511" y="3784600"/>
                  </a:cubicBezTo>
                  <a:cubicBezTo>
                    <a:pt x="1903160" y="3903526"/>
                    <a:pt x="713704" y="3748705"/>
                    <a:pt x="273739" y="3784600"/>
                  </a:cubicBezTo>
                  <a:cubicBezTo>
                    <a:pt x="118189" y="3790638"/>
                    <a:pt x="-11458" y="3671493"/>
                    <a:pt x="0" y="3510861"/>
                  </a:cubicBezTo>
                  <a:cubicBezTo>
                    <a:pt x="-96102" y="2394014"/>
                    <a:pt x="48379" y="1018912"/>
                    <a:pt x="0" y="273739"/>
                  </a:cubicBezTo>
                  <a:close/>
                </a:path>
                <a:path w="2762250" h="3784600" stroke="0" extrusionOk="0">
                  <a:moveTo>
                    <a:pt x="0" y="273739"/>
                  </a:moveTo>
                  <a:cubicBezTo>
                    <a:pt x="-6030" y="105143"/>
                    <a:pt x="129723" y="-7824"/>
                    <a:pt x="273739" y="0"/>
                  </a:cubicBezTo>
                  <a:cubicBezTo>
                    <a:pt x="1047500" y="138061"/>
                    <a:pt x="1637073" y="95278"/>
                    <a:pt x="2488511" y="0"/>
                  </a:cubicBezTo>
                  <a:cubicBezTo>
                    <a:pt x="2633097" y="-24048"/>
                    <a:pt x="2760314" y="130874"/>
                    <a:pt x="2762250" y="273739"/>
                  </a:cubicBezTo>
                  <a:cubicBezTo>
                    <a:pt x="2688449" y="722461"/>
                    <a:pt x="2809263" y="2558356"/>
                    <a:pt x="2762250" y="3510861"/>
                  </a:cubicBezTo>
                  <a:cubicBezTo>
                    <a:pt x="2741149" y="3670203"/>
                    <a:pt x="2648256" y="3776987"/>
                    <a:pt x="2488511" y="3784600"/>
                  </a:cubicBezTo>
                  <a:cubicBezTo>
                    <a:pt x="2226330" y="3753440"/>
                    <a:pt x="1320669" y="3891461"/>
                    <a:pt x="273739" y="3784600"/>
                  </a:cubicBezTo>
                  <a:cubicBezTo>
                    <a:pt x="130924" y="3768414"/>
                    <a:pt x="17365" y="3663825"/>
                    <a:pt x="0" y="3510861"/>
                  </a:cubicBezTo>
                  <a:cubicBezTo>
                    <a:pt x="-80007" y="2923976"/>
                    <a:pt x="67080" y="1345095"/>
                    <a:pt x="0" y="273739"/>
                  </a:cubicBezTo>
                  <a:close/>
                </a:path>
              </a:pathLst>
            </a:custGeom>
            <a:solidFill>
              <a:schemeClr val="bg1"/>
            </a:solidFill>
            <a:ln w="28575">
              <a:solidFill>
                <a:srgbClr val="B54D06"/>
              </a:solidFill>
              <a:extLst>
                <a:ext uri="{C807C97D-BFC1-408E-A445-0C87EB9F89A2}">
                  <ask:lineSketchStyleProps xmlns:ask="http://schemas.microsoft.com/office/drawing/2018/sketchyshapes" sd="3690286337">
                    <a:custGeom>
                      <a:avLst/>
                      <a:gdLst>
                        <a:gd name="connsiteX0" fmla="*/ 0 w 3755699"/>
                        <a:gd name="connsiteY0" fmla="*/ 372190 h 4733010"/>
                        <a:gd name="connsiteX1" fmla="*/ 372190 w 3755699"/>
                        <a:gd name="connsiteY1" fmla="*/ 0 h 4733010"/>
                        <a:gd name="connsiteX2" fmla="*/ 3383509 w 3755699"/>
                        <a:gd name="connsiteY2" fmla="*/ 0 h 4733010"/>
                        <a:gd name="connsiteX3" fmla="*/ 3755699 w 3755699"/>
                        <a:gd name="connsiteY3" fmla="*/ 372190 h 4733010"/>
                        <a:gd name="connsiteX4" fmla="*/ 3755699 w 3755699"/>
                        <a:gd name="connsiteY4" fmla="*/ 4360820 h 4733010"/>
                        <a:gd name="connsiteX5" fmla="*/ 3383509 w 3755699"/>
                        <a:gd name="connsiteY5" fmla="*/ 4733010 h 4733010"/>
                        <a:gd name="connsiteX6" fmla="*/ 372190 w 3755699"/>
                        <a:gd name="connsiteY6" fmla="*/ 4733010 h 4733010"/>
                        <a:gd name="connsiteX7" fmla="*/ 0 w 3755699"/>
                        <a:gd name="connsiteY7" fmla="*/ 4360820 h 4733010"/>
                        <a:gd name="connsiteX8" fmla="*/ 0 w 3755699"/>
                        <a:gd name="connsiteY8" fmla="*/ 372190 h 4733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5699" h="4733010" fill="none" extrusionOk="0">
                          <a:moveTo>
                            <a:pt x="0" y="372190"/>
                          </a:moveTo>
                          <a:cubicBezTo>
                            <a:pt x="1758" y="173117"/>
                            <a:pt x="172407" y="15829"/>
                            <a:pt x="372190" y="0"/>
                          </a:cubicBezTo>
                          <a:cubicBezTo>
                            <a:pt x="1462205" y="-36474"/>
                            <a:pt x="1943302" y="-131175"/>
                            <a:pt x="3383509" y="0"/>
                          </a:cubicBezTo>
                          <a:cubicBezTo>
                            <a:pt x="3603263" y="26115"/>
                            <a:pt x="3733212" y="185091"/>
                            <a:pt x="3755699" y="372190"/>
                          </a:cubicBezTo>
                          <a:cubicBezTo>
                            <a:pt x="3853835" y="1124994"/>
                            <a:pt x="3740719" y="3847578"/>
                            <a:pt x="3755699" y="4360820"/>
                          </a:cubicBezTo>
                          <a:cubicBezTo>
                            <a:pt x="3780133" y="4560620"/>
                            <a:pt x="3580039" y="4727717"/>
                            <a:pt x="3383509" y="4733010"/>
                          </a:cubicBezTo>
                          <a:cubicBezTo>
                            <a:pt x="2822944" y="4851936"/>
                            <a:pt x="1355392" y="4697115"/>
                            <a:pt x="372190" y="4733010"/>
                          </a:cubicBezTo>
                          <a:cubicBezTo>
                            <a:pt x="151744" y="4753595"/>
                            <a:pt x="-25104" y="4587080"/>
                            <a:pt x="0" y="4360820"/>
                          </a:cubicBezTo>
                          <a:cubicBezTo>
                            <a:pt x="-96102" y="3270898"/>
                            <a:pt x="48379" y="2288836"/>
                            <a:pt x="0" y="372190"/>
                          </a:cubicBezTo>
                          <a:close/>
                        </a:path>
                        <a:path w="3755699" h="4733010" stroke="0" extrusionOk="0">
                          <a:moveTo>
                            <a:pt x="0" y="372190"/>
                          </a:moveTo>
                          <a:cubicBezTo>
                            <a:pt x="-8955" y="140774"/>
                            <a:pt x="171088" y="-4861"/>
                            <a:pt x="372190" y="0"/>
                          </a:cubicBezTo>
                          <a:cubicBezTo>
                            <a:pt x="1255272" y="138061"/>
                            <a:pt x="2060712" y="95278"/>
                            <a:pt x="3383509" y="0"/>
                          </a:cubicBezTo>
                          <a:cubicBezTo>
                            <a:pt x="3585474" y="-13089"/>
                            <a:pt x="3753612" y="175599"/>
                            <a:pt x="3755699" y="372190"/>
                          </a:cubicBezTo>
                          <a:cubicBezTo>
                            <a:pt x="3681898" y="2066276"/>
                            <a:pt x="3802712" y="2956098"/>
                            <a:pt x="3755699" y="4360820"/>
                          </a:cubicBezTo>
                          <a:cubicBezTo>
                            <a:pt x="3752542" y="4567596"/>
                            <a:pt x="3615467" y="4709538"/>
                            <a:pt x="3383509" y="4733010"/>
                          </a:cubicBezTo>
                          <a:cubicBezTo>
                            <a:pt x="2640327" y="4701850"/>
                            <a:pt x="1161588" y="4839871"/>
                            <a:pt x="372190" y="4733010"/>
                          </a:cubicBezTo>
                          <a:cubicBezTo>
                            <a:pt x="177550" y="4711895"/>
                            <a:pt x="25479" y="4568989"/>
                            <a:pt x="0" y="4360820"/>
                          </a:cubicBezTo>
                          <a:cubicBezTo>
                            <a:pt x="-80007" y="3004534"/>
                            <a:pt x="67080" y="1979544"/>
                            <a:pt x="0" y="37219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mbria" panose="02040503050406030204" pitchFamily="18" charset="0"/>
                  <a:ea typeface="Cambria" panose="02040503050406030204" pitchFamily="18" charset="0"/>
                </a:rPr>
                <a:t> 6 430 000 </a:t>
              </a:r>
              <a:r>
                <a:rPr lang="en-US" alt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24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en-US" sz="2400" b="1" dirty="0">
                  <a:solidFill>
                    <a:srgbClr val="002060"/>
                  </a:solidFill>
                  <a:latin typeface="Cambria" panose="02040503050406030204" pitchFamily="18" charset="0"/>
                  <a:ea typeface="Cambria" panose="02040503050406030204" pitchFamily="18" charset="0"/>
                </a:rPr>
                <a:t> = ..?..  k</a:t>
              </a:r>
              <a:r>
                <a:rPr lang="en-US" alt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24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2400" b="1" dirty="0">
                  <a:solidFill>
                    <a:srgbClr val="002060"/>
                  </a:solidFill>
                  <a:latin typeface="Cambria" panose="02040503050406030204" pitchFamily="18" charset="0"/>
                  <a:ea typeface="Cambria" panose="02040503050406030204" pitchFamily="18" charset="0"/>
                </a:rPr>
                <a:t>    </a:t>
              </a:r>
            </a:p>
          </p:txBody>
        </p:sp>
      </p:grpSp>
      <p:grpSp>
        <p:nvGrpSpPr>
          <p:cNvPr id="103" name="Group c"/>
          <p:cNvGrpSpPr/>
          <p:nvPr/>
        </p:nvGrpSpPr>
        <p:grpSpPr>
          <a:xfrm>
            <a:off x="4689219" y="4328604"/>
            <a:ext cx="6612802" cy="1534349"/>
            <a:chOff x="4689219" y="4328604"/>
            <a:chExt cx="6612802" cy="1534349"/>
          </a:xfrm>
        </p:grpSpPr>
        <p:grpSp>
          <p:nvGrpSpPr>
            <p:cNvPr id="70" name="Group 69"/>
            <p:cNvGrpSpPr/>
            <p:nvPr/>
          </p:nvGrpSpPr>
          <p:grpSpPr>
            <a:xfrm>
              <a:off x="5536059" y="4328604"/>
              <a:ext cx="5765962" cy="1320720"/>
              <a:chOff x="1268095" y="3746863"/>
              <a:chExt cx="2421800" cy="536121"/>
            </a:xfrm>
          </p:grpSpPr>
          <p:sp>
            <p:nvSpPr>
              <p:cNvPr id="71"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72"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rPr>
                  <a:t>643</a:t>
                </a:r>
                <a:endParaRPr kumimoji="0" lang="zh-CN" altLang="en-US" sz="28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37" name="Google Shape;293;p27">
              <a:extLst>
                <a:ext uri="{FF2B5EF4-FFF2-40B4-BE49-F238E27FC236}">
                  <a16:creationId xmlns:a16="http://schemas.microsoft.com/office/drawing/2014/main" id="{F2A58BBE-857C-B7E7-1F2E-08AE92DBEF2C}"/>
                </a:ext>
              </a:extLst>
            </p:cNvPr>
            <p:cNvGrpSpPr/>
            <p:nvPr/>
          </p:nvGrpSpPr>
          <p:grpSpPr>
            <a:xfrm rot="21403310">
              <a:off x="4689219" y="4394865"/>
              <a:ext cx="1561143" cy="1468088"/>
              <a:chOff x="3452031" y="1404273"/>
              <a:chExt cx="1016859" cy="609422"/>
            </a:xfrm>
          </p:grpSpPr>
          <p:sp>
            <p:nvSpPr>
              <p:cNvPr id="39" name="Google Shape;294;p27">
                <a:extLst>
                  <a:ext uri="{FF2B5EF4-FFF2-40B4-BE49-F238E27FC236}">
                    <a16:creationId xmlns:a16="http://schemas.microsoft.com/office/drawing/2014/main" id="{D2D4C231-1A38-0FD5-456C-7727953658B5}"/>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95;p27">
                <a:extLst>
                  <a:ext uri="{FF2B5EF4-FFF2-40B4-BE49-F238E27FC236}">
                    <a16:creationId xmlns:a16="http://schemas.microsoft.com/office/drawing/2014/main" id="{C6042492-5720-5EF8-460D-9B620F907D2A}"/>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296;p27">
                <a:extLst>
                  <a:ext uri="{FF2B5EF4-FFF2-40B4-BE49-F238E27FC236}">
                    <a16:creationId xmlns:a16="http://schemas.microsoft.com/office/drawing/2014/main" id="{35CAD6B6-EF25-29EC-FFE3-51ACB233C350}"/>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297;p27">
                <a:extLst>
                  <a:ext uri="{FF2B5EF4-FFF2-40B4-BE49-F238E27FC236}">
                    <a16:creationId xmlns:a16="http://schemas.microsoft.com/office/drawing/2014/main" id="{3FEAE17A-DCBB-78BC-B638-77F55F91A83B}"/>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298;p27">
                <a:extLst>
                  <a:ext uri="{FF2B5EF4-FFF2-40B4-BE49-F238E27FC236}">
                    <a16:creationId xmlns:a16="http://schemas.microsoft.com/office/drawing/2014/main" id="{9CD55A9E-B2A0-FFE6-0E24-5B9DCBC6DE6D}"/>
                  </a:ext>
                </a:extLst>
              </p:cNvPr>
              <p:cNvSpPr/>
              <p:nvPr/>
            </p:nvSpPr>
            <p:spPr>
              <a:xfrm>
                <a:off x="3716602" y="1453022"/>
                <a:ext cx="63968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299;p27">
                <a:extLst>
                  <a:ext uri="{FF2B5EF4-FFF2-40B4-BE49-F238E27FC236}">
                    <a16:creationId xmlns:a16="http://schemas.microsoft.com/office/drawing/2014/main" id="{9F55F073-471B-E9E9-0D09-ADFE3506C3B9}"/>
                  </a:ext>
                </a:extLst>
              </p:cNvPr>
              <p:cNvSpPr/>
              <p:nvPr/>
            </p:nvSpPr>
            <p:spPr>
              <a:xfrm>
                <a:off x="3452031" y="1438017"/>
                <a:ext cx="885799"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300;p27">
                <a:extLst>
                  <a:ext uri="{FF2B5EF4-FFF2-40B4-BE49-F238E27FC236}">
                    <a16:creationId xmlns:a16="http://schemas.microsoft.com/office/drawing/2014/main" id="{365CD12D-A523-743E-C317-7DD51707B08A}"/>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301;p27">
                <a:extLst>
                  <a:ext uri="{FF2B5EF4-FFF2-40B4-BE49-F238E27FC236}">
                    <a16:creationId xmlns:a16="http://schemas.microsoft.com/office/drawing/2014/main" id="{B1C7BB1D-A90B-2CAD-AB8F-3E73DCEDA59A}"/>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302;p27">
                <a:extLst>
                  <a:ext uri="{FF2B5EF4-FFF2-40B4-BE49-F238E27FC236}">
                    <a16:creationId xmlns:a16="http://schemas.microsoft.com/office/drawing/2014/main" id="{2F464EAC-41E7-5217-27BF-290C1309E1E0}"/>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303;p27">
                <a:extLst>
                  <a:ext uri="{FF2B5EF4-FFF2-40B4-BE49-F238E27FC236}">
                    <a16:creationId xmlns:a16="http://schemas.microsoft.com/office/drawing/2014/main" id="{B96E291B-536D-6F8A-DE10-B5C3253A9DEA}"/>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304;p27">
                <a:extLst>
                  <a:ext uri="{FF2B5EF4-FFF2-40B4-BE49-F238E27FC236}">
                    <a16:creationId xmlns:a16="http://schemas.microsoft.com/office/drawing/2014/main" id="{4C2F6090-8239-FE8E-CA3A-C495880CA9AC}"/>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305;p27">
                <a:extLst>
                  <a:ext uri="{FF2B5EF4-FFF2-40B4-BE49-F238E27FC236}">
                    <a16:creationId xmlns:a16="http://schemas.microsoft.com/office/drawing/2014/main" id="{92B5E5D7-6269-790F-C74E-654779B27993}"/>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306;p27">
                <a:extLst>
                  <a:ext uri="{FF2B5EF4-FFF2-40B4-BE49-F238E27FC236}">
                    <a16:creationId xmlns:a16="http://schemas.microsoft.com/office/drawing/2014/main" id="{4420934A-3245-4D5E-8DE8-4397EB0E9023}"/>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307;p27">
                <a:extLst>
                  <a:ext uri="{FF2B5EF4-FFF2-40B4-BE49-F238E27FC236}">
                    <a16:creationId xmlns:a16="http://schemas.microsoft.com/office/drawing/2014/main" id="{A8CC3EDE-7215-4866-2DED-DE326B9980CB}"/>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308;p27">
                <a:extLst>
                  <a:ext uri="{FF2B5EF4-FFF2-40B4-BE49-F238E27FC236}">
                    <a16:creationId xmlns:a16="http://schemas.microsoft.com/office/drawing/2014/main" id="{BD5CEBD6-7CE7-251D-3F5C-0A8F15A3A1A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309;p27">
                <a:extLst>
                  <a:ext uri="{FF2B5EF4-FFF2-40B4-BE49-F238E27FC236}">
                    <a16:creationId xmlns:a16="http://schemas.microsoft.com/office/drawing/2014/main" id="{5A041ECF-D503-5A34-35ED-7B98EE8F9229}"/>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310;p27">
                <a:extLst>
                  <a:ext uri="{FF2B5EF4-FFF2-40B4-BE49-F238E27FC236}">
                    <a16:creationId xmlns:a16="http://schemas.microsoft.com/office/drawing/2014/main" id="{191F857A-7D0F-0BBD-5033-739B1F9DDC42}"/>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311;p27">
                <a:extLst>
                  <a:ext uri="{FF2B5EF4-FFF2-40B4-BE49-F238E27FC236}">
                    <a16:creationId xmlns:a16="http://schemas.microsoft.com/office/drawing/2014/main" id="{0AE1E744-3264-8A96-10FA-02EFCB26225C}"/>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312;p27">
                <a:extLst>
                  <a:ext uri="{FF2B5EF4-FFF2-40B4-BE49-F238E27FC236}">
                    <a16:creationId xmlns:a16="http://schemas.microsoft.com/office/drawing/2014/main" id="{3F2E924D-7F2D-08DB-4B9D-630AC9909A9E}"/>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313;p27">
                <a:extLst>
                  <a:ext uri="{FF2B5EF4-FFF2-40B4-BE49-F238E27FC236}">
                    <a16:creationId xmlns:a16="http://schemas.microsoft.com/office/drawing/2014/main" id="{64EF7073-7B3A-E758-FCB9-897D60AFBDA4}"/>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314;p27">
                <a:extLst>
                  <a:ext uri="{FF2B5EF4-FFF2-40B4-BE49-F238E27FC236}">
                    <a16:creationId xmlns:a16="http://schemas.microsoft.com/office/drawing/2014/main" id="{97A2B157-5382-58AB-0674-56950D156BE1}"/>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02" name="Group b"/>
          <p:cNvGrpSpPr/>
          <p:nvPr/>
        </p:nvGrpSpPr>
        <p:grpSpPr>
          <a:xfrm>
            <a:off x="4948385" y="2557708"/>
            <a:ext cx="6286631" cy="1371034"/>
            <a:chOff x="4948385" y="2557708"/>
            <a:chExt cx="6286631" cy="1371034"/>
          </a:xfrm>
        </p:grpSpPr>
        <p:grpSp>
          <p:nvGrpSpPr>
            <p:cNvPr id="67" name="Group 66"/>
            <p:cNvGrpSpPr/>
            <p:nvPr/>
          </p:nvGrpSpPr>
          <p:grpSpPr>
            <a:xfrm>
              <a:off x="5469054" y="2608022"/>
              <a:ext cx="5765962" cy="1320720"/>
              <a:chOff x="1268095" y="3746863"/>
              <a:chExt cx="2421800" cy="536121"/>
            </a:xfrm>
          </p:grpSpPr>
          <p:sp>
            <p:nvSpPr>
              <p:cNvPr id="68"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69"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zh-CN" sz="7200" spc="100">
                    <a:solidFill>
                      <a:prstClr val="black"/>
                    </a:solidFill>
                    <a:latin typeface="UTM Avo" panose="02040603050506020204" pitchFamily="18" charset="0"/>
                    <a:ea typeface="思源黑体 CN Medium" panose="020B0600000000000000" pitchFamily="34" charset="-122"/>
                    <a:sym typeface="Arial" panose="020B0604020202020204" pitchFamily="34" charset="0"/>
                  </a:rPr>
                  <a:t>64,3</a:t>
                </a:r>
                <a:endParaRPr kumimoji="0" lang="zh-CN" altLang="en-US"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4" name="Google Shape;282;p27">
              <a:extLst>
                <a:ext uri="{FF2B5EF4-FFF2-40B4-BE49-F238E27FC236}">
                  <a16:creationId xmlns:a16="http://schemas.microsoft.com/office/drawing/2014/main" id="{7E97E676-8A4B-8906-2FE4-22950AA1E9D9}"/>
                </a:ext>
              </a:extLst>
            </p:cNvPr>
            <p:cNvGrpSpPr/>
            <p:nvPr/>
          </p:nvGrpSpPr>
          <p:grpSpPr>
            <a:xfrm rot="21111617">
              <a:off x="4948385" y="2557708"/>
              <a:ext cx="967097" cy="1260217"/>
              <a:chOff x="2659950" y="1396779"/>
              <a:chExt cx="617985" cy="605419"/>
            </a:xfrm>
          </p:grpSpPr>
          <p:sp>
            <p:nvSpPr>
              <p:cNvPr id="6" name="Google Shape;283;p27">
                <a:extLst>
                  <a:ext uri="{FF2B5EF4-FFF2-40B4-BE49-F238E27FC236}">
                    <a16:creationId xmlns:a16="http://schemas.microsoft.com/office/drawing/2014/main" id="{88DB6699-3482-9B94-81E8-3037E2FF73DC}"/>
                  </a:ext>
                </a:extLst>
              </p:cNvPr>
              <p:cNvSpPr/>
              <p:nvPr/>
            </p:nvSpPr>
            <p:spPr>
              <a:xfrm>
                <a:off x="2659950" y="1396779"/>
                <a:ext cx="617985"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284;p27">
                <a:extLst>
                  <a:ext uri="{FF2B5EF4-FFF2-40B4-BE49-F238E27FC236}">
                    <a16:creationId xmlns:a16="http://schemas.microsoft.com/office/drawing/2014/main" id="{AA9A3EC6-AC1A-4202-1B12-828B85E36C9B}"/>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285;p27">
                <a:extLst>
                  <a:ext uri="{FF2B5EF4-FFF2-40B4-BE49-F238E27FC236}">
                    <a16:creationId xmlns:a16="http://schemas.microsoft.com/office/drawing/2014/main" id="{B354B04B-4652-E697-1795-89069AAF529B}"/>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286;p27">
                <a:extLst>
                  <a:ext uri="{FF2B5EF4-FFF2-40B4-BE49-F238E27FC236}">
                    <a16:creationId xmlns:a16="http://schemas.microsoft.com/office/drawing/2014/main" id="{2A187252-60EF-5E37-706E-4DA8AC503358}"/>
                  </a:ext>
                </a:extLst>
              </p:cNvPr>
              <p:cNvSpPr/>
              <p:nvPr/>
            </p:nvSpPr>
            <p:spPr>
              <a:xfrm>
                <a:off x="2763353" y="1494559"/>
                <a:ext cx="489364"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87;p27">
                <a:extLst>
                  <a:ext uri="{FF2B5EF4-FFF2-40B4-BE49-F238E27FC236}">
                    <a16:creationId xmlns:a16="http://schemas.microsoft.com/office/drawing/2014/main" id="{DC73BF94-13C1-D2E1-B6C0-9FA6BF5A1C9C}"/>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88;p27">
                <a:extLst>
                  <a:ext uri="{FF2B5EF4-FFF2-40B4-BE49-F238E27FC236}">
                    <a16:creationId xmlns:a16="http://schemas.microsoft.com/office/drawing/2014/main" id="{00B3FA94-7622-81A9-8674-149E70557929}"/>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89;p27">
                <a:extLst>
                  <a:ext uri="{FF2B5EF4-FFF2-40B4-BE49-F238E27FC236}">
                    <a16:creationId xmlns:a16="http://schemas.microsoft.com/office/drawing/2014/main" id="{F894E2D6-112E-8664-70D0-76D336008CB9}"/>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90;p27">
                <a:extLst>
                  <a:ext uri="{FF2B5EF4-FFF2-40B4-BE49-F238E27FC236}">
                    <a16:creationId xmlns:a16="http://schemas.microsoft.com/office/drawing/2014/main" id="{F9C95836-8CF2-206A-A12F-330EB1FBD23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91;p27">
                <a:extLst>
                  <a:ext uri="{FF2B5EF4-FFF2-40B4-BE49-F238E27FC236}">
                    <a16:creationId xmlns:a16="http://schemas.microsoft.com/office/drawing/2014/main" id="{FF2ECAC5-B428-331E-A2DD-DBDFA7927F2D}"/>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92;p27">
                <a:extLst>
                  <a:ext uri="{FF2B5EF4-FFF2-40B4-BE49-F238E27FC236}">
                    <a16:creationId xmlns:a16="http://schemas.microsoft.com/office/drawing/2014/main" id="{41EB5D8E-0A0E-68F3-7B6F-05B82D82C4E5}"/>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01" name="Group a"/>
          <p:cNvGrpSpPr/>
          <p:nvPr/>
        </p:nvGrpSpPr>
        <p:grpSpPr>
          <a:xfrm>
            <a:off x="4987475" y="485138"/>
            <a:ext cx="6220132" cy="1501840"/>
            <a:chOff x="4987475" y="485138"/>
            <a:chExt cx="6220132" cy="1501840"/>
          </a:xfrm>
        </p:grpSpPr>
        <p:grpSp>
          <p:nvGrpSpPr>
            <p:cNvPr id="64" name="Group 63"/>
            <p:cNvGrpSpPr/>
            <p:nvPr/>
          </p:nvGrpSpPr>
          <p:grpSpPr>
            <a:xfrm>
              <a:off x="5441645" y="666258"/>
              <a:ext cx="5765962" cy="1320720"/>
              <a:chOff x="1268095" y="3746863"/>
              <a:chExt cx="2421800" cy="536121"/>
            </a:xfrm>
          </p:grpSpPr>
          <p:sp>
            <p:nvSpPr>
              <p:cNvPr id="65"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66"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rPr>
                  <a:t>6,43</a:t>
                </a:r>
                <a:endParaRPr kumimoji="0" lang="zh-CN" altLang="en-US"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75" name="Google Shape;438;p31">
              <a:extLst>
                <a:ext uri="{FF2B5EF4-FFF2-40B4-BE49-F238E27FC236}">
                  <a16:creationId xmlns:a16="http://schemas.microsoft.com/office/drawing/2014/main" id="{FBBE2949-1D56-FD0C-B3FB-FEF32E24C236}"/>
                </a:ext>
              </a:extLst>
            </p:cNvPr>
            <p:cNvGrpSpPr/>
            <p:nvPr/>
          </p:nvGrpSpPr>
          <p:grpSpPr>
            <a:xfrm>
              <a:off x="4987475" y="485138"/>
              <a:ext cx="1163264" cy="1453863"/>
              <a:chOff x="1702688" y="1359262"/>
              <a:chExt cx="519674" cy="648887"/>
            </a:xfrm>
          </p:grpSpPr>
          <p:sp>
            <p:nvSpPr>
              <p:cNvPr id="77" name="Google Shape;439;p31">
                <a:extLst>
                  <a:ext uri="{FF2B5EF4-FFF2-40B4-BE49-F238E27FC236}">
                    <a16:creationId xmlns:a16="http://schemas.microsoft.com/office/drawing/2014/main" id="{D2C9DA83-DD69-F7A3-A698-63C9574260C9}"/>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440;p31">
                <a:extLst>
                  <a:ext uri="{FF2B5EF4-FFF2-40B4-BE49-F238E27FC236}">
                    <a16:creationId xmlns:a16="http://schemas.microsoft.com/office/drawing/2014/main" id="{B1DC03F7-2D71-A339-B410-1ED76325717C}"/>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441;p31">
                <a:extLst>
                  <a:ext uri="{FF2B5EF4-FFF2-40B4-BE49-F238E27FC236}">
                    <a16:creationId xmlns:a16="http://schemas.microsoft.com/office/drawing/2014/main" id="{B04B0039-D8E0-284F-10B4-296CDB56DB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442;p31">
                <a:extLst>
                  <a:ext uri="{FF2B5EF4-FFF2-40B4-BE49-F238E27FC236}">
                    <a16:creationId xmlns:a16="http://schemas.microsoft.com/office/drawing/2014/main" id="{28BD3113-4BEF-E625-6472-A018643C08D7}"/>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443;p31">
                <a:extLst>
                  <a:ext uri="{FF2B5EF4-FFF2-40B4-BE49-F238E27FC236}">
                    <a16:creationId xmlns:a16="http://schemas.microsoft.com/office/drawing/2014/main" id="{798A0831-E7F3-F1D4-8092-C3B329F91A42}"/>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444;p31">
                <a:extLst>
                  <a:ext uri="{FF2B5EF4-FFF2-40B4-BE49-F238E27FC236}">
                    <a16:creationId xmlns:a16="http://schemas.microsoft.com/office/drawing/2014/main" id="{106FC84C-E2D0-4150-9CA6-94A01E33AFFC}"/>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445;p31">
                <a:extLst>
                  <a:ext uri="{FF2B5EF4-FFF2-40B4-BE49-F238E27FC236}">
                    <a16:creationId xmlns:a16="http://schemas.microsoft.com/office/drawing/2014/main" id="{63C25818-A9B4-649F-8D29-F88B0A2ABA67}"/>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446;p31">
                <a:extLst>
                  <a:ext uri="{FF2B5EF4-FFF2-40B4-BE49-F238E27FC236}">
                    <a16:creationId xmlns:a16="http://schemas.microsoft.com/office/drawing/2014/main" id="{648B93EC-335B-A499-FF05-2E556B045241}"/>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447;p31">
                <a:extLst>
                  <a:ext uri="{FF2B5EF4-FFF2-40B4-BE49-F238E27FC236}">
                    <a16:creationId xmlns:a16="http://schemas.microsoft.com/office/drawing/2014/main" id="{D6603A84-7B0C-097B-C4AA-F8D568016370}"/>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448;p31">
                <a:extLst>
                  <a:ext uri="{FF2B5EF4-FFF2-40B4-BE49-F238E27FC236}">
                    <a16:creationId xmlns:a16="http://schemas.microsoft.com/office/drawing/2014/main" id="{1EB5C024-E6DB-EFCC-D09F-DB93B6CED577}"/>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449;p31">
                <a:extLst>
                  <a:ext uri="{FF2B5EF4-FFF2-40B4-BE49-F238E27FC236}">
                    <a16:creationId xmlns:a16="http://schemas.microsoft.com/office/drawing/2014/main" id="{8184C97A-A233-12DC-08CD-626D949F7914}"/>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450;p31">
                <a:extLst>
                  <a:ext uri="{FF2B5EF4-FFF2-40B4-BE49-F238E27FC236}">
                    <a16:creationId xmlns:a16="http://schemas.microsoft.com/office/drawing/2014/main" id="{C578425D-152E-4529-DA2B-0547A2D4180E}"/>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451;p31">
                <a:extLst>
                  <a:ext uri="{FF2B5EF4-FFF2-40B4-BE49-F238E27FC236}">
                    <a16:creationId xmlns:a16="http://schemas.microsoft.com/office/drawing/2014/main" id="{400347BF-DD09-B717-0217-021B4C49CEF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452;p31">
                <a:extLst>
                  <a:ext uri="{FF2B5EF4-FFF2-40B4-BE49-F238E27FC236}">
                    <a16:creationId xmlns:a16="http://schemas.microsoft.com/office/drawing/2014/main" id="{4863897B-E082-B920-8B54-EFD5AB2E8972}"/>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453;p31">
                <a:extLst>
                  <a:ext uri="{FF2B5EF4-FFF2-40B4-BE49-F238E27FC236}">
                    <a16:creationId xmlns:a16="http://schemas.microsoft.com/office/drawing/2014/main" id="{3E5968E9-6277-2107-B5F8-99C24AED7D75}"/>
                  </a:ext>
                </a:extLst>
              </p:cNvPr>
              <p:cNvSpPr/>
              <p:nvPr/>
            </p:nvSpPr>
            <p:spPr>
              <a:xfrm>
                <a:off x="1749123" y="1487306"/>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97" name="Picture 9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5868" y="286892"/>
            <a:ext cx="1885950" cy="1768078"/>
          </a:xfrm>
          <a:prstGeom prst="ellipse">
            <a:avLst/>
          </a:prstGeom>
          <a:ln>
            <a:noFill/>
          </a:ln>
          <a:effectLst>
            <a:softEdge rad="112500"/>
          </a:effectLst>
        </p:spPr>
      </p:pic>
      <p:pic>
        <p:nvPicPr>
          <p:cNvPr id="98" name="Picture 9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38140" y="4115272"/>
            <a:ext cx="1583678" cy="1583678"/>
          </a:xfrm>
          <a:prstGeom prst="ellipse">
            <a:avLst/>
          </a:prstGeom>
          <a:ln>
            <a:noFill/>
          </a:ln>
          <a:effectLst>
            <a:softEdge rad="112500"/>
          </a:effectLst>
        </p:spPr>
      </p:pic>
      <p:pic>
        <p:nvPicPr>
          <p:cNvPr id="99" name="Picture 9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11840" y="2255271"/>
            <a:ext cx="1583678" cy="1583678"/>
          </a:xfrm>
          <a:prstGeom prst="ellipse">
            <a:avLst/>
          </a:prstGeom>
          <a:ln>
            <a:noFill/>
          </a:ln>
          <a:effectLst>
            <a:softEdge rad="112500"/>
          </a:effectLst>
        </p:spPr>
      </p:pic>
      <p:pic>
        <p:nvPicPr>
          <p:cNvPr id="73" name="图片 33">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rcRect t="8450" b="8450"/>
          <a:stretch/>
        </p:blipFill>
        <p:spPr>
          <a:xfrm>
            <a:off x="1958701" y="1029127"/>
            <a:ext cx="1109355" cy="921494"/>
          </a:xfrm>
          <a:prstGeom prst="rect">
            <a:avLst/>
          </a:prstGeom>
        </p:spPr>
      </p:pic>
    </p:spTree>
    <p:extLst>
      <p:ext uri="{BB962C8B-B14F-4D97-AF65-F5344CB8AC3E}">
        <p14:creationId xmlns:p14="http://schemas.microsoft.com/office/powerpoint/2010/main" val="3267335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inVertical)">
                                      <p:cBhvr>
                                        <p:cTn id="7" dur="500"/>
                                        <p:tgtEl>
                                          <p:spTgt spid="6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1"/>
                                        </p:tgtEl>
                                        <p:attrNameLst>
                                          <p:attrName>style.visibility</p:attrName>
                                        </p:attrNameLst>
                                      </p:cBhvr>
                                      <p:to>
                                        <p:strVal val="visible"/>
                                      </p:to>
                                    </p:set>
                                    <p:animEffect transition="in" filter="wipe(left)">
                                      <p:cBhvr>
                                        <p:cTn id="11" dur="500"/>
                                        <p:tgtEl>
                                          <p:spTgt spid="10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2"/>
                                        </p:tgtEl>
                                        <p:attrNameLst>
                                          <p:attrName>style.visibility</p:attrName>
                                        </p:attrNameLst>
                                      </p:cBhvr>
                                      <p:to>
                                        <p:strVal val="visible"/>
                                      </p:to>
                                    </p:set>
                                    <p:animEffect transition="in" filter="wipe(left)">
                                      <p:cBhvr>
                                        <p:cTn id="15" dur="500"/>
                                        <p:tgtEl>
                                          <p:spTgt spid="10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03"/>
                                        </p:tgtEl>
                                        <p:attrNameLst>
                                          <p:attrName>style.visibility</p:attrName>
                                        </p:attrNameLst>
                                      </p:cBhvr>
                                      <p:to>
                                        <p:strVal val="visible"/>
                                      </p:to>
                                    </p:set>
                                    <p:animEffect transition="in" filter="wipe(left)">
                                      <p:cBhvr>
                                        <p:cTn id="19" dur="500"/>
                                        <p:tgtEl>
                                          <p:spTgt spid="103"/>
                                        </p:tgtEl>
                                      </p:cBhvr>
                                    </p:animEffect>
                                  </p:childTnLst>
                                </p:cTn>
                              </p:par>
                              <p:par>
                                <p:cTn id="20" presetID="16" presetClass="entr" presetSubtype="21" fill="hold" nodeType="with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barn(inVertical)">
                                      <p:cBhvr>
                                        <p:cTn id="22"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1"/>
                    </p:tgtEl>
                  </p:cond>
                </p:stCondLst>
                <p:endSync evt="end" delay="0">
                  <p:rtn val="all"/>
                </p:endSync>
                <p:childTnLst>
                  <p:par>
                    <p:cTn id="24" fill="hold">
                      <p:stCondLst>
                        <p:cond delay="0"/>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97"/>
                                        </p:tgtEl>
                                        <p:attrNameLst>
                                          <p:attrName>style.visibility</p:attrName>
                                        </p:attrNameLst>
                                      </p:cBhvr>
                                      <p:to>
                                        <p:strVal val="visible"/>
                                      </p:to>
                                    </p:set>
                                    <p:animEffect transition="in" filter="wipe(down)">
                                      <p:cBhvr>
                                        <p:cTn id="28" dur="500"/>
                                        <p:tgtEl>
                                          <p:spTgt spid="97"/>
                                        </p:tgtEl>
                                      </p:cBhvr>
                                    </p:animEffect>
                                  </p:childTnLst>
                                  <p:subTnLst>
                                    <p:audio>
                                      <p:cMediaNode>
                                        <p:cTn display="0" masterRel="sameClick">
                                          <p:stCondLst>
                                            <p:cond evt="begin" delay="0">
                                              <p:tn val="2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1"/>
                  </p:tgtEl>
                </p:cond>
              </p:nextCondLst>
            </p:seq>
            <p:seq concurrent="1" nextAc="seek">
              <p:cTn id="29" restart="whenNotActive" fill="hold" evtFilter="cancelBubble" nodeType="interactiveSeq">
                <p:stCondLst>
                  <p:cond evt="onClick" delay="0">
                    <p:tgtEl>
                      <p:spTgt spid="103"/>
                    </p:tgtEl>
                  </p:cond>
                </p:stCondLst>
                <p:endSync evt="end" delay="0">
                  <p:rtn val="all"/>
                </p:endSync>
                <p:childTnLst>
                  <p:par>
                    <p:cTn id="30" fill="hold">
                      <p:stCondLst>
                        <p:cond delay="0"/>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98"/>
                                        </p:tgtEl>
                                        <p:attrNameLst>
                                          <p:attrName>style.visibility</p:attrName>
                                        </p:attrNameLst>
                                      </p:cBhvr>
                                      <p:to>
                                        <p:strVal val="visible"/>
                                      </p:to>
                                    </p:set>
                                    <p:animEffect transition="in" filter="wipe(down)">
                                      <p:cBhvr>
                                        <p:cTn id="34" dur="500"/>
                                        <p:tgtEl>
                                          <p:spTgt spid="98"/>
                                        </p:tgtEl>
                                      </p:cBhvr>
                                    </p:animEffect>
                                  </p:childTnLst>
                                  <p:subTnLst>
                                    <p:audio>
                                      <p:cMediaNode>
                                        <p:cTn display="0" masterRel="sameClick">
                                          <p:stCondLst>
                                            <p:cond evt="begin" delay="0">
                                              <p:tn val="32"/>
                                            </p:cond>
                                          </p:stCondLst>
                                          <p:endCondLst>
                                            <p:cond evt="onStopAudio" delay="0">
                                              <p:tgtEl>
                                                <p:sldTgt/>
                                              </p:tgtEl>
                                            </p:cond>
                                          </p:endCondLst>
                                        </p:cTn>
                                        <p:tgtEl>
                                          <p:sndTgt r:embed="rId4" name="Tieng-bao-sai-www_tiengdong_com.wav"/>
                                        </p:tgtEl>
                                      </p:cMediaNode>
                                    </p:audio>
                                  </p:subTnLst>
                                </p:cTn>
                              </p:par>
                            </p:childTnLst>
                          </p:cTn>
                        </p:par>
                      </p:childTnLst>
                    </p:cTn>
                  </p:par>
                </p:childTnLst>
              </p:cTn>
              <p:nextCondLst>
                <p:cond evt="onClick" delay="0">
                  <p:tgtEl>
                    <p:spTgt spid="103"/>
                  </p:tgtEl>
                </p:cond>
              </p:nextCondLst>
            </p:seq>
            <p:seq concurrent="1" nextAc="seek">
              <p:cTn id="35" restart="whenNotActive" fill="hold" evtFilter="cancelBubble" nodeType="interactiveSeq">
                <p:stCondLst>
                  <p:cond evt="onClick" delay="0">
                    <p:tgtEl>
                      <p:spTgt spid="102"/>
                    </p:tgtEl>
                  </p:cond>
                </p:stCondLst>
                <p:endSync evt="end" delay="0">
                  <p:rtn val="all"/>
                </p:endSync>
                <p:childTnLst>
                  <p:par>
                    <p:cTn id="36" fill="hold">
                      <p:stCondLst>
                        <p:cond delay="0"/>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99"/>
                                        </p:tgtEl>
                                        <p:attrNameLst>
                                          <p:attrName>style.visibility</p:attrName>
                                        </p:attrNameLst>
                                      </p:cBhvr>
                                      <p:to>
                                        <p:strVal val="visible"/>
                                      </p:to>
                                    </p:set>
                                    <p:animEffect transition="in" filter="wipe(down)">
                                      <p:cBhvr>
                                        <p:cTn id="40" dur="500"/>
                                        <p:tgtEl>
                                          <p:spTgt spid="99"/>
                                        </p:tgtEl>
                                      </p:cBhvr>
                                    </p:animEffect>
                                  </p:childTnLst>
                                  <p:subTnLst>
                                    <p:audio>
                                      <p:cMediaNode>
                                        <p:cTn display="0" masterRel="sameClick">
                                          <p:stCondLst>
                                            <p:cond evt="begin" delay="0">
                                              <p:tn val="38"/>
                                            </p:cond>
                                          </p:stCondLst>
                                          <p:endCondLst>
                                            <p:cond evt="onStopAudio" delay="0">
                                              <p:tgtEl>
                                                <p:sldTgt/>
                                              </p:tgtEl>
                                            </p:cond>
                                          </p:endCondLst>
                                        </p:cTn>
                                        <p:tgtEl>
                                          <p:sndTgt r:embed="rId4" name="Tieng-bao-sai-www_tiengdong_com.wav"/>
                                        </p:tgtEl>
                                      </p:cMediaNode>
                                    </p:audio>
                                  </p:subTnLst>
                                </p:cTn>
                              </p:par>
                            </p:childTnLst>
                          </p:cTn>
                        </p:par>
                      </p:childTnLst>
                    </p:cTn>
                  </p:par>
                </p:childTnLst>
              </p:cTn>
              <p:nextCondLst>
                <p:cond evt="onClick" delay="0">
                  <p:tgtEl>
                    <p:spTgt spid="10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14577" y="991330"/>
            <a:ext cx="5236562" cy="5236562"/>
          </a:xfrm>
          <a:prstGeom prst="rect">
            <a:avLst/>
          </a:prstGeom>
        </p:spPr>
      </p:pic>
      <p:pic>
        <p:nvPicPr>
          <p:cNvPr id="23" name="Picture 22">
            <a:extLst>
              <a:ext uri="{FF2B5EF4-FFF2-40B4-BE49-F238E27FC236}">
                <a16:creationId xmlns:a16="http://schemas.microsoft.com/office/drawing/2014/main" id="{416AA52A-2568-3B14-1382-2943F1A7FFD1}"/>
              </a:ext>
            </a:extLst>
          </p:cNvPr>
          <p:cNvPicPr>
            <a:picLocks noChangeAspect="1"/>
          </p:cNvPicPr>
          <p:nvPr/>
        </p:nvPicPr>
        <p:blipFill>
          <a:blip r:embed="rId3"/>
          <a:stretch>
            <a:fillRect/>
          </a:stretch>
        </p:blipFill>
        <p:spPr>
          <a:xfrm>
            <a:off x="10768879" y="470951"/>
            <a:ext cx="1051166" cy="1040759"/>
          </a:xfrm>
          <a:prstGeom prst="rect">
            <a:avLst/>
          </a:prstGeom>
        </p:spPr>
      </p:pic>
      <p:pic>
        <p:nvPicPr>
          <p:cNvPr id="4" name="Picture 3" descr="Colorful letters on a black background&#10;&#10;Description automatically generated">
            <a:extLst>
              <a:ext uri="{FF2B5EF4-FFF2-40B4-BE49-F238E27FC236}">
                <a16:creationId xmlns:a16="http://schemas.microsoft.com/office/drawing/2014/main" id="{A5D0DCEE-C773-DA98-E895-2D663EDF6D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7275" y="2378310"/>
            <a:ext cx="7067550" cy="2498489"/>
          </a:xfrm>
          <a:prstGeom prst="rect">
            <a:avLst/>
          </a:prstGeom>
        </p:spPr>
      </p:pic>
      <p:pic>
        <p:nvPicPr>
          <p:cNvPr id="7" name="Picture 6">
            <a:extLst>
              <a:ext uri="{FF2B5EF4-FFF2-40B4-BE49-F238E27FC236}">
                <a16:creationId xmlns:a16="http://schemas.microsoft.com/office/drawing/2014/main" id="{4206D860-32A4-A4FB-C5FD-34C52B9F66DA}"/>
              </a:ext>
            </a:extLst>
          </p:cNvPr>
          <p:cNvPicPr>
            <a:picLocks noChangeAspect="1"/>
          </p:cNvPicPr>
          <p:nvPr/>
        </p:nvPicPr>
        <p:blipFill>
          <a:blip r:embed="rId5"/>
          <a:stretch>
            <a:fillRect/>
          </a:stretch>
        </p:blipFill>
        <p:spPr>
          <a:xfrm>
            <a:off x="6304985" y="1092267"/>
            <a:ext cx="4249280" cy="1377815"/>
          </a:xfrm>
          <a:prstGeom prst="rect">
            <a:avLst/>
          </a:prstGeom>
        </p:spPr>
      </p:pic>
    </p:spTree>
    <p:extLst>
      <p:ext uri="{BB962C8B-B14F-4D97-AF65-F5344CB8AC3E}">
        <p14:creationId xmlns:p14="http://schemas.microsoft.com/office/powerpoint/2010/main" val="2138360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5079999" y="744289"/>
            <a:ext cx="5895343" cy="4918641"/>
          </a:xfrm>
          <a:prstGeom prst="rect">
            <a:avLst/>
          </a:prstGeom>
        </p:spPr>
      </p:pic>
      <p:pic>
        <p:nvPicPr>
          <p:cNvPr id="5" name="图片 11"/>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29640" y="1512570"/>
            <a:ext cx="4150360" cy="4150360"/>
          </a:xfrm>
          <a:prstGeom prst="rect">
            <a:avLst/>
          </a:prstGeom>
        </p:spPr>
      </p:pic>
      <p:pic>
        <p:nvPicPr>
          <p:cNvPr id="3" name="Picture 2" descr="A red and green text on a black background&#10;&#10;Description automatically generated">
            <a:extLst>
              <a:ext uri="{FF2B5EF4-FFF2-40B4-BE49-F238E27FC236}">
                <a16:creationId xmlns:a16="http://schemas.microsoft.com/office/drawing/2014/main" id="{DD8D0049-31B3-4625-0169-78C0BD884F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0098" y="589165"/>
            <a:ext cx="7456054" cy="5584420"/>
          </a:xfrm>
          <a:prstGeom prst="rect">
            <a:avLst/>
          </a:prstGeom>
        </p:spPr>
      </p:pic>
    </p:spTree>
    <p:extLst>
      <p:ext uri="{BB962C8B-B14F-4D97-AF65-F5344CB8AC3E}">
        <p14:creationId xmlns:p14="http://schemas.microsoft.com/office/powerpoint/2010/main" val="1430752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BF43"/>
        </a:solidFill>
        <a:effectLst/>
      </p:bgPr>
    </p:bg>
    <p:spTree>
      <p:nvGrpSpPr>
        <p:cNvPr id="1" name=""/>
        <p:cNvGrpSpPr/>
        <p:nvPr/>
      </p:nvGrpSpPr>
      <p:grpSpPr>
        <a:xfrm>
          <a:off x="0" y="0"/>
          <a:ext cx="0" cy="0"/>
          <a:chOff x="0" y="0"/>
          <a:chExt cx="0" cy="0"/>
        </a:xfrm>
      </p:grpSpPr>
      <p:sp>
        <p:nvSpPr>
          <p:cNvPr id="51" name="Rounded Rectangle 50"/>
          <p:cNvSpPr/>
          <p:nvPr/>
        </p:nvSpPr>
        <p:spPr>
          <a:xfrm>
            <a:off x="219573" y="174702"/>
            <a:ext cx="11694659" cy="6482686"/>
          </a:xfrm>
          <a:prstGeom prst="roundRect">
            <a:avLst>
              <a:gd name="adj" fmla="val 8667"/>
            </a:avLst>
          </a:prstGeom>
          <a:solidFill>
            <a:schemeClr val="bg1">
              <a:alpha val="52000"/>
            </a:schemeClr>
          </a:solidFill>
          <a:ln w="28575">
            <a:solidFill>
              <a:schemeClr val="accent4">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UTM Avo" panose="02040603050506020204" pitchFamily="18" charset="0"/>
              <a:ea typeface="+mn-ea"/>
              <a:cs typeface="+mn-cs"/>
            </a:endParaRPr>
          </a:p>
        </p:txBody>
      </p:sp>
      <p:pic>
        <p:nvPicPr>
          <p:cNvPr id="1026" name="Picture 2" descr="Cẩm nang vi vu Vườn quốc gia Tràm Chim cực tiết kiệm">
            <a:extLst>
              <a:ext uri="{FF2B5EF4-FFF2-40B4-BE49-F238E27FC236}">
                <a16:creationId xmlns:a16="http://schemas.microsoft.com/office/drawing/2014/main" id="{F01A42C2-0BD6-55E5-F4D1-097300976F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0825" y="201437"/>
            <a:ext cx="6376988" cy="42467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 name="Picture 2" descr="A cartoon of a person holding a stick&#10;&#10;Description automatically generated">
            <a:extLst>
              <a:ext uri="{FF2B5EF4-FFF2-40B4-BE49-F238E27FC236}">
                <a16:creationId xmlns:a16="http://schemas.microsoft.com/office/drawing/2014/main" id="{5B6DB2C8-57A6-B1B8-E887-D5988A8818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912" y="2381250"/>
            <a:ext cx="2838501" cy="4286250"/>
          </a:xfrm>
          <a:prstGeom prst="rect">
            <a:avLst/>
          </a:prstGeom>
        </p:spPr>
      </p:pic>
      <p:pic>
        <p:nvPicPr>
          <p:cNvPr id="5" name="Picture 4" descr="A cartoon of a child with a backpack&#10;&#10;Description automatically generated">
            <a:extLst>
              <a:ext uri="{FF2B5EF4-FFF2-40B4-BE49-F238E27FC236}">
                <a16:creationId xmlns:a16="http://schemas.microsoft.com/office/drawing/2014/main" id="{2439DE7F-4E0A-128A-AD36-CE4242A08F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9012" y="2295651"/>
            <a:ext cx="2176463" cy="4338512"/>
          </a:xfrm>
          <a:prstGeom prst="rect">
            <a:avLst/>
          </a:prstGeom>
        </p:spPr>
      </p:pic>
      <p:pic>
        <p:nvPicPr>
          <p:cNvPr id="7" name="Picture 6" descr="Cartoon character with eyes and legs&#10;&#10;Description automatically generated">
            <a:extLst>
              <a:ext uri="{FF2B5EF4-FFF2-40B4-BE49-F238E27FC236}">
                <a16:creationId xmlns:a16="http://schemas.microsoft.com/office/drawing/2014/main" id="{84F0E04D-E0C6-49AF-2F7B-0D040E57D3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56658" y="2962275"/>
            <a:ext cx="2328142" cy="3445650"/>
          </a:xfrm>
          <a:prstGeom prst="rect">
            <a:avLst/>
          </a:prstGeom>
        </p:spPr>
      </p:pic>
      <p:sp>
        <p:nvSpPr>
          <p:cNvPr id="11" name="Speech Bubble: Rectangle with Corners Rounded 10">
            <a:extLst>
              <a:ext uri="{FF2B5EF4-FFF2-40B4-BE49-F238E27FC236}">
                <a16:creationId xmlns:a16="http://schemas.microsoft.com/office/drawing/2014/main" id="{B9CB8AB9-5B61-9747-CFF1-35C2ED6A9246}"/>
              </a:ext>
            </a:extLst>
          </p:cNvPr>
          <p:cNvSpPr/>
          <p:nvPr/>
        </p:nvSpPr>
        <p:spPr>
          <a:xfrm>
            <a:off x="714375" y="533399"/>
            <a:ext cx="4114800" cy="1628775"/>
          </a:xfrm>
          <a:prstGeom prst="wedgeRoundRectCallout">
            <a:avLst>
              <a:gd name="adj1" fmla="val -18439"/>
              <a:gd name="adj2" fmla="val 69868"/>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dirty="0">
                <a:latin typeface="Cambria" panose="02040503050406030204" pitchFamily="18" charset="0"/>
                <a:ea typeface="Cambria" panose="02040503050406030204" pitchFamily="18" charset="0"/>
              </a:rPr>
              <a:t>Vườn quốc gia Tràm Chim ở vùng Đồng Tháp Mười có tổng diện tích hơn 7 500 héc-ta.</a:t>
            </a:r>
          </a:p>
          <a:p>
            <a:pPr algn="ctr"/>
            <a:r>
              <a:rPr lang="vi-VN" dirty="0">
                <a:latin typeface="Cambria" panose="02040503050406030204" pitchFamily="18" charset="0"/>
                <a:ea typeface="Cambria" panose="02040503050406030204" pitchFamily="18" charset="0"/>
              </a:rPr>
              <a:t>(Nguồn: vqgtc.dongthap.gov.vn)</a:t>
            </a:r>
          </a:p>
        </p:txBody>
      </p:sp>
      <p:sp>
        <p:nvSpPr>
          <p:cNvPr id="54" name="Speech Bubble: Rectangle with Corners Rounded 53">
            <a:extLst>
              <a:ext uri="{FF2B5EF4-FFF2-40B4-BE49-F238E27FC236}">
                <a16:creationId xmlns:a16="http://schemas.microsoft.com/office/drawing/2014/main" id="{2C2E0BE8-B810-E7BC-60C0-FC349D65B71A}"/>
              </a:ext>
            </a:extLst>
          </p:cNvPr>
          <p:cNvSpPr/>
          <p:nvPr/>
        </p:nvSpPr>
        <p:spPr>
          <a:xfrm>
            <a:off x="8048625" y="1266824"/>
            <a:ext cx="2286000" cy="895351"/>
          </a:xfrm>
          <a:prstGeom prst="wedgeRoundRectCallout">
            <a:avLst>
              <a:gd name="adj1" fmla="val -18439"/>
              <a:gd name="adj2" fmla="val 69868"/>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latin typeface="Cambria" panose="02040503050406030204" pitchFamily="18" charset="0"/>
                <a:ea typeface="Cambria" panose="02040503050406030204" pitchFamily="18" charset="0"/>
              </a:rPr>
              <a:t>Héc</a:t>
            </a:r>
            <a:r>
              <a:rPr lang="en-US" dirty="0">
                <a:latin typeface="Cambria" panose="02040503050406030204" pitchFamily="18" charset="0"/>
                <a:ea typeface="Cambria" panose="02040503050406030204" pitchFamily="18" charset="0"/>
              </a:rPr>
              <a:t>-ta </a:t>
            </a:r>
            <a:r>
              <a:rPr lang="en-US" dirty="0" err="1">
                <a:latin typeface="Cambria" panose="02040503050406030204" pitchFamily="18" charset="0"/>
                <a:ea typeface="Cambria" panose="02040503050406030204" pitchFamily="18" charset="0"/>
              </a:rPr>
              <a:t>là</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gì</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nhỉ</a:t>
            </a:r>
            <a:r>
              <a:rPr lang="en-US" dirty="0">
                <a:latin typeface="Cambria" panose="02040503050406030204" pitchFamily="18" charset="0"/>
                <a:ea typeface="Cambria" panose="02040503050406030204" pitchFamily="18" charset="0"/>
              </a:rPr>
              <a:t>?</a:t>
            </a:r>
            <a:endParaRPr lang="vi-VN" dirty="0">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9C5BB09E-F9E8-3755-F35E-863C44DECB5E}"/>
              </a:ext>
            </a:extLst>
          </p:cNvPr>
          <p:cNvSpPr txBox="1"/>
          <p:nvPr/>
        </p:nvSpPr>
        <p:spPr>
          <a:xfrm>
            <a:off x="8165382" y="6556887"/>
            <a:ext cx="3785419" cy="369332"/>
          </a:xfrm>
          <a:prstGeom prst="rect">
            <a:avLst/>
          </a:prstGeom>
          <a:noFill/>
        </p:spPr>
        <p:txBody>
          <a:bodyPr wrap="square" rtlCol="0">
            <a:sp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p:txBody>
      </p:sp>
    </p:spTree>
    <p:extLst>
      <p:ext uri="{BB962C8B-B14F-4D97-AF65-F5344CB8AC3E}">
        <p14:creationId xmlns:p14="http://schemas.microsoft.com/office/powerpoint/2010/main" val="3343937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wipe(down)">
                                      <p:cBhvr>
                                        <p:cTn id="34"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76388" cy="139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p:nvPr/>
        </p:nvGrpSpPr>
        <p:grpSpPr>
          <a:xfrm rot="727345">
            <a:off x="8501166" y="3727132"/>
            <a:ext cx="4247184" cy="3681663"/>
            <a:chOff x="8638326" y="1459408"/>
            <a:chExt cx="4247184" cy="3681663"/>
          </a:xfrm>
        </p:grpSpPr>
        <p:pic>
          <p:nvPicPr>
            <p:cNvPr id="23" name="Picture 22"/>
            <p:cNvPicPr>
              <a:picLocks noChangeAspect="1"/>
            </p:cNvPicPr>
            <p:nvPr/>
          </p:nvPicPr>
          <p:blipFill rotWithShape="1">
            <a:blip r:embed="rId4" cstate="print">
              <a:extLst>
                <a:ext uri="{28A0092B-C50C-407E-A947-70E740481C1C}">
                  <a14:useLocalDpi xmlns:a14="http://schemas.microsoft.com/office/drawing/2010/main" val="0"/>
                </a:ext>
              </a:extLst>
            </a:blip>
            <a:srcRect l="19113" t="8330" r="13998" b="10612"/>
            <a:stretch/>
          </p:blipFill>
          <p:spPr>
            <a:xfrm>
              <a:off x="10616567" y="1996440"/>
              <a:ext cx="1310414" cy="1588004"/>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758490">
              <a:off x="8638326" y="1459408"/>
              <a:ext cx="4247184" cy="3681663"/>
            </a:xfrm>
            <a:prstGeom prst="rect">
              <a:avLst/>
            </a:prstGeom>
          </p:spPr>
        </p:pic>
      </p:grpSp>
      <p:sp>
        <p:nvSpPr>
          <p:cNvPr id="24" name="TextBox 23"/>
          <p:cNvSpPr txBox="1"/>
          <p:nvPr/>
        </p:nvSpPr>
        <p:spPr>
          <a:xfrm>
            <a:off x="1289306" y="1790350"/>
            <a:ext cx="9595004" cy="2123658"/>
          </a:xfrm>
          <a:prstGeom prst="rect">
            <a:avLst/>
          </a:prstGeom>
          <a:noFill/>
        </p:spPr>
        <p:txBody>
          <a:bodyPr wrap="square" rtlCol="0">
            <a:spAutoFit/>
          </a:bodyPr>
          <a:lstStyle/>
          <a:p>
            <a:pPr lvl="0" algn="just" eaLnBrk="0" fontAlgn="base" hangingPunct="0">
              <a:spcBef>
                <a:spcPct val="0"/>
              </a:spcBef>
              <a:spcAft>
                <a:spcPct val="0"/>
              </a:spcAft>
            </a:pPr>
            <a:r>
              <a:rPr lang="vi-VN" sz="4400" dirty="0">
                <a:solidFill>
                  <a:prstClr val="black"/>
                </a:solidFill>
                <a:latin typeface="Cambria" panose="02040503050406030204" pitchFamily="18" charset="0"/>
                <a:ea typeface="Cambria" panose="02040503050406030204" pitchFamily="18" charset="0"/>
                <a:cs typeface="Times New Roman" panose="02020603050405020304" pitchFamily="18" charset="0"/>
              </a:rPr>
              <a:t>Để đo diện tích đất trong những ngành như nông nghiệp, lâm nghiệp,...người ta thường dùng đơn vị:</a:t>
            </a:r>
          </a:p>
        </p:txBody>
      </p:sp>
      <p:sp>
        <p:nvSpPr>
          <p:cNvPr id="25" name="TextBox 24"/>
          <p:cNvSpPr txBox="1"/>
          <p:nvPr/>
        </p:nvSpPr>
        <p:spPr>
          <a:xfrm>
            <a:off x="3946834" y="1662165"/>
            <a:ext cx="7085731" cy="178510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1000" b="1" i="0" u="none" strike="noStrike" kern="1200" cap="none" spc="50" normalizeH="0" baseline="0" noProof="0" dirty="0" err="1">
                <a:ln w="11430"/>
                <a:solidFill>
                  <a:srgbClr val="FF0000"/>
                </a:solidFill>
                <a:effectLst>
                  <a:outerShdw blurRad="76200" dist="50800" dir="5400000" algn="tl" rotWithShape="0">
                    <a:srgbClr val="000000">
                      <a:alpha val="65000"/>
                    </a:srgbClr>
                  </a:outerShdw>
                </a:effectLst>
                <a:uLnTx/>
                <a:uFillTx/>
                <a:latin typeface="Cambria" panose="02040503050406030204" pitchFamily="18" charset="0"/>
                <a:ea typeface="Cambria" panose="02040503050406030204" pitchFamily="18" charset="0"/>
              </a:rPr>
              <a:t>Héc</a:t>
            </a:r>
            <a:r>
              <a:rPr kumimoji="0" lang="en-US" altLang="zh-CN" sz="11000" b="1" i="0" u="none" strike="noStrike" kern="1200" cap="none" spc="50" normalizeH="0" baseline="0" noProof="0" dirty="0">
                <a:ln w="11430"/>
                <a:solidFill>
                  <a:srgbClr val="FF0000"/>
                </a:solidFill>
                <a:effectLst>
                  <a:outerShdw blurRad="76200" dist="50800" dir="5400000" algn="tl" rotWithShape="0">
                    <a:srgbClr val="000000">
                      <a:alpha val="65000"/>
                    </a:srgbClr>
                  </a:outerShdw>
                </a:effectLst>
                <a:uLnTx/>
                <a:uFillTx/>
                <a:latin typeface="Cambria" panose="02040503050406030204" pitchFamily="18" charset="0"/>
                <a:ea typeface="Cambria" panose="02040503050406030204" pitchFamily="18" charset="0"/>
              </a:rPr>
              <a:t>-ta</a:t>
            </a:r>
            <a:endParaRPr kumimoji="0" lang="zh-CN" altLang="en-US" sz="11000" b="1" i="0" u="none" strike="noStrike" kern="1200" cap="none" spc="50" normalizeH="0" baseline="0" noProof="0" dirty="0">
              <a:ln w="11430"/>
              <a:solidFill>
                <a:srgbClr val="FF0000"/>
              </a:solidFill>
              <a:effectLst>
                <a:outerShdw blurRad="76200" dist="50800" dir="5400000" algn="tl" rotWithShape="0">
                  <a:srgbClr val="000000">
                    <a:alpha val="65000"/>
                  </a:srgbClr>
                </a:outerShdw>
              </a:effectLst>
              <a:uLnTx/>
              <a:uFillTx/>
              <a:latin typeface="Cambria" panose="02040503050406030204" pitchFamily="18" charset="0"/>
              <a:ea typeface="华康方圆体W7" pitchFamily="81" charset="-122"/>
            </a:endParaRPr>
          </a:p>
        </p:txBody>
      </p:sp>
      <p:pic>
        <p:nvPicPr>
          <p:cNvPr id="27" name="图片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5568" y="3871187"/>
            <a:ext cx="2115137" cy="2791737"/>
          </a:xfrm>
          <a:prstGeom prst="rect">
            <a:avLst/>
          </a:prstGeom>
        </p:spPr>
      </p:pic>
      <p:pic>
        <p:nvPicPr>
          <p:cNvPr id="28" name="Picture 15" descr="C:\Users\ADMIN\Desktop\Nong trai\bauernhof-gegenstände-43016029 (2).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60644" y="6172200"/>
            <a:ext cx="6477398" cy="999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37947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3750" fill="hold"/>
                                        <p:tgtEl>
                                          <p:spTgt spid="7"/>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left)">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xit" presetSubtype="21" fill="hold" grpId="1" nodeType="clickEffect">
                                  <p:stCondLst>
                                    <p:cond delay="0"/>
                                  </p:stCondLst>
                                  <p:childTnLst>
                                    <p:animEffect transition="out" filter="barn(inVertical)">
                                      <p:cBhvr>
                                        <p:cTn id="15" dur="500"/>
                                        <p:tgtEl>
                                          <p:spTgt spid="24"/>
                                        </p:tgtEl>
                                      </p:cBhvr>
                                    </p:animEffect>
                                    <p:set>
                                      <p:cBhvr>
                                        <p:cTn id="16" dur="1" fill="hold">
                                          <p:stCondLst>
                                            <p:cond delay="499"/>
                                          </p:stCondLst>
                                        </p:cTn>
                                        <p:tgtEl>
                                          <p:spTgt spid="24"/>
                                        </p:tgtEl>
                                        <p:attrNameLst>
                                          <p:attrName>style.visibility</p:attrName>
                                        </p:attrNameLst>
                                      </p:cBhvr>
                                      <p:to>
                                        <p:strVal val="hidden"/>
                                      </p:to>
                                    </p:set>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p:cTn id="20" dur="500" fill="hold"/>
                                        <p:tgtEl>
                                          <p:spTgt spid="25"/>
                                        </p:tgtEl>
                                        <p:attrNameLst>
                                          <p:attrName>ppt_w</p:attrName>
                                        </p:attrNameLst>
                                      </p:cBhvr>
                                      <p:tavLst>
                                        <p:tav tm="0">
                                          <p:val>
                                            <p:fltVal val="0"/>
                                          </p:val>
                                        </p:tav>
                                        <p:tav tm="100000">
                                          <p:val>
                                            <p:strVal val="#ppt_w"/>
                                          </p:val>
                                        </p:tav>
                                      </p:tavLst>
                                    </p:anim>
                                    <p:anim calcmode="lin" valueType="num">
                                      <p:cBhvr>
                                        <p:cTn id="21" dur="500" fill="hold"/>
                                        <p:tgtEl>
                                          <p:spTgt spid="25"/>
                                        </p:tgtEl>
                                        <p:attrNameLst>
                                          <p:attrName>ppt_h</p:attrName>
                                        </p:attrNameLst>
                                      </p:cBhvr>
                                      <p:tavLst>
                                        <p:tav tm="0">
                                          <p:val>
                                            <p:fltVal val="0"/>
                                          </p:val>
                                        </p:tav>
                                        <p:tav tm="100000">
                                          <p:val>
                                            <p:strVal val="#ppt_h"/>
                                          </p:val>
                                        </p:tav>
                                      </p:tavLst>
                                    </p:anim>
                                    <p:animEffect transition="in" filter="fade">
                                      <p:cBhvr>
                                        <p:cTn id="22" dur="500"/>
                                        <p:tgtEl>
                                          <p:spTgt spid="25"/>
                                        </p:tgtEl>
                                      </p:cBhvr>
                                    </p:animEffect>
                                  </p:childTnLst>
                                </p:cTn>
                              </p:par>
                            </p:childTnLst>
                          </p:cTn>
                        </p:par>
                        <p:par>
                          <p:cTn id="23" fill="hold">
                            <p:stCondLst>
                              <p:cond delay="1000"/>
                            </p:stCondLst>
                            <p:childTnLst>
                              <p:par>
                                <p:cTn id="24" presetID="32" presetClass="emph" presetSubtype="0" fill="hold" grpId="1" nodeType="afterEffect">
                                  <p:stCondLst>
                                    <p:cond delay="0"/>
                                  </p:stCondLst>
                                  <p:childTnLst>
                                    <p:animRot by="120000">
                                      <p:cBhvr>
                                        <p:cTn id="25" dur="100" fill="hold">
                                          <p:stCondLst>
                                            <p:cond delay="0"/>
                                          </p:stCondLst>
                                        </p:cTn>
                                        <p:tgtEl>
                                          <p:spTgt spid="25"/>
                                        </p:tgtEl>
                                        <p:attrNameLst>
                                          <p:attrName>r</p:attrName>
                                        </p:attrNameLst>
                                      </p:cBhvr>
                                    </p:animRot>
                                    <p:animRot by="-240000">
                                      <p:cBhvr>
                                        <p:cTn id="26" dur="200" fill="hold">
                                          <p:stCondLst>
                                            <p:cond delay="200"/>
                                          </p:stCondLst>
                                        </p:cTn>
                                        <p:tgtEl>
                                          <p:spTgt spid="25"/>
                                        </p:tgtEl>
                                        <p:attrNameLst>
                                          <p:attrName>r</p:attrName>
                                        </p:attrNameLst>
                                      </p:cBhvr>
                                    </p:animRot>
                                    <p:animRot by="240000">
                                      <p:cBhvr>
                                        <p:cTn id="27" dur="200" fill="hold">
                                          <p:stCondLst>
                                            <p:cond delay="400"/>
                                          </p:stCondLst>
                                        </p:cTn>
                                        <p:tgtEl>
                                          <p:spTgt spid="25"/>
                                        </p:tgtEl>
                                        <p:attrNameLst>
                                          <p:attrName>r</p:attrName>
                                        </p:attrNameLst>
                                      </p:cBhvr>
                                    </p:animRot>
                                    <p:animRot by="-240000">
                                      <p:cBhvr>
                                        <p:cTn id="28" dur="200" fill="hold">
                                          <p:stCondLst>
                                            <p:cond delay="600"/>
                                          </p:stCondLst>
                                        </p:cTn>
                                        <p:tgtEl>
                                          <p:spTgt spid="25"/>
                                        </p:tgtEl>
                                        <p:attrNameLst>
                                          <p:attrName>r</p:attrName>
                                        </p:attrNameLst>
                                      </p:cBhvr>
                                    </p:animRot>
                                    <p:animRot by="120000">
                                      <p:cBhvr>
                                        <p:cTn id="29"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25" grpId="0"/>
      <p:bldP spid="25" grpId="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TotalTime>
  <Words>446</Words>
  <Application>Microsoft Office PowerPoint</Application>
  <PresentationFormat>Widescreen</PresentationFormat>
  <Paragraphs>69</Paragraphs>
  <Slides>23</Slides>
  <Notes>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23</vt:i4>
      </vt:variant>
    </vt:vector>
  </HeadingPairs>
  <TitlesOfParts>
    <vt:vector size="31" baseType="lpstr">
      <vt:lpstr>Arial</vt:lpstr>
      <vt:lpstr>Calibri</vt:lpstr>
      <vt:lpstr>Calibri Light</vt:lpstr>
      <vt:lpstr>Cambria</vt:lpstr>
      <vt:lpstr>Times New Roman</vt:lpstr>
      <vt:lpstr>UTM Avo</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22</cp:revision>
  <dcterms:created xsi:type="dcterms:W3CDTF">2024-07-23T08:11:36Z</dcterms:created>
  <dcterms:modified xsi:type="dcterms:W3CDTF">2024-08-22T13:43:25Z</dcterms:modified>
</cp:coreProperties>
</file>