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65114E8-3203-6E8C-456E-F61CE91A363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212" y="19963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D84920-5A0B-5BE6-ABD6-90FCB536A1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49" y="14307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1.png"/><Relationship Id="rId17" Type="http://schemas.openxmlformats.org/officeDocument/2006/relationships/image" Target="../media/image59.png"/><Relationship Id="rId2" Type="http://schemas.openxmlformats.org/officeDocument/2006/relationships/tags" Target="../tags/tag2.xml"/><Relationship Id="rId16" Type="http://schemas.openxmlformats.org/officeDocument/2006/relationships/image" Target="../media/image5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4.png"/><Relationship Id="rId5" Type="http://schemas.openxmlformats.org/officeDocument/2006/relationships/tags" Target="../tags/tag5.xml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tags" Target="../tags/tag4.xml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3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microsoft.com/office/2007/relationships/hdphoto" Target="../media/hdphoto3.wdp"/><Relationship Id="rId9" Type="http://schemas.openxmlformats.org/officeDocument/2006/relationships/image" Target="../media/image6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microsoft.com/office/2007/relationships/media" Target="../media/media6.mp3"/><Relationship Id="rId16" Type="http://schemas.openxmlformats.org/officeDocument/2006/relationships/image" Target="../media/image56.png"/><Relationship Id="rId2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2.png"/><Relationship Id="rId5" Type="http://schemas.openxmlformats.org/officeDocument/2006/relationships/tags" Target="../tags/tag8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99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3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11" Type="http://schemas.openxmlformats.org/officeDocument/2006/relationships/slide" Target="slide7.xml"/><Relationship Id="rId5" Type="http://schemas.openxmlformats.org/officeDocument/2006/relationships/image" Target="../media/image22.png"/><Relationship Id="rId15" Type="http://schemas.openxmlformats.org/officeDocument/2006/relationships/image" Target="../media/image47.png"/><Relationship Id="rId10" Type="http://schemas.openxmlformats.org/officeDocument/2006/relationships/slide" Target="slide9.xml"/><Relationship Id="rId4" Type="http://schemas.openxmlformats.org/officeDocument/2006/relationships/image" Target="../media/image23.jp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3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788A9-715D-9D75-9D2B-4983045C48E2}"/>
              </a:ext>
            </a:extLst>
          </p:cNvPr>
          <p:cNvSpPr txBox="1"/>
          <p:nvPr/>
        </p:nvSpPr>
        <p:spPr>
          <a:xfrm>
            <a:off x="9048750" y="31432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– 0972.115.126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5A3C0-8E29-6F42-61A6-2E09622E3EB3}"/>
              </a:ext>
            </a:extLst>
          </p:cNvPr>
          <p:cNvSpPr txBox="1"/>
          <p:nvPr/>
        </p:nvSpPr>
        <p:spPr>
          <a:xfrm>
            <a:off x="1591809" y="216930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797</Words>
  <Application>Microsoft Office PowerPoint</Application>
  <PresentationFormat>Widescreen</PresentationFormat>
  <Paragraphs>163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Pangolin</vt:lpstr>
      <vt:lpstr>字魂59号-创粗黑</vt:lpstr>
      <vt:lpstr>Arial</vt:lpstr>
      <vt:lpstr>Baloo 2</vt:lpstr>
      <vt:lpstr>Calibri</vt:lpstr>
      <vt:lpstr>Cambria</vt:lpstr>
      <vt:lpstr>Cambria Math</vt:lpstr>
      <vt:lpstr>iCiel Cadena</vt:lpstr>
      <vt:lpstr>Pattaya</vt:lpstr>
      <vt:lpstr>Times New Roman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Thao Tran</cp:lastModifiedBy>
  <cp:revision>40</cp:revision>
  <dcterms:created xsi:type="dcterms:W3CDTF">2024-07-08T15:39:44Z</dcterms:created>
  <dcterms:modified xsi:type="dcterms:W3CDTF">2024-08-19T02:33:43Z</dcterms:modified>
</cp:coreProperties>
</file>