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media/audio6.wav" ContentType="audio/wav"/>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21" r:id="rId2"/>
    <p:sldId id="319" r:id="rId3"/>
    <p:sldId id="302" r:id="rId4"/>
    <p:sldId id="299" r:id="rId5"/>
    <p:sldId id="303" r:id="rId6"/>
    <p:sldId id="307" r:id="rId7"/>
    <p:sldId id="308" r:id="rId8"/>
    <p:sldId id="312" r:id="rId9"/>
    <p:sldId id="309" r:id="rId10"/>
    <p:sldId id="311" r:id="rId11"/>
    <p:sldId id="310" r:id="rId12"/>
    <p:sldId id="320" r:id="rId13"/>
    <p:sldId id="313" r:id="rId14"/>
    <p:sldId id="306" r:id="rId15"/>
    <p:sldId id="289" r:id="rId16"/>
    <p:sldId id="314" r:id="rId17"/>
    <p:sldId id="316" r:id="rId18"/>
    <p:sldId id="315" r:id="rId19"/>
    <p:sldId id="317" r:id="rId20"/>
    <p:sldId id="318" r:id="rId21"/>
    <p:sldId id="323" r:id="rId22"/>
    <p:sldId id="29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48B"/>
    <a:srgbClr val="FAB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8" autoAdjust="0"/>
    <p:restoredTop sz="94434" autoAdjust="0"/>
  </p:normalViewPr>
  <p:slideViewPr>
    <p:cSldViewPr>
      <p:cViewPr varScale="1">
        <p:scale>
          <a:sx n="71" d="100"/>
          <a:sy n="71" d="100"/>
        </p:scale>
        <p:origin x="127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06A6BC-C993-4DDD-9EE9-0DDBA6DD6490}" type="datetimeFigureOut">
              <a:rPr lang="en-US" smtClean="0"/>
              <a:pPr/>
              <a:t>3/24/2020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20730D-550E-4E14-8AC0-A91FEF83180D}" type="slidenum">
              <a:rPr lang="en-US" smtClean="0"/>
              <a:pPr/>
              <a:t>‹#›</a:t>
            </a:fld>
            <a:endParaRPr lang="en-US"/>
          </a:p>
        </p:txBody>
      </p:sp>
    </p:spTree>
    <p:extLst>
      <p:ext uri="{BB962C8B-B14F-4D97-AF65-F5344CB8AC3E}">
        <p14:creationId xmlns:p14="http://schemas.microsoft.com/office/powerpoint/2010/main" val="2103499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ADEEDE-3A56-4993-80BC-A8344AE6819A}"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5ACD1-396A-4C44-B144-6CB5601CE57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ADEEDE-3A56-4993-80BC-A8344AE6819A}"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5ACD1-396A-4C44-B144-6CB5601CE5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ADEEDE-3A56-4993-80BC-A8344AE6819A}"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5ACD1-396A-4C44-B144-6CB5601CE5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ADEEDE-3A56-4993-80BC-A8344AE6819A}"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5ACD1-396A-4C44-B144-6CB5601CE5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ADEEDE-3A56-4993-80BC-A8344AE6819A}"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5ACD1-396A-4C44-B144-6CB5601CE57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ADEEDE-3A56-4993-80BC-A8344AE6819A}" type="datetimeFigureOut">
              <a:rPr lang="en-US" smtClean="0"/>
              <a:pPr/>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5ACD1-396A-4C44-B144-6CB5601CE57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ADEEDE-3A56-4993-80BC-A8344AE6819A}" type="datetimeFigureOut">
              <a:rPr lang="en-US" smtClean="0"/>
              <a:pPr/>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5ACD1-396A-4C44-B144-6CB5601CE57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ADEEDE-3A56-4993-80BC-A8344AE6819A}" type="datetimeFigureOut">
              <a:rPr lang="en-US" smtClean="0"/>
              <a:pPr/>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5ACD1-396A-4C44-B144-6CB5601CE5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DEEDE-3A56-4993-80BC-A8344AE6819A}" type="datetimeFigureOut">
              <a:rPr lang="en-US" smtClean="0"/>
              <a:pPr/>
              <a:t>3/24/2020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5ACD1-396A-4C44-B144-6CB5601CE5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ADEEDE-3A56-4993-80BC-A8344AE6819A}" type="datetimeFigureOut">
              <a:rPr lang="en-US" smtClean="0"/>
              <a:pPr/>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5ACD1-396A-4C44-B144-6CB5601CE57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ADEEDE-3A56-4993-80BC-A8344AE6819A}" type="datetimeFigureOut">
              <a:rPr lang="en-US" smtClean="0"/>
              <a:pPr/>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5ACD1-396A-4C44-B144-6CB5601CE57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DEEDE-3A56-4993-80BC-A8344AE6819A}" type="datetimeFigureOut">
              <a:rPr lang="en-US" smtClean="0"/>
              <a:pPr/>
              <a:t>3/24/2020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C5ACD1-396A-4C44-B144-6CB5601CE5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audio" Target="../media/audio3.wav"/><Relationship Id="rId7" Type="http://schemas.openxmlformats.org/officeDocument/2006/relationships/image" Target="../media/image1.gif"/><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audio" Target="../media/audio7.wav"/><Relationship Id="rId5" Type="http://schemas.openxmlformats.org/officeDocument/2006/relationships/audio" Target="../media/audio6.wav"/><Relationship Id="rId4" Type="http://schemas.openxmlformats.org/officeDocument/2006/relationships/audio" Target="../media/audio5.wav"/></Relationships>
</file>

<file path=ppt/slides/_rels/slide1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audio" Target="../media/audio3.wav"/><Relationship Id="rId7" Type="http://schemas.openxmlformats.org/officeDocument/2006/relationships/image" Target="../media/image1.gif"/><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audio" Target="../media/audio7.wav"/><Relationship Id="rId5" Type="http://schemas.openxmlformats.org/officeDocument/2006/relationships/audio" Target="../media/audio6.wav"/><Relationship Id="rId10" Type="http://schemas.openxmlformats.org/officeDocument/2006/relationships/image" Target="../media/image7.png"/><Relationship Id="rId4" Type="http://schemas.openxmlformats.org/officeDocument/2006/relationships/audio" Target="../media/audio5.wav"/><Relationship Id="rId9"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file:///D:\Xu&#226;n\T&#224;i%20li&#7879;u%20d&#7841;y%20h&#7885;c\KH&#7888;I%205\B&#7890;I%20D&#431;&#7904;NG%20GV%20TU&#7846;N%20PH&#210;NG,%20CH&#7888;NG%20nCoV\2.%20D&#7841;y%20h&#7885;c%20tr&#7921;c%20tuy&#7871;n\Tu&#7847;n%201\PP%20&#212;N%20T&#7852;P%20&#272;&#7884;C%20HI&#7874;U\VI&#7878;T%20NAM%20&#416;I!%20&#272;&#193;NH%20BAY%20COVID!%20(online-video-cutter.com).mp4" TargetMode="External"/><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3.wav"/><Relationship Id="rId7" Type="http://schemas.openxmlformats.org/officeDocument/2006/relationships/audio" Target="../media/audio7.wav"/><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audio" Target="../media/audio6.wav"/><Relationship Id="rId11" Type="http://schemas.openxmlformats.org/officeDocument/2006/relationships/image" Target="../media/image4.gif"/><Relationship Id="rId5" Type="http://schemas.openxmlformats.org/officeDocument/2006/relationships/audio" Target="../media/audio5.wav"/><Relationship Id="rId10" Type="http://schemas.openxmlformats.org/officeDocument/2006/relationships/image" Target="../media/image1.gif"/><Relationship Id="rId4" Type="http://schemas.openxmlformats.org/officeDocument/2006/relationships/audio" Target="../media/audio4.wav"/><Relationship Id="rId9" Type="http://schemas.openxmlformats.org/officeDocument/2006/relationships/audio" Target="../media/audio8.wav"/></Relationships>
</file>

<file path=ppt/slides/_rels/slide8.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audio" Target="../media/audio3.wav"/><Relationship Id="rId7" Type="http://schemas.openxmlformats.org/officeDocument/2006/relationships/image" Target="../media/image1.gi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audio" Target="../media/audio7.wav"/><Relationship Id="rId5" Type="http://schemas.openxmlformats.org/officeDocument/2006/relationships/audio" Target="../media/audio6.wav"/><Relationship Id="rId4" Type="http://schemas.openxmlformats.org/officeDocument/2006/relationships/audio" Target="../media/audio5.wav"/></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3.wav"/><Relationship Id="rId7" Type="http://schemas.openxmlformats.org/officeDocument/2006/relationships/audio" Target="../media/audio7.wav"/><Relationship Id="rId12" Type="http://schemas.openxmlformats.org/officeDocument/2006/relationships/image" Target="../media/image4.gif"/><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audio" Target="../media/audio6.wav"/><Relationship Id="rId11" Type="http://schemas.openxmlformats.org/officeDocument/2006/relationships/image" Target="../media/image1.gif"/><Relationship Id="rId5" Type="http://schemas.openxmlformats.org/officeDocument/2006/relationships/audio" Target="../media/audio5.wav"/><Relationship Id="rId10" Type="http://schemas.openxmlformats.org/officeDocument/2006/relationships/audio" Target="../media/audio8.wav"/><Relationship Id="rId4" Type="http://schemas.openxmlformats.org/officeDocument/2006/relationships/audio" Target="../media/audio4.wav"/><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spTree>
    <p:extLst>
      <p:ext uri="{BB962C8B-B14F-4D97-AF65-F5344CB8AC3E}">
        <p14:creationId xmlns:p14="http://schemas.microsoft.com/office/powerpoint/2010/main" val="3492239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287732" y="1983867"/>
            <a:ext cx="8600774" cy="2511933"/>
          </a:xfrm>
          <a:prstGeom prst="roundRect">
            <a:avLst>
              <a:gd name="adj" fmla="val 16667"/>
            </a:avLst>
          </a:prstGeom>
          <a:solidFill>
            <a:srgbClr val="C00000"/>
          </a:solidFill>
          <a:ln w="9525">
            <a:solidFill>
              <a:srgbClr val="FF6600"/>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vi-VN" sz="2400" b="1" dirty="0" smtClean="0">
                <a:solidFill>
                  <a:schemeClr val="bg1"/>
                </a:solidFill>
                <a:latin typeface="+mn-lt"/>
              </a:rPr>
              <a:t>“</a:t>
            </a:r>
            <a:r>
              <a:rPr lang="vi-VN" sz="2400" b="1" dirty="0">
                <a:solidFill>
                  <a:schemeClr val="bg1"/>
                </a:solidFill>
                <a:latin typeface="+mn-lt"/>
              </a:rPr>
              <a:t>Trăm nghìn cảnh đẹp</a:t>
            </a:r>
          </a:p>
          <a:p>
            <a:pPr algn="ctr"/>
            <a:r>
              <a:rPr lang="vi-VN" sz="2400" b="1" dirty="0">
                <a:solidFill>
                  <a:schemeClr val="bg1"/>
                </a:solidFill>
                <a:latin typeface="+mn-lt"/>
              </a:rPr>
              <a:t>Dành cho em ngoan</a:t>
            </a:r>
          </a:p>
          <a:p>
            <a:pPr indent="2689225"/>
            <a:r>
              <a:rPr lang="vi-VN" sz="2400" b="1" dirty="0">
                <a:solidFill>
                  <a:schemeClr val="bg1"/>
                </a:solidFill>
                <a:latin typeface="+mn-lt"/>
              </a:rPr>
              <a:t>Em yêu tất cả</a:t>
            </a:r>
          </a:p>
          <a:p>
            <a:pPr algn="ctr"/>
            <a:r>
              <a:rPr lang="vi-VN" sz="2400" b="1" dirty="0">
                <a:solidFill>
                  <a:schemeClr val="bg1"/>
                </a:solidFill>
                <a:latin typeface="+mn-lt"/>
              </a:rPr>
              <a:t>Sắc màu Việt Nam</a:t>
            </a:r>
            <a:r>
              <a:rPr lang="vi-VN" sz="2400" b="1" dirty="0" smtClean="0">
                <a:solidFill>
                  <a:schemeClr val="bg1"/>
                </a:solidFill>
                <a:latin typeface="+mn-lt"/>
              </a:rPr>
              <a:t>”</a:t>
            </a:r>
          </a:p>
          <a:p>
            <a:pPr algn="ctr"/>
            <a:r>
              <a:rPr lang="vi-VN" sz="2400" b="1" dirty="0" smtClean="0">
                <a:solidFill>
                  <a:schemeClr val="bg1"/>
                </a:solidFill>
                <a:latin typeface="+mn-lt"/>
              </a:rPr>
              <a:t>Khổ thơ trên nằm trong bài tập đọc “Sắc màu Việt Nam”, </a:t>
            </a:r>
          </a:p>
          <a:p>
            <a:r>
              <a:rPr lang="vi-VN" sz="2400" b="1" dirty="0" smtClean="0">
                <a:solidFill>
                  <a:schemeClr val="bg1"/>
                </a:solidFill>
                <a:latin typeface="+mn-lt"/>
              </a:rPr>
              <a:t>đúng hay sai?</a:t>
            </a:r>
            <a:endParaRPr lang="vi-VN" sz="2400" b="1" dirty="0">
              <a:solidFill>
                <a:schemeClr val="bg1"/>
              </a:solidFill>
              <a:latin typeface="+mn-lt"/>
            </a:endParaRPr>
          </a:p>
        </p:txBody>
      </p:sp>
      <p:grpSp>
        <p:nvGrpSpPr>
          <p:cNvPr id="1029" name="Group 51"/>
          <p:cNvGrpSpPr>
            <a:grpSpLocks/>
          </p:cNvGrpSpPr>
          <p:nvPr/>
        </p:nvGrpSpPr>
        <p:grpSpPr bwMode="auto">
          <a:xfrm>
            <a:off x="-17120" y="857250"/>
            <a:ext cx="240506" cy="5143500"/>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1500">
                <a:latin typeface=".VnTime" pitchFamily="34" charset="0"/>
              </a:endParaRPr>
            </a:p>
          </p:txBody>
        </p:sp>
        <p:sp>
          <p:nvSpPr>
            <p:cNvPr id="1065"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sz="1500">
                <a:latin typeface=".VnTime" panose="020B7200000000000000" pitchFamily="34" charset="0"/>
              </a:endParaRPr>
            </a:p>
          </p:txBody>
        </p:sp>
        <p:sp>
          <p:nvSpPr>
            <p:cNvPr id="14" name="Rectangle 13"/>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1500">
                <a:effectLst>
                  <a:glow rad="101600">
                    <a:schemeClr val="accent1">
                      <a:satMod val="175000"/>
                      <a:alpha val="40000"/>
                    </a:schemeClr>
                  </a:glow>
                </a:effectLst>
                <a:latin typeface=".VnTime" pitchFamily="34" charset="0"/>
              </a:endParaRPr>
            </a:p>
          </p:txBody>
        </p:sp>
      </p:grpSp>
      <p:sp>
        <p:nvSpPr>
          <p:cNvPr id="7195" name="AutoShape 27"/>
          <p:cNvSpPr>
            <a:spLocks noChangeArrowheads="1"/>
          </p:cNvSpPr>
          <p:nvPr/>
        </p:nvSpPr>
        <p:spPr bwMode="auto">
          <a:xfrm>
            <a:off x="243626" y="1620440"/>
            <a:ext cx="1157288" cy="1019175"/>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sz="2700"/>
          </a:p>
        </p:txBody>
      </p:sp>
      <p:sp>
        <p:nvSpPr>
          <p:cNvPr id="7196" name="WordArt 28"/>
          <p:cNvSpPr>
            <a:spLocks noChangeArrowheads="1" noChangeShapeType="1" noTextEdit="1"/>
          </p:cNvSpPr>
          <p:nvPr/>
        </p:nvSpPr>
        <p:spPr bwMode="auto">
          <a:xfrm>
            <a:off x="556760" y="1896665"/>
            <a:ext cx="514350" cy="457200"/>
          </a:xfrm>
          <a:prstGeom prst="rect">
            <a:avLst/>
          </a:prstGeom>
        </p:spPr>
        <p:txBody>
          <a:bodyPr wrap="none" fromWordArt="1">
            <a:prstTxWarp prst="textPlain">
              <a:avLst>
                <a:gd name="adj" fmla="val 50000"/>
              </a:avLst>
            </a:prstTxWarp>
          </a:bodyPr>
          <a:lstStyle/>
          <a:p>
            <a:pPr algn="ctr"/>
            <a:r>
              <a:rPr lang="vi-VN" sz="1350" b="1" kern="10" dirty="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rPr>
              <a:t>Câu 3</a:t>
            </a:r>
          </a:p>
        </p:txBody>
      </p:sp>
      <p:pic>
        <p:nvPicPr>
          <p:cNvPr id="1047" name="Picture 29" descr="Picture1"/>
          <p:cNvPicPr>
            <a:picLocks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68330" y="1413273"/>
            <a:ext cx="6858001" cy="7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32" descr="Bellcoll">
            <a:hlinkClick r:id="" action="ppaction://hlinkshowjump?jump=firstslide"/>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04050" y="707231"/>
            <a:ext cx="1239441" cy="125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WordArt 33"/>
          <p:cNvSpPr>
            <a:spLocks noChangeArrowheads="1" noChangeShapeType="1" noTextEdit="1"/>
          </p:cNvSpPr>
          <p:nvPr/>
        </p:nvSpPr>
        <p:spPr bwMode="auto">
          <a:xfrm>
            <a:off x="7687107" y="1278185"/>
            <a:ext cx="500063" cy="557213"/>
          </a:xfrm>
          <a:prstGeom prst="rect">
            <a:avLst/>
          </a:prstGeom>
        </p:spPr>
        <p:txBody>
          <a:bodyPr wrap="none" fromWordArt="1">
            <a:prstTxWarp prst="textPlain">
              <a:avLst>
                <a:gd name="adj" fmla="val 50000"/>
              </a:avLst>
            </a:prstTxWarp>
          </a:bodyPr>
          <a:lstStyle/>
          <a:p>
            <a:pPr algn="ctr"/>
            <a:r>
              <a:rPr lang="vi-VN" sz="1350" kern="10">
                <a:ln w="19050">
                  <a:solidFill>
                    <a:srgbClr val="99CCFF"/>
                  </a:solidFill>
                  <a:round/>
                  <a:headEnd/>
                  <a:tailEnd/>
                </a:ln>
                <a:solidFill>
                  <a:srgbClr val="0066CC"/>
                </a:solidFill>
                <a:effectLst>
                  <a:outerShdw dist="35921" dir="2700000" algn="ctr" rotWithShape="0">
                    <a:srgbClr val="990000"/>
                  </a:outerShdw>
                </a:effectLst>
              </a:rPr>
              <a:t>0</a:t>
            </a:r>
          </a:p>
        </p:txBody>
      </p:sp>
      <p:sp>
        <p:nvSpPr>
          <p:cNvPr id="76" name="WordArt 34"/>
          <p:cNvSpPr>
            <a:spLocks noChangeArrowheads="1" noChangeShapeType="1" noTextEdit="1"/>
          </p:cNvSpPr>
          <p:nvPr/>
        </p:nvSpPr>
        <p:spPr bwMode="auto">
          <a:xfrm>
            <a:off x="7651388" y="1256754"/>
            <a:ext cx="500063" cy="557213"/>
          </a:xfrm>
          <a:prstGeom prst="rect">
            <a:avLst/>
          </a:prstGeom>
        </p:spPr>
        <p:txBody>
          <a:bodyPr wrap="none" fromWordArt="1">
            <a:prstTxWarp prst="textPlain">
              <a:avLst>
                <a:gd name="adj" fmla="val 50000"/>
              </a:avLst>
            </a:prstTxWarp>
          </a:bodyPr>
          <a:lstStyle/>
          <a:p>
            <a:pPr algn="ctr"/>
            <a:r>
              <a:rPr lang="vi-VN" sz="1350" kern="10">
                <a:ln w="19050">
                  <a:solidFill>
                    <a:srgbClr val="99CCFF"/>
                  </a:solidFill>
                  <a:round/>
                  <a:headEnd/>
                  <a:tailEnd/>
                </a:ln>
                <a:solidFill>
                  <a:srgbClr val="0066CC"/>
                </a:solidFill>
                <a:effectLst>
                  <a:outerShdw dist="35921" dir="2700000" algn="ctr" rotWithShape="0">
                    <a:srgbClr val="990000"/>
                  </a:outerShdw>
                </a:effectLst>
              </a:rPr>
              <a:t>1</a:t>
            </a:r>
          </a:p>
        </p:txBody>
      </p:sp>
      <p:sp>
        <p:nvSpPr>
          <p:cNvPr id="77" name="WordArt 35"/>
          <p:cNvSpPr>
            <a:spLocks noChangeArrowheads="1" noChangeShapeType="1" noTextEdit="1"/>
          </p:cNvSpPr>
          <p:nvPr/>
        </p:nvSpPr>
        <p:spPr bwMode="auto">
          <a:xfrm>
            <a:off x="7708538" y="1256754"/>
            <a:ext cx="500063" cy="557213"/>
          </a:xfrm>
          <a:prstGeom prst="rect">
            <a:avLst/>
          </a:prstGeom>
        </p:spPr>
        <p:txBody>
          <a:bodyPr wrap="none" fromWordArt="1">
            <a:prstTxWarp prst="textPlain">
              <a:avLst>
                <a:gd name="adj" fmla="val 50000"/>
              </a:avLst>
            </a:prstTxWarp>
          </a:bodyPr>
          <a:lstStyle/>
          <a:p>
            <a:pPr algn="ctr"/>
            <a:r>
              <a:rPr lang="vi-VN" sz="1350" kern="10">
                <a:ln w="19050">
                  <a:solidFill>
                    <a:srgbClr val="99CCFF"/>
                  </a:solidFill>
                  <a:round/>
                  <a:headEnd/>
                  <a:tailEnd/>
                </a:ln>
                <a:solidFill>
                  <a:srgbClr val="0066CC"/>
                </a:solidFill>
                <a:effectLst>
                  <a:outerShdw dist="35921" dir="2700000" algn="ctr" rotWithShape="0">
                    <a:srgbClr val="990000"/>
                  </a:outerShdw>
                </a:effectLst>
              </a:rPr>
              <a:t>2</a:t>
            </a:r>
          </a:p>
        </p:txBody>
      </p:sp>
      <p:sp>
        <p:nvSpPr>
          <p:cNvPr id="78" name="WordArt 36"/>
          <p:cNvSpPr>
            <a:spLocks noChangeArrowheads="1" noChangeShapeType="1" noTextEdit="1"/>
          </p:cNvSpPr>
          <p:nvPr/>
        </p:nvSpPr>
        <p:spPr bwMode="auto">
          <a:xfrm>
            <a:off x="7765688" y="1271041"/>
            <a:ext cx="500063" cy="557213"/>
          </a:xfrm>
          <a:prstGeom prst="rect">
            <a:avLst/>
          </a:prstGeom>
        </p:spPr>
        <p:txBody>
          <a:bodyPr wrap="none" fromWordArt="1">
            <a:prstTxWarp prst="textPlain">
              <a:avLst>
                <a:gd name="adj" fmla="val 50000"/>
              </a:avLst>
            </a:prstTxWarp>
          </a:bodyPr>
          <a:lstStyle/>
          <a:p>
            <a:pPr algn="ctr"/>
            <a:r>
              <a:rPr lang="vi-VN" sz="1350" kern="10">
                <a:ln w="19050">
                  <a:solidFill>
                    <a:srgbClr val="99CCFF"/>
                  </a:solidFill>
                  <a:round/>
                  <a:headEnd/>
                  <a:tailEnd/>
                </a:ln>
                <a:solidFill>
                  <a:srgbClr val="0066CC"/>
                </a:solidFill>
                <a:effectLst>
                  <a:outerShdw dist="35921" dir="2700000" algn="ctr" rotWithShape="0">
                    <a:srgbClr val="990000"/>
                  </a:outerShdw>
                </a:effectLst>
              </a:rPr>
              <a:t>3</a:t>
            </a:r>
          </a:p>
        </p:txBody>
      </p:sp>
      <p:sp>
        <p:nvSpPr>
          <p:cNvPr id="79" name="WordArt 37"/>
          <p:cNvSpPr>
            <a:spLocks noChangeArrowheads="1" noChangeShapeType="1" noTextEdit="1"/>
          </p:cNvSpPr>
          <p:nvPr/>
        </p:nvSpPr>
        <p:spPr bwMode="auto">
          <a:xfrm>
            <a:off x="7765688" y="1271041"/>
            <a:ext cx="500063" cy="557213"/>
          </a:xfrm>
          <a:prstGeom prst="rect">
            <a:avLst/>
          </a:prstGeom>
        </p:spPr>
        <p:txBody>
          <a:bodyPr wrap="none" fromWordArt="1">
            <a:prstTxWarp prst="textPlain">
              <a:avLst>
                <a:gd name="adj" fmla="val 50000"/>
              </a:avLst>
            </a:prstTxWarp>
          </a:bodyPr>
          <a:lstStyle/>
          <a:p>
            <a:pPr algn="ctr"/>
            <a:r>
              <a:rPr lang="vi-VN" sz="1350" kern="10">
                <a:ln w="19050">
                  <a:solidFill>
                    <a:srgbClr val="99CCFF"/>
                  </a:solidFill>
                  <a:round/>
                  <a:headEnd/>
                  <a:tailEnd/>
                </a:ln>
                <a:solidFill>
                  <a:srgbClr val="0066CC"/>
                </a:solidFill>
                <a:effectLst>
                  <a:outerShdw dist="35921" dir="2700000" algn="ctr" rotWithShape="0">
                    <a:srgbClr val="990000"/>
                  </a:outerShdw>
                </a:effectLst>
              </a:rPr>
              <a:t>4</a:t>
            </a:r>
          </a:p>
        </p:txBody>
      </p:sp>
      <p:sp>
        <p:nvSpPr>
          <p:cNvPr id="80" name="WordArt 38"/>
          <p:cNvSpPr>
            <a:spLocks noChangeArrowheads="1" noChangeShapeType="1" noTextEdit="1"/>
          </p:cNvSpPr>
          <p:nvPr/>
        </p:nvSpPr>
        <p:spPr bwMode="auto">
          <a:xfrm>
            <a:off x="7765688" y="1271041"/>
            <a:ext cx="500063" cy="557213"/>
          </a:xfrm>
          <a:prstGeom prst="rect">
            <a:avLst/>
          </a:prstGeom>
        </p:spPr>
        <p:txBody>
          <a:bodyPr wrap="none" fromWordArt="1">
            <a:prstTxWarp prst="textPlain">
              <a:avLst>
                <a:gd name="adj" fmla="val 50000"/>
              </a:avLst>
            </a:prstTxWarp>
          </a:bodyPr>
          <a:lstStyle/>
          <a:p>
            <a:pPr algn="ctr"/>
            <a:r>
              <a:rPr lang="vi-VN" sz="1350" kern="10">
                <a:ln w="19050">
                  <a:solidFill>
                    <a:srgbClr val="99CCFF"/>
                  </a:solidFill>
                  <a:round/>
                  <a:headEnd/>
                  <a:tailEnd/>
                </a:ln>
                <a:solidFill>
                  <a:srgbClr val="0066CC"/>
                </a:solidFill>
                <a:effectLst>
                  <a:outerShdw dist="35921" dir="2700000" algn="ctr" rotWithShape="0">
                    <a:srgbClr val="990000"/>
                  </a:outerShdw>
                </a:effectLst>
              </a:rPr>
              <a:t>5</a:t>
            </a:r>
          </a:p>
        </p:txBody>
      </p:sp>
      <p:sp>
        <p:nvSpPr>
          <p:cNvPr id="81" name="WordArt 39"/>
          <p:cNvSpPr>
            <a:spLocks noChangeArrowheads="1" noChangeShapeType="1" noTextEdit="1"/>
          </p:cNvSpPr>
          <p:nvPr/>
        </p:nvSpPr>
        <p:spPr bwMode="auto">
          <a:xfrm>
            <a:off x="7765688" y="1271041"/>
            <a:ext cx="500063" cy="557213"/>
          </a:xfrm>
          <a:prstGeom prst="rect">
            <a:avLst/>
          </a:prstGeom>
        </p:spPr>
        <p:txBody>
          <a:bodyPr wrap="none" fromWordArt="1">
            <a:prstTxWarp prst="textPlain">
              <a:avLst>
                <a:gd name="adj" fmla="val 50000"/>
              </a:avLst>
            </a:prstTxWarp>
          </a:bodyPr>
          <a:lstStyle/>
          <a:p>
            <a:pPr algn="ctr"/>
            <a:r>
              <a:rPr lang="vi-VN" sz="1350" kern="10">
                <a:ln w="19050">
                  <a:solidFill>
                    <a:srgbClr val="99CCFF"/>
                  </a:solidFill>
                  <a:round/>
                  <a:headEnd/>
                  <a:tailEnd/>
                </a:ln>
                <a:solidFill>
                  <a:srgbClr val="0066CC"/>
                </a:solidFill>
                <a:effectLst>
                  <a:outerShdw dist="35921" dir="2700000" algn="ctr" rotWithShape="0">
                    <a:srgbClr val="990000"/>
                  </a:outerShdw>
                </a:effectLst>
              </a:rPr>
              <a:t>6</a:t>
            </a:r>
          </a:p>
        </p:txBody>
      </p:sp>
      <p:sp>
        <p:nvSpPr>
          <p:cNvPr id="82" name="WordArt 40"/>
          <p:cNvSpPr>
            <a:spLocks noChangeArrowheads="1" noChangeShapeType="1" noTextEdit="1"/>
          </p:cNvSpPr>
          <p:nvPr/>
        </p:nvSpPr>
        <p:spPr bwMode="auto">
          <a:xfrm>
            <a:off x="7746638" y="1285329"/>
            <a:ext cx="500063" cy="557213"/>
          </a:xfrm>
          <a:prstGeom prst="rect">
            <a:avLst/>
          </a:prstGeom>
        </p:spPr>
        <p:txBody>
          <a:bodyPr wrap="none" fromWordArt="1">
            <a:prstTxWarp prst="textPlain">
              <a:avLst>
                <a:gd name="adj" fmla="val 50000"/>
              </a:avLst>
            </a:prstTxWarp>
          </a:bodyPr>
          <a:lstStyle/>
          <a:p>
            <a:pPr algn="ctr"/>
            <a:r>
              <a:rPr lang="vi-VN" sz="1350" kern="10">
                <a:ln w="19050">
                  <a:solidFill>
                    <a:srgbClr val="99CCFF"/>
                  </a:solidFill>
                  <a:round/>
                  <a:headEnd/>
                  <a:tailEnd/>
                </a:ln>
                <a:solidFill>
                  <a:srgbClr val="0066CC"/>
                </a:solidFill>
                <a:effectLst>
                  <a:outerShdw dist="35921" dir="2700000" algn="ctr" rotWithShape="0">
                    <a:srgbClr val="990000"/>
                  </a:outerShdw>
                </a:effectLst>
              </a:rPr>
              <a:t>7</a:t>
            </a:r>
          </a:p>
        </p:txBody>
      </p:sp>
      <p:sp>
        <p:nvSpPr>
          <p:cNvPr id="83" name="WordArt 41"/>
          <p:cNvSpPr>
            <a:spLocks noChangeArrowheads="1" noChangeShapeType="1" noTextEdit="1"/>
          </p:cNvSpPr>
          <p:nvPr/>
        </p:nvSpPr>
        <p:spPr bwMode="auto">
          <a:xfrm>
            <a:off x="7765688" y="1285329"/>
            <a:ext cx="500063" cy="557213"/>
          </a:xfrm>
          <a:prstGeom prst="rect">
            <a:avLst/>
          </a:prstGeom>
        </p:spPr>
        <p:txBody>
          <a:bodyPr wrap="none" fromWordArt="1">
            <a:prstTxWarp prst="textPlain">
              <a:avLst>
                <a:gd name="adj" fmla="val 50000"/>
              </a:avLst>
            </a:prstTxWarp>
          </a:bodyPr>
          <a:lstStyle/>
          <a:p>
            <a:pPr algn="ctr"/>
            <a:r>
              <a:rPr lang="vi-VN" sz="1350" kern="10">
                <a:ln w="19050">
                  <a:solidFill>
                    <a:srgbClr val="99CCFF"/>
                  </a:solidFill>
                  <a:round/>
                  <a:headEnd/>
                  <a:tailEnd/>
                </a:ln>
                <a:solidFill>
                  <a:srgbClr val="0066CC"/>
                </a:solidFill>
                <a:effectLst>
                  <a:outerShdw dist="35921" dir="2700000" algn="ctr" rotWithShape="0">
                    <a:srgbClr val="990000"/>
                  </a:outerShdw>
                </a:effectLst>
              </a:rPr>
              <a:t>8</a:t>
            </a:r>
          </a:p>
        </p:txBody>
      </p:sp>
      <p:sp>
        <p:nvSpPr>
          <p:cNvPr id="84" name="WordArt 42"/>
          <p:cNvSpPr>
            <a:spLocks noChangeArrowheads="1" noChangeShapeType="1" noTextEdit="1"/>
          </p:cNvSpPr>
          <p:nvPr/>
        </p:nvSpPr>
        <p:spPr bwMode="auto">
          <a:xfrm>
            <a:off x="7765688" y="1275804"/>
            <a:ext cx="500063" cy="557213"/>
          </a:xfrm>
          <a:prstGeom prst="rect">
            <a:avLst/>
          </a:prstGeom>
        </p:spPr>
        <p:txBody>
          <a:bodyPr wrap="none" fromWordArt="1">
            <a:prstTxWarp prst="textPlain">
              <a:avLst>
                <a:gd name="adj" fmla="val 50000"/>
              </a:avLst>
            </a:prstTxWarp>
          </a:bodyPr>
          <a:lstStyle/>
          <a:p>
            <a:pPr algn="ctr"/>
            <a:r>
              <a:rPr lang="vi-VN" sz="1350" kern="10">
                <a:ln w="19050">
                  <a:solidFill>
                    <a:srgbClr val="99CCFF"/>
                  </a:solidFill>
                  <a:round/>
                  <a:headEnd/>
                  <a:tailEnd/>
                </a:ln>
                <a:solidFill>
                  <a:srgbClr val="0066CC"/>
                </a:solidFill>
                <a:effectLst>
                  <a:outerShdw dist="35921" dir="2700000" algn="ctr" rotWithShape="0">
                    <a:srgbClr val="990000"/>
                  </a:outerShdw>
                </a:effectLst>
              </a:rPr>
              <a:t>9</a:t>
            </a:r>
          </a:p>
        </p:txBody>
      </p:sp>
      <p:sp>
        <p:nvSpPr>
          <p:cNvPr id="85" name="WordArt 43"/>
          <p:cNvSpPr>
            <a:spLocks noChangeArrowheads="1" noChangeShapeType="1" noTextEdit="1"/>
          </p:cNvSpPr>
          <p:nvPr/>
        </p:nvSpPr>
        <p:spPr bwMode="auto">
          <a:xfrm>
            <a:off x="7765688" y="1256754"/>
            <a:ext cx="500063" cy="557213"/>
          </a:xfrm>
          <a:prstGeom prst="rect">
            <a:avLst/>
          </a:prstGeom>
        </p:spPr>
        <p:txBody>
          <a:bodyPr wrap="none" fromWordArt="1">
            <a:prstTxWarp prst="textPlain">
              <a:avLst>
                <a:gd name="adj" fmla="val 50000"/>
              </a:avLst>
            </a:prstTxWarp>
          </a:bodyPr>
          <a:lstStyle/>
          <a:p>
            <a:pPr algn="ctr"/>
            <a:r>
              <a:rPr lang="vi-VN" sz="1350" kern="10">
                <a:ln w="19050">
                  <a:solidFill>
                    <a:srgbClr val="99CCFF"/>
                  </a:solidFill>
                  <a:round/>
                  <a:headEnd/>
                  <a:tailEnd/>
                </a:ln>
                <a:solidFill>
                  <a:srgbClr val="0066CC"/>
                </a:solidFill>
                <a:effectLst>
                  <a:outerShdw dist="35921" dir="2700000" algn="ctr" rotWithShape="0">
                    <a:srgbClr val="990000"/>
                  </a:outerShdw>
                </a:effectLst>
              </a:rPr>
              <a:t>10</a:t>
            </a:r>
          </a:p>
        </p:txBody>
      </p:sp>
      <p:grpSp>
        <p:nvGrpSpPr>
          <p:cNvPr id="86" name="Group 49"/>
          <p:cNvGrpSpPr>
            <a:grpSpLocks/>
          </p:cNvGrpSpPr>
          <p:nvPr/>
        </p:nvGrpSpPr>
        <p:grpSpPr bwMode="auto">
          <a:xfrm>
            <a:off x="7407743" y="867965"/>
            <a:ext cx="1314450" cy="1314450"/>
            <a:chOff x="4320" y="2928"/>
            <a:chExt cx="1104" cy="1104"/>
          </a:xfrm>
        </p:grpSpPr>
        <p:sp>
          <p:nvSpPr>
            <p:cNvPr id="87"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sz="4500" b="1">
                <a:solidFill>
                  <a:srgbClr val="FF0066"/>
                </a:solidFill>
                <a:latin typeface=".VnHelvetInsH" panose="020B7200000000000000" pitchFamily="34" charset="0"/>
              </a:endParaRPr>
            </a:p>
          </p:txBody>
        </p:sp>
        <p:sp>
          <p:nvSpPr>
            <p:cNvPr id="88" name="WordArt 51"/>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vi-VN" sz="1350" kern="10" dirty="0">
                  <a:ln w="9525">
                    <a:solidFill>
                      <a:srgbClr val="000000"/>
                    </a:solidFill>
                    <a:round/>
                    <a:headEnd/>
                    <a:tailEnd/>
                  </a:ln>
                  <a:solidFill>
                    <a:srgbClr val="000000"/>
                  </a:solidFill>
                  <a:cs typeface="Times New Roman" panose="02020603050405020304" pitchFamily="18" charset="0"/>
                </a:rPr>
                <a:t>Hết giờ</a:t>
              </a:r>
            </a:p>
          </p:txBody>
        </p:sp>
      </p:grpSp>
      <p:sp>
        <p:nvSpPr>
          <p:cNvPr id="90" name="AutoShape 51"/>
          <p:cNvSpPr>
            <a:spLocks noChangeArrowheads="1"/>
          </p:cNvSpPr>
          <p:nvPr/>
        </p:nvSpPr>
        <p:spPr bwMode="auto">
          <a:xfrm>
            <a:off x="2514600" y="4651172"/>
            <a:ext cx="1752600" cy="75247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marL="342900" indent="-342900"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lvl="1" eaLnBrk="1" fontAlgn="base" hangingPunct="1">
              <a:spcBef>
                <a:spcPct val="0"/>
              </a:spcBef>
              <a:spcAft>
                <a:spcPct val="0"/>
              </a:spcAft>
            </a:pPr>
            <a:r>
              <a:rPr lang="en-US" altLang="en-US" sz="4050" b="1" dirty="0" smtClean="0">
                <a:solidFill>
                  <a:srgbClr val="FFFFFF"/>
                </a:solidFill>
              </a:rPr>
              <a:t>Sai</a:t>
            </a:r>
            <a:endParaRPr lang="en-US" altLang="en-US" sz="4050" b="1" dirty="0">
              <a:solidFill>
                <a:srgbClr val="FFFFFF"/>
              </a:solidFill>
            </a:endParaRPr>
          </a:p>
        </p:txBody>
      </p:sp>
      <p:sp>
        <p:nvSpPr>
          <p:cNvPr id="27" name="WordArt 13"/>
          <p:cNvSpPr>
            <a:spLocks noChangeArrowheads="1" noChangeShapeType="1" noTextEdit="1"/>
          </p:cNvSpPr>
          <p:nvPr/>
        </p:nvSpPr>
        <p:spPr bwMode="auto">
          <a:xfrm>
            <a:off x="1352126" y="644489"/>
            <a:ext cx="3301091" cy="620315"/>
          </a:xfrm>
          <a:prstGeom prst="rect">
            <a:avLst/>
          </a:prstGeom>
        </p:spPr>
        <p:txBody>
          <a:bodyPr wrap="none" fromWordArt="1">
            <a:prstTxWarp prst="textPlain">
              <a:avLst>
                <a:gd name="adj" fmla="val 50000"/>
              </a:avLst>
            </a:prstTxWarp>
          </a:bodyPr>
          <a:lstStyle/>
          <a:p>
            <a:pPr algn="ctr">
              <a:defRPr/>
            </a:pPr>
            <a:r>
              <a:rPr lang="en-US" sz="135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alibri" panose="020F0502020204030204"/>
                <a:cs typeface="Times New Roman" panose="02020603050405020304" pitchFamily="18" charset="0"/>
              </a:rPr>
              <a:t>AI NHANH? AI ĐÚNG?</a:t>
            </a:r>
            <a:endParaRPr lang="en-US" sz="135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alibri" panose="020F0502020204030204"/>
              <a:cs typeface="Times New Roman" panose="02020603050405020304" pitchFamily="18" charset="0"/>
            </a:endParaRPr>
          </a:p>
        </p:txBody>
      </p:sp>
      <p:sp>
        <p:nvSpPr>
          <p:cNvPr id="28" name="AutoShape 51"/>
          <p:cNvSpPr>
            <a:spLocks noChangeArrowheads="1"/>
          </p:cNvSpPr>
          <p:nvPr/>
        </p:nvSpPr>
        <p:spPr bwMode="auto">
          <a:xfrm>
            <a:off x="2070101" y="5624512"/>
            <a:ext cx="4655429" cy="752475"/>
          </a:xfrm>
          <a:prstGeom prst="roundRect">
            <a:avLst>
              <a:gd name="adj" fmla="val 16667"/>
            </a:avLst>
          </a:prstGeom>
          <a:solidFill>
            <a:srgbClr val="92D050"/>
          </a:solidFill>
          <a:ln w="9525">
            <a:solidFill>
              <a:srgbClr val="000000"/>
            </a:solidFill>
            <a:round/>
            <a:headEnd/>
            <a:tailEnd/>
          </a:ln>
          <a:extLst/>
        </p:spPr>
        <p:txBody>
          <a:bodyPr wrap="none" anchor="ctr"/>
          <a:lstStyle>
            <a:lvl1pPr marL="342900" indent="-342900"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lvl="1" eaLnBrk="1" fontAlgn="base" hangingPunct="1">
              <a:spcBef>
                <a:spcPct val="0"/>
              </a:spcBef>
              <a:spcAft>
                <a:spcPct val="0"/>
              </a:spcAft>
            </a:pPr>
            <a:r>
              <a:rPr lang="en-US" altLang="en-US" sz="4050" b="1" dirty="0" err="1" smtClean="0">
                <a:solidFill>
                  <a:srgbClr val="FF0000"/>
                </a:solidFill>
              </a:rPr>
              <a:t>Sắc</a:t>
            </a:r>
            <a:r>
              <a:rPr lang="en-US" altLang="en-US" sz="4050" b="1" dirty="0" smtClean="0">
                <a:solidFill>
                  <a:srgbClr val="FF0000"/>
                </a:solidFill>
              </a:rPr>
              <a:t> </a:t>
            </a:r>
            <a:r>
              <a:rPr lang="en-US" altLang="en-US" sz="4050" b="1" dirty="0" err="1" smtClean="0">
                <a:solidFill>
                  <a:srgbClr val="FF0000"/>
                </a:solidFill>
              </a:rPr>
              <a:t>màu</a:t>
            </a:r>
            <a:r>
              <a:rPr lang="en-US" altLang="en-US" sz="4050" b="1" dirty="0" smtClean="0">
                <a:solidFill>
                  <a:srgbClr val="FF0000"/>
                </a:solidFill>
              </a:rPr>
              <a:t> </a:t>
            </a:r>
            <a:r>
              <a:rPr lang="en-US" altLang="en-US" sz="4050" b="1" dirty="0" err="1" smtClean="0">
                <a:solidFill>
                  <a:srgbClr val="FF0000"/>
                </a:solidFill>
              </a:rPr>
              <a:t>em</a:t>
            </a:r>
            <a:r>
              <a:rPr lang="en-US" altLang="en-US" sz="4050" b="1" dirty="0" smtClean="0">
                <a:solidFill>
                  <a:srgbClr val="FF0000"/>
                </a:solidFill>
              </a:rPr>
              <a:t> </a:t>
            </a:r>
            <a:r>
              <a:rPr lang="en-US" altLang="en-US" sz="4050" b="1" dirty="0" err="1" smtClean="0">
                <a:solidFill>
                  <a:srgbClr val="FF0000"/>
                </a:solidFill>
              </a:rPr>
              <a:t>yêu</a:t>
            </a:r>
            <a:endParaRPr lang="en-US" altLang="en-US" sz="4050" b="1" dirty="0">
              <a:solidFill>
                <a:srgbClr val="FF0000"/>
              </a:solidFill>
            </a:endParaRPr>
          </a:p>
        </p:txBody>
      </p:sp>
    </p:spTree>
    <p:custDataLst>
      <p:tags r:id="rId1"/>
    </p:custDataLst>
    <p:extLst>
      <p:ext uri="{BB962C8B-B14F-4D97-AF65-F5344CB8AC3E}">
        <p14:creationId xmlns:p14="http://schemas.microsoft.com/office/powerpoint/2010/main" val="2441428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195"/>
                                        </p:tgtEl>
                                        <p:attrNameLst>
                                          <p:attrName>style.visibility</p:attrName>
                                        </p:attrNameLst>
                                      </p:cBhvr>
                                      <p:to>
                                        <p:strVal val="visible"/>
                                      </p:to>
                                    </p:set>
                                    <p:animEffect transition="in" filter="checkerboard(across)">
                                      <p:cBhvr>
                                        <p:cTn id="7" dur="500"/>
                                        <p:tgtEl>
                                          <p:spTgt spid="719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196"/>
                                        </p:tgtEl>
                                        <p:attrNameLst>
                                          <p:attrName>style.visibility</p:attrName>
                                        </p:attrNameLst>
                                      </p:cBhvr>
                                      <p:to>
                                        <p:strVal val="visible"/>
                                      </p:to>
                                    </p:set>
                                    <p:animEffect transition="in" filter="checkerboard(across)">
                                      <p:cBhvr>
                                        <p:cTn id="10" dur="500"/>
                                        <p:tgtEl>
                                          <p:spTgt spid="7196"/>
                                        </p:tgtEl>
                                      </p:cBhvr>
                                    </p:animEffect>
                                  </p:childTnLst>
                                </p:cTn>
                              </p:par>
                              <p:par>
                                <p:cTn id="11" presetID="5" presetClass="entr" presetSubtype="10" repeatCount="indefinite" fill="hold" grpId="1" nodeType="withEffect">
                                  <p:stCondLst>
                                    <p:cond delay="0"/>
                                  </p:stCondLst>
                                  <p:childTnLst>
                                    <p:set>
                                      <p:cBhvr>
                                        <p:cTn id="12" dur="1" fill="hold">
                                          <p:stCondLst>
                                            <p:cond delay="0"/>
                                          </p:stCondLst>
                                        </p:cTn>
                                        <p:tgtEl>
                                          <p:spTgt spid="7195"/>
                                        </p:tgtEl>
                                        <p:attrNameLst>
                                          <p:attrName>style.visibility</p:attrName>
                                        </p:attrNameLst>
                                      </p:cBhvr>
                                      <p:to>
                                        <p:strVal val="visible"/>
                                      </p:to>
                                    </p:set>
                                    <p:animEffect transition="in" filter="checkerboard(across)">
                                      <p:cBhvr>
                                        <p:cTn id="13" dur="500"/>
                                        <p:tgtEl>
                                          <p:spTgt spid="719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checkerboard(across)">
                                      <p:cBhvr>
                                        <p:cTn id="16" dur="500"/>
                                        <p:tgtEl>
                                          <p:spTgt spid="37"/>
                                        </p:tgtEl>
                                      </p:cBhvr>
                                    </p:animEffect>
                                  </p:childTnLst>
                                  <p:subTnLst>
                                    <p:audio>
                                      <p:cMediaNode>
                                        <p:cTn display="0" masterRel="sameClick">
                                          <p:stCondLst>
                                            <p:cond evt="begin" delay="0">
                                              <p:tn val="14"/>
                                            </p:cond>
                                          </p:stCondLst>
                                          <p:endCondLst>
                                            <p:cond evt="onStopAudio" delay="0">
                                              <p:tgtEl>
                                                <p:sldTgt/>
                                              </p:tgtEl>
                                            </p:cond>
                                          </p:endCondLst>
                                        </p:cTn>
                                        <p:tgtEl>
                                          <p:sndTgt r:embed="rId3" name="Jet Fighter 2-DVDH.wav"/>
                                        </p:tgtEl>
                                      </p:cMediaNode>
                                    </p:audio>
                                  </p:sub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dissolve">
                                      <p:cBhvr>
                                        <p:cTn id="21" dur="500"/>
                                        <p:tgtEl>
                                          <p:spTgt spid="85"/>
                                        </p:tgtEl>
                                      </p:cBhvr>
                                    </p:animEffect>
                                  </p:childTnLst>
                                  <p:subTnLst>
                                    <p:audio>
                                      <p:cMediaNode>
                                        <p:cTn display="0" masterRel="sameClick">
                                          <p:stCondLst>
                                            <p:cond evt="begin" delay="0">
                                              <p:tn val="19"/>
                                            </p:cond>
                                          </p:stCondLst>
                                          <p:endCondLst>
                                            <p:cond evt="onStopAudio" delay="0">
                                              <p:tgtEl>
                                                <p:sldTgt/>
                                              </p:tgtEl>
                                            </p:cond>
                                          </p:endCondLst>
                                        </p:cTn>
                                        <p:tgtEl>
                                          <p:sndTgt r:embed="rId4" name="camera.wav"/>
                                        </p:tgtEl>
                                      </p:cMediaNode>
                                    </p:audio>
                                  </p:subTnLst>
                                </p:cTn>
                              </p:par>
                            </p:childTnLst>
                          </p:cTn>
                        </p:par>
                        <p:par>
                          <p:cTn id="22" fill="hold">
                            <p:stCondLst>
                              <p:cond delay="500"/>
                            </p:stCondLst>
                            <p:childTnLst>
                              <p:par>
                                <p:cTn id="23" presetID="53" presetClass="exit" presetSubtype="0" fill="hold" grpId="1" nodeType="afterEffect">
                                  <p:stCondLst>
                                    <p:cond delay="0"/>
                                  </p:stCondLst>
                                  <p:childTnLst>
                                    <p:anim calcmode="lin" valueType="num">
                                      <p:cBhvr>
                                        <p:cTn id="24" dur="500"/>
                                        <p:tgtEl>
                                          <p:spTgt spid="85"/>
                                        </p:tgtEl>
                                        <p:attrNameLst>
                                          <p:attrName>ppt_w</p:attrName>
                                        </p:attrNameLst>
                                      </p:cBhvr>
                                      <p:tavLst>
                                        <p:tav tm="0">
                                          <p:val>
                                            <p:strVal val="ppt_w"/>
                                          </p:val>
                                        </p:tav>
                                        <p:tav tm="100000">
                                          <p:val>
                                            <p:fltVal val="0"/>
                                          </p:val>
                                        </p:tav>
                                      </p:tavLst>
                                    </p:anim>
                                    <p:anim calcmode="lin" valueType="num">
                                      <p:cBhvr>
                                        <p:cTn id="25" dur="500"/>
                                        <p:tgtEl>
                                          <p:spTgt spid="85"/>
                                        </p:tgtEl>
                                        <p:attrNameLst>
                                          <p:attrName>ppt_h</p:attrName>
                                        </p:attrNameLst>
                                      </p:cBhvr>
                                      <p:tavLst>
                                        <p:tav tm="0">
                                          <p:val>
                                            <p:strVal val="ppt_h"/>
                                          </p:val>
                                        </p:tav>
                                        <p:tav tm="100000">
                                          <p:val>
                                            <p:fltVal val="0"/>
                                          </p:val>
                                        </p:tav>
                                      </p:tavLst>
                                    </p:anim>
                                    <p:animEffect transition="out" filter="fade">
                                      <p:cBhvr>
                                        <p:cTn id="26" dur="500"/>
                                        <p:tgtEl>
                                          <p:spTgt spid="85"/>
                                        </p:tgtEl>
                                      </p:cBhvr>
                                    </p:animEffect>
                                    <p:set>
                                      <p:cBhvr>
                                        <p:cTn id="27" dur="1" fill="hold">
                                          <p:stCondLst>
                                            <p:cond delay="499"/>
                                          </p:stCondLst>
                                        </p:cTn>
                                        <p:tgtEl>
                                          <p:spTgt spid="85"/>
                                        </p:tgtEl>
                                        <p:attrNameLst>
                                          <p:attrName>style.visibility</p:attrName>
                                        </p:attrNameLst>
                                      </p:cBhvr>
                                      <p:to>
                                        <p:strVal val="hidden"/>
                                      </p:to>
                                    </p:set>
                                  </p:childTnLst>
                                </p:cTn>
                              </p:par>
                            </p:childTnLst>
                          </p:cTn>
                        </p:par>
                        <p:par>
                          <p:cTn id="28" fill="hold">
                            <p:stCondLst>
                              <p:cond delay="1000"/>
                            </p:stCondLst>
                            <p:childTnLst>
                              <p:par>
                                <p:cTn id="29" presetID="9" presetClass="entr" presetSubtype="0"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dissolve">
                                      <p:cBhvr>
                                        <p:cTn id="31" dur="500"/>
                                        <p:tgtEl>
                                          <p:spTgt spid="84"/>
                                        </p:tgtEl>
                                      </p:cBhvr>
                                    </p:animEffect>
                                  </p:childTnLst>
                                  <p:subTnLst>
                                    <p:audio>
                                      <p:cMediaNode>
                                        <p:cTn display="0" masterRel="sameClick">
                                          <p:stCondLst>
                                            <p:cond evt="begin" delay="0">
                                              <p:tn val="29"/>
                                            </p:cond>
                                          </p:stCondLst>
                                          <p:endCondLst>
                                            <p:cond evt="onStopAudio" delay="0">
                                              <p:tgtEl>
                                                <p:sldTgt/>
                                              </p:tgtEl>
                                            </p:cond>
                                          </p:endCondLst>
                                        </p:cTn>
                                        <p:tgtEl>
                                          <p:sndTgt r:embed="rId4" name="camera.wav"/>
                                        </p:tgtEl>
                                      </p:cMediaNode>
                                    </p:audio>
                                  </p:subTnLst>
                                </p:cTn>
                              </p:par>
                            </p:childTnLst>
                          </p:cTn>
                        </p:par>
                        <p:par>
                          <p:cTn id="32" fill="hold">
                            <p:stCondLst>
                              <p:cond delay="1500"/>
                            </p:stCondLst>
                            <p:childTnLst>
                              <p:par>
                                <p:cTn id="33" presetID="53" presetClass="exit" presetSubtype="0" fill="hold" grpId="1" nodeType="afterEffect">
                                  <p:stCondLst>
                                    <p:cond delay="0"/>
                                  </p:stCondLst>
                                  <p:childTnLst>
                                    <p:anim calcmode="lin" valueType="num">
                                      <p:cBhvr>
                                        <p:cTn id="34" dur="500"/>
                                        <p:tgtEl>
                                          <p:spTgt spid="84"/>
                                        </p:tgtEl>
                                        <p:attrNameLst>
                                          <p:attrName>ppt_w</p:attrName>
                                        </p:attrNameLst>
                                      </p:cBhvr>
                                      <p:tavLst>
                                        <p:tav tm="0">
                                          <p:val>
                                            <p:strVal val="ppt_w"/>
                                          </p:val>
                                        </p:tav>
                                        <p:tav tm="100000">
                                          <p:val>
                                            <p:fltVal val="0"/>
                                          </p:val>
                                        </p:tav>
                                      </p:tavLst>
                                    </p:anim>
                                    <p:anim calcmode="lin" valueType="num">
                                      <p:cBhvr>
                                        <p:cTn id="35" dur="500"/>
                                        <p:tgtEl>
                                          <p:spTgt spid="84"/>
                                        </p:tgtEl>
                                        <p:attrNameLst>
                                          <p:attrName>ppt_h</p:attrName>
                                        </p:attrNameLst>
                                      </p:cBhvr>
                                      <p:tavLst>
                                        <p:tav tm="0">
                                          <p:val>
                                            <p:strVal val="ppt_h"/>
                                          </p:val>
                                        </p:tav>
                                        <p:tav tm="100000">
                                          <p:val>
                                            <p:fltVal val="0"/>
                                          </p:val>
                                        </p:tav>
                                      </p:tavLst>
                                    </p:anim>
                                    <p:animEffect transition="out" filter="fade">
                                      <p:cBhvr>
                                        <p:cTn id="36" dur="500"/>
                                        <p:tgtEl>
                                          <p:spTgt spid="84"/>
                                        </p:tgtEl>
                                      </p:cBhvr>
                                    </p:animEffect>
                                    <p:set>
                                      <p:cBhvr>
                                        <p:cTn id="37" dur="1" fill="hold">
                                          <p:stCondLst>
                                            <p:cond delay="499"/>
                                          </p:stCondLst>
                                        </p:cTn>
                                        <p:tgtEl>
                                          <p:spTgt spid="84"/>
                                        </p:tgtEl>
                                        <p:attrNameLst>
                                          <p:attrName>style.visibility</p:attrName>
                                        </p:attrNameLst>
                                      </p:cBhvr>
                                      <p:to>
                                        <p:strVal val="hidden"/>
                                      </p:to>
                                    </p:set>
                                  </p:childTnLst>
                                </p:cTn>
                              </p:par>
                            </p:childTnLst>
                          </p:cTn>
                        </p:par>
                        <p:par>
                          <p:cTn id="38" fill="hold">
                            <p:stCondLst>
                              <p:cond delay="2000"/>
                            </p:stCondLst>
                            <p:childTnLst>
                              <p:par>
                                <p:cTn id="39" presetID="9"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dissolve">
                                      <p:cBhvr>
                                        <p:cTn id="41" dur="500"/>
                                        <p:tgtEl>
                                          <p:spTgt spid="83"/>
                                        </p:tgtEl>
                                      </p:cBhvr>
                                    </p:animEffect>
                                  </p:childTnLst>
                                  <p:subTnLst>
                                    <p:audio>
                                      <p:cMediaNode>
                                        <p:cTn display="0" masterRel="sameClick">
                                          <p:stCondLst>
                                            <p:cond evt="begin" delay="0">
                                              <p:tn val="39"/>
                                            </p:cond>
                                          </p:stCondLst>
                                          <p:endCondLst>
                                            <p:cond evt="onStopAudio" delay="0">
                                              <p:tgtEl>
                                                <p:sldTgt/>
                                              </p:tgtEl>
                                            </p:cond>
                                          </p:endCondLst>
                                        </p:cTn>
                                        <p:tgtEl>
                                          <p:sndTgt r:embed="rId4" name="camera.wav"/>
                                        </p:tgtEl>
                                      </p:cMediaNode>
                                    </p:audio>
                                  </p:subTnLst>
                                </p:cTn>
                              </p:par>
                            </p:childTnLst>
                          </p:cTn>
                        </p:par>
                        <p:par>
                          <p:cTn id="42" fill="hold">
                            <p:stCondLst>
                              <p:cond delay="2500"/>
                            </p:stCondLst>
                            <p:childTnLst>
                              <p:par>
                                <p:cTn id="43" presetID="53" presetClass="exit" presetSubtype="0" fill="hold" grpId="1" nodeType="afterEffect">
                                  <p:stCondLst>
                                    <p:cond delay="0"/>
                                  </p:stCondLst>
                                  <p:childTnLst>
                                    <p:anim calcmode="lin" valueType="num">
                                      <p:cBhvr>
                                        <p:cTn id="44" dur="500"/>
                                        <p:tgtEl>
                                          <p:spTgt spid="83"/>
                                        </p:tgtEl>
                                        <p:attrNameLst>
                                          <p:attrName>ppt_w</p:attrName>
                                        </p:attrNameLst>
                                      </p:cBhvr>
                                      <p:tavLst>
                                        <p:tav tm="0">
                                          <p:val>
                                            <p:strVal val="ppt_w"/>
                                          </p:val>
                                        </p:tav>
                                        <p:tav tm="100000">
                                          <p:val>
                                            <p:fltVal val="0"/>
                                          </p:val>
                                        </p:tav>
                                      </p:tavLst>
                                    </p:anim>
                                    <p:anim calcmode="lin" valueType="num">
                                      <p:cBhvr>
                                        <p:cTn id="45" dur="500"/>
                                        <p:tgtEl>
                                          <p:spTgt spid="83"/>
                                        </p:tgtEl>
                                        <p:attrNameLst>
                                          <p:attrName>ppt_h</p:attrName>
                                        </p:attrNameLst>
                                      </p:cBhvr>
                                      <p:tavLst>
                                        <p:tav tm="0">
                                          <p:val>
                                            <p:strVal val="ppt_h"/>
                                          </p:val>
                                        </p:tav>
                                        <p:tav tm="100000">
                                          <p:val>
                                            <p:fltVal val="0"/>
                                          </p:val>
                                        </p:tav>
                                      </p:tavLst>
                                    </p:anim>
                                    <p:animEffect transition="out" filter="fade">
                                      <p:cBhvr>
                                        <p:cTn id="46" dur="500"/>
                                        <p:tgtEl>
                                          <p:spTgt spid="83"/>
                                        </p:tgtEl>
                                      </p:cBhvr>
                                    </p:animEffect>
                                    <p:set>
                                      <p:cBhvr>
                                        <p:cTn id="47" dur="1" fill="hold">
                                          <p:stCondLst>
                                            <p:cond delay="499"/>
                                          </p:stCondLst>
                                        </p:cTn>
                                        <p:tgtEl>
                                          <p:spTgt spid="83"/>
                                        </p:tgtEl>
                                        <p:attrNameLst>
                                          <p:attrName>style.visibility</p:attrName>
                                        </p:attrNameLst>
                                      </p:cBhvr>
                                      <p:to>
                                        <p:strVal val="hidden"/>
                                      </p:to>
                                    </p:set>
                                  </p:childTnLst>
                                </p:cTn>
                              </p:par>
                            </p:childTnLst>
                          </p:cTn>
                        </p:par>
                        <p:par>
                          <p:cTn id="48" fill="hold">
                            <p:stCondLst>
                              <p:cond delay="3000"/>
                            </p:stCondLst>
                            <p:childTnLst>
                              <p:par>
                                <p:cTn id="49" presetID="9" presetClass="entr" presetSubtype="0" fill="hold" grpId="0" nodeType="afterEffect">
                                  <p:stCondLst>
                                    <p:cond delay="0"/>
                                  </p:stCondLst>
                                  <p:childTnLst>
                                    <p:set>
                                      <p:cBhvr>
                                        <p:cTn id="50" dur="1" fill="hold">
                                          <p:stCondLst>
                                            <p:cond delay="0"/>
                                          </p:stCondLst>
                                        </p:cTn>
                                        <p:tgtEl>
                                          <p:spTgt spid="82"/>
                                        </p:tgtEl>
                                        <p:attrNameLst>
                                          <p:attrName>style.visibility</p:attrName>
                                        </p:attrNameLst>
                                      </p:cBhvr>
                                      <p:to>
                                        <p:strVal val="visible"/>
                                      </p:to>
                                    </p:set>
                                    <p:animEffect transition="in" filter="dissolve">
                                      <p:cBhvr>
                                        <p:cTn id="51" dur="500"/>
                                        <p:tgtEl>
                                          <p:spTgt spid="82"/>
                                        </p:tgtEl>
                                      </p:cBhvr>
                                    </p:animEffect>
                                  </p:childTnLst>
                                  <p:subTnLst>
                                    <p:audio>
                                      <p:cMediaNode>
                                        <p:cTn display="0" masterRel="sameClick">
                                          <p:stCondLst>
                                            <p:cond evt="begin" delay="0">
                                              <p:tn val="49"/>
                                            </p:cond>
                                          </p:stCondLst>
                                          <p:endCondLst>
                                            <p:cond evt="onStopAudio" delay="0">
                                              <p:tgtEl>
                                                <p:sldTgt/>
                                              </p:tgtEl>
                                            </p:cond>
                                          </p:endCondLst>
                                        </p:cTn>
                                        <p:tgtEl>
                                          <p:sndTgt r:embed="rId4" name="camera.wav"/>
                                        </p:tgtEl>
                                      </p:cMediaNode>
                                    </p:audio>
                                  </p:subTnLst>
                                </p:cTn>
                              </p:par>
                            </p:childTnLst>
                          </p:cTn>
                        </p:par>
                        <p:par>
                          <p:cTn id="52" fill="hold">
                            <p:stCondLst>
                              <p:cond delay="3500"/>
                            </p:stCondLst>
                            <p:childTnLst>
                              <p:par>
                                <p:cTn id="53" presetID="53" presetClass="exit" presetSubtype="0" fill="hold" grpId="1" nodeType="afterEffect">
                                  <p:stCondLst>
                                    <p:cond delay="0"/>
                                  </p:stCondLst>
                                  <p:childTnLst>
                                    <p:anim calcmode="lin" valueType="num">
                                      <p:cBhvr>
                                        <p:cTn id="54" dur="500"/>
                                        <p:tgtEl>
                                          <p:spTgt spid="82"/>
                                        </p:tgtEl>
                                        <p:attrNameLst>
                                          <p:attrName>ppt_w</p:attrName>
                                        </p:attrNameLst>
                                      </p:cBhvr>
                                      <p:tavLst>
                                        <p:tav tm="0">
                                          <p:val>
                                            <p:strVal val="ppt_w"/>
                                          </p:val>
                                        </p:tav>
                                        <p:tav tm="100000">
                                          <p:val>
                                            <p:fltVal val="0"/>
                                          </p:val>
                                        </p:tav>
                                      </p:tavLst>
                                    </p:anim>
                                    <p:anim calcmode="lin" valueType="num">
                                      <p:cBhvr>
                                        <p:cTn id="55" dur="500"/>
                                        <p:tgtEl>
                                          <p:spTgt spid="82"/>
                                        </p:tgtEl>
                                        <p:attrNameLst>
                                          <p:attrName>ppt_h</p:attrName>
                                        </p:attrNameLst>
                                      </p:cBhvr>
                                      <p:tavLst>
                                        <p:tav tm="0">
                                          <p:val>
                                            <p:strVal val="ppt_h"/>
                                          </p:val>
                                        </p:tav>
                                        <p:tav tm="100000">
                                          <p:val>
                                            <p:fltVal val="0"/>
                                          </p:val>
                                        </p:tav>
                                      </p:tavLst>
                                    </p:anim>
                                    <p:animEffect transition="out" filter="fade">
                                      <p:cBhvr>
                                        <p:cTn id="56" dur="500"/>
                                        <p:tgtEl>
                                          <p:spTgt spid="82"/>
                                        </p:tgtEl>
                                      </p:cBhvr>
                                    </p:animEffect>
                                    <p:set>
                                      <p:cBhvr>
                                        <p:cTn id="57" dur="1" fill="hold">
                                          <p:stCondLst>
                                            <p:cond delay="499"/>
                                          </p:stCondLst>
                                        </p:cTn>
                                        <p:tgtEl>
                                          <p:spTgt spid="82"/>
                                        </p:tgtEl>
                                        <p:attrNameLst>
                                          <p:attrName>style.visibility</p:attrName>
                                        </p:attrNameLst>
                                      </p:cBhvr>
                                      <p:to>
                                        <p:strVal val="hidden"/>
                                      </p:to>
                                    </p:set>
                                  </p:childTnLst>
                                </p:cTn>
                              </p:par>
                            </p:childTnLst>
                          </p:cTn>
                        </p:par>
                        <p:par>
                          <p:cTn id="58" fill="hold">
                            <p:stCondLst>
                              <p:cond delay="4000"/>
                            </p:stCondLst>
                            <p:childTnLst>
                              <p:par>
                                <p:cTn id="59" presetID="9" presetClass="entr" presetSubtype="0" fill="hold" grpId="0"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dissolve">
                                      <p:cBhvr>
                                        <p:cTn id="61" dur="500"/>
                                        <p:tgtEl>
                                          <p:spTgt spid="81"/>
                                        </p:tgtEl>
                                      </p:cBhvr>
                                    </p:animEffect>
                                  </p:childTnLst>
                                  <p:subTnLst>
                                    <p:audio>
                                      <p:cMediaNode>
                                        <p:cTn display="0" masterRel="sameClick">
                                          <p:stCondLst>
                                            <p:cond evt="begin" delay="0">
                                              <p:tn val="59"/>
                                            </p:cond>
                                          </p:stCondLst>
                                          <p:endCondLst>
                                            <p:cond evt="onStopAudio" delay="0">
                                              <p:tgtEl>
                                                <p:sldTgt/>
                                              </p:tgtEl>
                                            </p:cond>
                                          </p:endCondLst>
                                        </p:cTn>
                                        <p:tgtEl>
                                          <p:sndTgt r:embed="rId4" name="camera.wav"/>
                                        </p:tgtEl>
                                      </p:cMediaNode>
                                    </p:audio>
                                  </p:subTnLst>
                                </p:cTn>
                              </p:par>
                            </p:childTnLst>
                          </p:cTn>
                        </p:par>
                        <p:par>
                          <p:cTn id="62" fill="hold">
                            <p:stCondLst>
                              <p:cond delay="4500"/>
                            </p:stCondLst>
                            <p:childTnLst>
                              <p:par>
                                <p:cTn id="63" presetID="53" presetClass="exit" presetSubtype="0" fill="hold" grpId="1" nodeType="afterEffect">
                                  <p:stCondLst>
                                    <p:cond delay="0"/>
                                  </p:stCondLst>
                                  <p:childTnLst>
                                    <p:anim calcmode="lin" valueType="num">
                                      <p:cBhvr>
                                        <p:cTn id="64" dur="500"/>
                                        <p:tgtEl>
                                          <p:spTgt spid="81"/>
                                        </p:tgtEl>
                                        <p:attrNameLst>
                                          <p:attrName>ppt_w</p:attrName>
                                        </p:attrNameLst>
                                      </p:cBhvr>
                                      <p:tavLst>
                                        <p:tav tm="0">
                                          <p:val>
                                            <p:strVal val="ppt_w"/>
                                          </p:val>
                                        </p:tav>
                                        <p:tav tm="100000">
                                          <p:val>
                                            <p:fltVal val="0"/>
                                          </p:val>
                                        </p:tav>
                                      </p:tavLst>
                                    </p:anim>
                                    <p:anim calcmode="lin" valueType="num">
                                      <p:cBhvr>
                                        <p:cTn id="65" dur="500"/>
                                        <p:tgtEl>
                                          <p:spTgt spid="81"/>
                                        </p:tgtEl>
                                        <p:attrNameLst>
                                          <p:attrName>ppt_h</p:attrName>
                                        </p:attrNameLst>
                                      </p:cBhvr>
                                      <p:tavLst>
                                        <p:tav tm="0">
                                          <p:val>
                                            <p:strVal val="ppt_h"/>
                                          </p:val>
                                        </p:tav>
                                        <p:tav tm="100000">
                                          <p:val>
                                            <p:fltVal val="0"/>
                                          </p:val>
                                        </p:tav>
                                      </p:tavLst>
                                    </p:anim>
                                    <p:animEffect transition="out" filter="fade">
                                      <p:cBhvr>
                                        <p:cTn id="66" dur="500"/>
                                        <p:tgtEl>
                                          <p:spTgt spid="81"/>
                                        </p:tgtEl>
                                      </p:cBhvr>
                                    </p:animEffect>
                                    <p:set>
                                      <p:cBhvr>
                                        <p:cTn id="67" dur="1" fill="hold">
                                          <p:stCondLst>
                                            <p:cond delay="499"/>
                                          </p:stCondLst>
                                        </p:cTn>
                                        <p:tgtEl>
                                          <p:spTgt spid="81"/>
                                        </p:tgtEl>
                                        <p:attrNameLst>
                                          <p:attrName>style.visibility</p:attrName>
                                        </p:attrNameLst>
                                      </p:cBhvr>
                                      <p:to>
                                        <p:strVal val="hidden"/>
                                      </p:to>
                                    </p:set>
                                  </p:childTnLst>
                                </p:cTn>
                              </p:par>
                            </p:childTnLst>
                          </p:cTn>
                        </p:par>
                        <p:par>
                          <p:cTn id="68" fill="hold">
                            <p:stCondLst>
                              <p:cond delay="5000"/>
                            </p:stCondLst>
                            <p:childTnLst>
                              <p:par>
                                <p:cTn id="69" presetID="9" presetClass="entr" presetSubtype="0"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dissolve">
                                      <p:cBhvr>
                                        <p:cTn id="71" dur="500"/>
                                        <p:tgtEl>
                                          <p:spTgt spid="80"/>
                                        </p:tgtEl>
                                      </p:cBhvr>
                                    </p:animEffect>
                                  </p:childTnLst>
                                  <p:subTnLst>
                                    <p:audio>
                                      <p:cMediaNode>
                                        <p:cTn display="0" masterRel="sameClick">
                                          <p:stCondLst>
                                            <p:cond evt="begin" delay="0">
                                              <p:tn val="69"/>
                                            </p:cond>
                                          </p:stCondLst>
                                          <p:endCondLst>
                                            <p:cond evt="onStopAudio" delay="0">
                                              <p:tgtEl>
                                                <p:sldTgt/>
                                              </p:tgtEl>
                                            </p:cond>
                                          </p:endCondLst>
                                        </p:cTn>
                                        <p:tgtEl>
                                          <p:sndTgt r:embed="rId4" name="camera.wav"/>
                                        </p:tgtEl>
                                      </p:cMediaNode>
                                    </p:audio>
                                  </p:subTnLst>
                                </p:cTn>
                              </p:par>
                            </p:childTnLst>
                          </p:cTn>
                        </p:par>
                        <p:par>
                          <p:cTn id="72" fill="hold">
                            <p:stCondLst>
                              <p:cond delay="5500"/>
                            </p:stCondLst>
                            <p:childTnLst>
                              <p:par>
                                <p:cTn id="73" presetID="53" presetClass="exit" presetSubtype="0" fill="hold" grpId="1" nodeType="afterEffect">
                                  <p:stCondLst>
                                    <p:cond delay="0"/>
                                  </p:stCondLst>
                                  <p:childTnLst>
                                    <p:anim calcmode="lin" valueType="num">
                                      <p:cBhvr>
                                        <p:cTn id="74" dur="500"/>
                                        <p:tgtEl>
                                          <p:spTgt spid="80"/>
                                        </p:tgtEl>
                                        <p:attrNameLst>
                                          <p:attrName>ppt_w</p:attrName>
                                        </p:attrNameLst>
                                      </p:cBhvr>
                                      <p:tavLst>
                                        <p:tav tm="0">
                                          <p:val>
                                            <p:strVal val="ppt_w"/>
                                          </p:val>
                                        </p:tav>
                                        <p:tav tm="100000">
                                          <p:val>
                                            <p:fltVal val="0"/>
                                          </p:val>
                                        </p:tav>
                                      </p:tavLst>
                                    </p:anim>
                                    <p:anim calcmode="lin" valueType="num">
                                      <p:cBhvr>
                                        <p:cTn id="75" dur="500"/>
                                        <p:tgtEl>
                                          <p:spTgt spid="80"/>
                                        </p:tgtEl>
                                        <p:attrNameLst>
                                          <p:attrName>ppt_h</p:attrName>
                                        </p:attrNameLst>
                                      </p:cBhvr>
                                      <p:tavLst>
                                        <p:tav tm="0">
                                          <p:val>
                                            <p:strVal val="ppt_h"/>
                                          </p:val>
                                        </p:tav>
                                        <p:tav tm="100000">
                                          <p:val>
                                            <p:fltVal val="0"/>
                                          </p:val>
                                        </p:tav>
                                      </p:tavLst>
                                    </p:anim>
                                    <p:animEffect transition="out" filter="fade">
                                      <p:cBhvr>
                                        <p:cTn id="76" dur="500"/>
                                        <p:tgtEl>
                                          <p:spTgt spid="80"/>
                                        </p:tgtEl>
                                      </p:cBhvr>
                                    </p:animEffect>
                                    <p:set>
                                      <p:cBhvr>
                                        <p:cTn id="77" dur="1" fill="hold">
                                          <p:stCondLst>
                                            <p:cond delay="499"/>
                                          </p:stCondLst>
                                        </p:cTn>
                                        <p:tgtEl>
                                          <p:spTgt spid="80"/>
                                        </p:tgtEl>
                                        <p:attrNameLst>
                                          <p:attrName>style.visibility</p:attrName>
                                        </p:attrNameLst>
                                      </p:cBhvr>
                                      <p:to>
                                        <p:strVal val="hidden"/>
                                      </p:to>
                                    </p:set>
                                  </p:childTnLst>
                                </p:cTn>
                              </p:par>
                            </p:childTnLst>
                          </p:cTn>
                        </p:par>
                        <p:par>
                          <p:cTn id="78" fill="hold">
                            <p:stCondLst>
                              <p:cond delay="6000"/>
                            </p:stCondLst>
                            <p:childTnLst>
                              <p:par>
                                <p:cTn id="79" presetID="9"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dissolve">
                                      <p:cBhvr>
                                        <p:cTn id="81" dur="400"/>
                                        <p:tgtEl>
                                          <p:spTgt spid="79"/>
                                        </p:tgtEl>
                                      </p:cBhvr>
                                    </p:animEffect>
                                  </p:childTnLst>
                                  <p:subTnLst>
                                    <p:audio>
                                      <p:cMediaNode>
                                        <p:cTn display="0" masterRel="sameClick">
                                          <p:stCondLst>
                                            <p:cond evt="begin" delay="0">
                                              <p:tn val="79"/>
                                            </p:cond>
                                          </p:stCondLst>
                                          <p:endCondLst>
                                            <p:cond evt="onStopAudio" delay="0">
                                              <p:tgtEl>
                                                <p:sldTgt/>
                                              </p:tgtEl>
                                            </p:cond>
                                          </p:endCondLst>
                                        </p:cTn>
                                        <p:tgtEl>
                                          <p:sndTgt r:embed="rId4" name="camera.wav"/>
                                        </p:tgtEl>
                                      </p:cMediaNode>
                                    </p:audio>
                                  </p:subTnLst>
                                </p:cTn>
                              </p:par>
                            </p:childTnLst>
                          </p:cTn>
                        </p:par>
                        <p:par>
                          <p:cTn id="82" fill="hold">
                            <p:stCondLst>
                              <p:cond delay="6400"/>
                            </p:stCondLst>
                            <p:childTnLst>
                              <p:par>
                                <p:cTn id="83" presetID="53" presetClass="exit" presetSubtype="0" fill="hold" grpId="1" nodeType="afterEffect">
                                  <p:stCondLst>
                                    <p:cond delay="0"/>
                                  </p:stCondLst>
                                  <p:childTnLst>
                                    <p:anim calcmode="lin" valueType="num">
                                      <p:cBhvr>
                                        <p:cTn id="84" dur="500"/>
                                        <p:tgtEl>
                                          <p:spTgt spid="79"/>
                                        </p:tgtEl>
                                        <p:attrNameLst>
                                          <p:attrName>ppt_w</p:attrName>
                                        </p:attrNameLst>
                                      </p:cBhvr>
                                      <p:tavLst>
                                        <p:tav tm="0">
                                          <p:val>
                                            <p:strVal val="ppt_w"/>
                                          </p:val>
                                        </p:tav>
                                        <p:tav tm="100000">
                                          <p:val>
                                            <p:fltVal val="0"/>
                                          </p:val>
                                        </p:tav>
                                      </p:tavLst>
                                    </p:anim>
                                    <p:anim calcmode="lin" valueType="num">
                                      <p:cBhvr>
                                        <p:cTn id="85" dur="500"/>
                                        <p:tgtEl>
                                          <p:spTgt spid="79"/>
                                        </p:tgtEl>
                                        <p:attrNameLst>
                                          <p:attrName>ppt_h</p:attrName>
                                        </p:attrNameLst>
                                      </p:cBhvr>
                                      <p:tavLst>
                                        <p:tav tm="0">
                                          <p:val>
                                            <p:strVal val="ppt_h"/>
                                          </p:val>
                                        </p:tav>
                                        <p:tav tm="100000">
                                          <p:val>
                                            <p:fltVal val="0"/>
                                          </p:val>
                                        </p:tav>
                                      </p:tavLst>
                                    </p:anim>
                                    <p:animEffect transition="out" filter="fade">
                                      <p:cBhvr>
                                        <p:cTn id="86" dur="500"/>
                                        <p:tgtEl>
                                          <p:spTgt spid="79"/>
                                        </p:tgtEl>
                                      </p:cBhvr>
                                    </p:animEffect>
                                    <p:set>
                                      <p:cBhvr>
                                        <p:cTn id="87" dur="1" fill="hold">
                                          <p:stCondLst>
                                            <p:cond delay="499"/>
                                          </p:stCondLst>
                                        </p:cTn>
                                        <p:tgtEl>
                                          <p:spTgt spid="79"/>
                                        </p:tgtEl>
                                        <p:attrNameLst>
                                          <p:attrName>style.visibility</p:attrName>
                                        </p:attrNameLst>
                                      </p:cBhvr>
                                      <p:to>
                                        <p:strVal val="hidden"/>
                                      </p:to>
                                    </p:set>
                                  </p:childTnLst>
                                </p:cTn>
                              </p:par>
                            </p:childTnLst>
                          </p:cTn>
                        </p:par>
                        <p:par>
                          <p:cTn id="88" fill="hold">
                            <p:stCondLst>
                              <p:cond delay="6900"/>
                            </p:stCondLst>
                            <p:childTnLst>
                              <p:par>
                                <p:cTn id="89" presetID="9" presetClass="entr" presetSubtype="0" fill="hold" grpId="0" nodeType="after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dissolve">
                                      <p:cBhvr>
                                        <p:cTn id="91" dur="500"/>
                                        <p:tgtEl>
                                          <p:spTgt spid="78"/>
                                        </p:tgtEl>
                                      </p:cBhvr>
                                    </p:animEffect>
                                  </p:childTnLst>
                                  <p:subTnLst>
                                    <p:audio>
                                      <p:cMediaNode>
                                        <p:cTn display="0" masterRel="sameClick">
                                          <p:stCondLst>
                                            <p:cond evt="begin" delay="0">
                                              <p:tn val="89"/>
                                            </p:cond>
                                          </p:stCondLst>
                                          <p:endCondLst>
                                            <p:cond evt="onStopAudio" delay="0">
                                              <p:tgtEl>
                                                <p:sldTgt/>
                                              </p:tgtEl>
                                            </p:cond>
                                          </p:endCondLst>
                                        </p:cTn>
                                        <p:tgtEl>
                                          <p:sndTgt r:embed="rId4" name="camera.wav"/>
                                        </p:tgtEl>
                                      </p:cMediaNode>
                                    </p:audio>
                                  </p:subTnLst>
                                </p:cTn>
                              </p:par>
                            </p:childTnLst>
                          </p:cTn>
                        </p:par>
                        <p:par>
                          <p:cTn id="92" fill="hold">
                            <p:stCondLst>
                              <p:cond delay="7400"/>
                            </p:stCondLst>
                            <p:childTnLst>
                              <p:par>
                                <p:cTn id="93" presetID="53" presetClass="exit" presetSubtype="0" fill="hold" grpId="1" nodeType="afterEffect">
                                  <p:stCondLst>
                                    <p:cond delay="0"/>
                                  </p:stCondLst>
                                  <p:childTnLst>
                                    <p:anim calcmode="lin" valueType="num">
                                      <p:cBhvr>
                                        <p:cTn id="94" dur="500"/>
                                        <p:tgtEl>
                                          <p:spTgt spid="78"/>
                                        </p:tgtEl>
                                        <p:attrNameLst>
                                          <p:attrName>ppt_w</p:attrName>
                                        </p:attrNameLst>
                                      </p:cBhvr>
                                      <p:tavLst>
                                        <p:tav tm="0">
                                          <p:val>
                                            <p:strVal val="ppt_w"/>
                                          </p:val>
                                        </p:tav>
                                        <p:tav tm="100000">
                                          <p:val>
                                            <p:fltVal val="0"/>
                                          </p:val>
                                        </p:tav>
                                      </p:tavLst>
                                    </p:anim>
                                    <p:anim calcmode="lin" valueType="num">
                                      <p:cBhvr>
                                        <p:cTn id="95" dur="500"/>
                                        <p:tgtEl>
                                          <p:spTgt spid="78"/>
                                        </p:tgtEl>
                                        <p:attrNameLst>
                                          <p:attrName>ppt_h</p:attrName>
                                        </p:attrNameLst>
                                      </p:cBhvr>
                                      <p:tavLst>
                                        <p:tav tm="0">
                                          <p:val>
                                            <p:strVal val="ppt_h"/>
                                          </p:val>
                                        </p:tav>
                                        <p:tav tm="100000">
                                          <p:val>
                                            <p:fltVal val="0"/>
                                          </p:val>
                                        </p:tav>
                                      </p:tavLst>
                                    </p:anim>
                                    <p:animEffect transition="out" filter="fade">
                                      <p:cBhvr>
                                        <p:cTn id="96" dur="500"/>
                                        <p:tgtEl>
                                          <p:spTgt spid="78"/>
                                        </p:tgtEl>
                                      </p:cBhvr>
                                    </p:animEffect>
                                    <p:set>
                                      <p:cBhvr>
                                        <p:cTn id="97" dur="1" fill="hold">
                                          <p:stCondLst>
                                            <p:cond delay="499"/>
                                          </p:stCondLst>
                                        </p:cTn>
                                        <p:tgtEl>
                                          <p:spTgt spid="78"/>
                                        </p:tgtEl>
                                        <p:attrNameLst>
                                          <p:attrName>style.visibility</p:attrName>
                                        </p:attrNameLst>
                                      </p:cBhvr>
                                      <p:to>
                                        <p:strVal val="hidden"/>
                                      </p:to>
                                    </p:set>
                                  </p:childTnLst>
                                </p:cTn>
                              </p:par>
                            </p:childTnLst>
                          </p:cTn>
                        </p:par>
                        <p:par>
                          <p:cTn id="98" fill="hold">
                            <p:stCondLst>
                              <p:cond delay="7900"/>
                            </p:stCondLst>
                            <p:childTnLst>
                              <p:par>
                                <p:cTn id="99" presetID="3" presetClass="entr" presetSubtype="0"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childTnLst>
                                  <p:subTnLst>
                                    <p:audio>
                                      <p:cMediaNode>
                                        <p:cTn display="0" masterRel="sameClick">
                                          <p:stCondLst>
                                            <p:cond evt="begin" delay="0">
                                              <p:tn val="99"/>
                                            </p:cond>
                                          </p:stCondLst>
                                          <p:endCondLst>
                                            <p:cond evt="onStopAudio" delay="0">
                                              <p:tgtEl>
                                                <p:sldTgt/>
                                              </p:tgtEl>
                                            </p:cond>
                                          </p:endCondLst>
                                        </p:cTn>
                                        <p:tgtEl>
                                          <p:sndTgt r:embed="rId4" name="camera.wav"/>
                                        </p:tgtEl>
                                      </p:cMediaNode>
                                    </p:audio>
                                  </p:subTnLst>
                                </p:cTn>
                              </p:par>
                            </p:childTnLst>
                          </p:cTn>
                        </p:par>
                        <p:par>
                          <p:cTn id="101" fill="hold">
                            <p:stCondLst>
                              <p:cond delay="7900"/>
                            </p:stCondLst>
                            <p:childTnLst>
                              <p:par>
                                <p:cTn id="102" presetID="53" presetClass="exit" presetSubtype="0" fill="hold" grpId="1" nodeType="afterEffect">
                                  <p:stCondLst>
                                    <p:cond delay="500"/>
                                  </p:stCondLst>
                                  <p:childTnLst>
                                    <p:anim calcmode="lin" valueType="num">
                                      <p:cBhvr>
                                        <p:cTn id="103" dur="500"/>
                                        <p:tgtEl>
                                          <p:spTgt spid="77"/>
                                        </p:tgtEl>
                                        <p:attrNameLst>
                                          <p:attrName>ppt_w</p:attrName>
                                        </p:attrNameLst>
                                      </p:cBhvr>
                                      <p:tavLst>
                                        <p:tav tm="0">
                                          <p:val>
                                            <p:strVal val="ppt_w"/>
                                          </p:val>
                                        </p:tav>
                                        <p:tav tm="100000">
                                          <p:val>
                                            <p:fltVal val="0"/>
                                          </p:val>
                                        </p:tav>
                                      </p:tavLst>
                                    </p:anim>
                                    <p:anim calcmode="lin" valueType="num">
                                      <p:cBhvr>
                                        <p:cTn id="104" dur="500"/>
                                        <p:tgtEl>
                                          <p:spTgt spid="77"/>
                                        </p:tgtEl>
                                        <p:attrNameLst>
                                          <p:attrName>ppt_h</p:attrName>
                                        </p:attrNameLst>
                                      </p:cBhvr>
                                      <p:tavLst>
                                        <p:tav tm="0">
                                          <p:val>
                                            <p:strVal val="ppt_h"/>
                                          </p:val>
                                        </p:tav>
                                        <p:tav tm="100000">
                                          <p:val>
                                            <p:fltVal val="0"/>
                                          </p:val>
                                        </p:tav>
                                      </p:tavLst>
                                    </p:anim>
                                    <p:animEffect transition="out" filter="fade">
                                      <p:cBhvr>
                                        <p:cTn id="105" dur="500"/>
                                        <p:tgtEl>
                                          <p:spTgt spid="77"/>
                                        </p:tgtEl>
                                      </p:cBhvr>
                                    </p:animEffect>
                                    <p:set>
                                      <p:cBhvr>
                                        <p:cTn id="106" dur="1" fill="hold">
                                          <p:stCondLst>
                                            <p:cond delay="499"/>
                                          </p:stCondLst>
                                        </p:cTn>
                                        <p:tgtEl>
                                          <p:spTgt spid="77"/>
                                        </p:tgtEl>
                                        <p:attrNameLst>
                                          <p:attrName>style.visibility</p:attrName>
                                        </p:attrNameLst>
                                      </p:cBhvr>
                                      <p:to>
                                        <p:strVal val="hidden"/>
                                      </p:to>
                                    </p:set>
                                  </p:childTnLst>
                                </p:cTn>
                              </p:par>
                            </p:childTnLst>
                          </p:cTn>
                        </p:par>
                        <p:par>
                          <p:cTn id="107" fill="hold">
                            <p:stCondLst>
                              <p:cond delay="8900"/>
                            </p:stCondLst>
                            <p:childTnLst>
                              <p:par>
                                <p:cTn id="108" presetID="9" presetClass="entr" presetSubtype="0" fill="hold" grpId="0" nodeType="afterEffect">
                                  <p:stCondLst>
                                    <p:cond delay="0"/>
                                  </p:stCondLst>
                                  <p:childTnLst>
                                    <p:set>
                                      <p:cBhvr>
                                        <p:cTn id="109" dur="1" fill="hold">
                                          <p:stCondLst>
                                            <p:cond delay="0"/>
                                          </p:stCondLst>
                                        </p:cTn>
                                        <p:tgtEl>
                                          <p:spTgt spid="76"/>
                                        </p:tgtEl>
                                        <p:attrNameLst>
                                          <p:attrName>style.visibility</p:attrName>
                                        </p:attrNameLst>
                                      </p:cBhvr>
                                      <p:to>
                                        <p:strVal val="visible"/>
                                      </p:to>
                                    </p:set>
                                    <p:animEffect transition="in" filter="dissolve">
                                      <p:cBhvr>
                                        <p:cTn id="110" dur="500"/>
                                        <p:tgtEl>
                                          <p:spTgt spid="76"/>
                                        </p:tgtEl>
                                      </p:cBhvr>
                                    </p:animEffect>
                                  </p:childTnLst>
                                  <p:subTnLst>
                                    <p:audio>
                                      <p:cMediaNode>
                                        <p:cTn display="0" masterRel="sameClick">
                                          <p:stCondLst>
                                            <p:cond evt="begin" delay="0">
                                              <p:tn val="108"/>
                                            </p:cond>
                                          </p:stCondLst>
                                          <p:endCondLst>
                                            <p:cond evt="onStopAudio" delay="0">
                                              <p:tgtEl>
                                                <p:sldTgt/>
                                              </p:tgtEl>
                                            </p:cond>
                                          </p:endCondLst>
                                        </p:cTn>
                                        <p:tgtEl>
                                          <p:sndTgt r:embed="rId4" name="camera.wav"/>
                                        </p:tgtEl>
                                      </p:cMediaNode>
                                    </p:audio>
                                  </p:subTnLst>
                                </p:cTn>
                              </p:par>
                            </p:childTnLst>
                          </p:cTn>
                        </p:par>
                        <p:par>
                          <p:cTn id="111" fill="hold">
                            <p:stCondLst>
                              <p:cond delay="9400"/>
                            </p:stCondLst>
                            <p:childTnLst>
                              <p:par>
                                <p:cTn id="112" presetID="53" presetClass="exit" presetSubtype="0" fill="hold" grpId="1" nodeType="afterEffect">
                                  <p:stCondLst>
                                    <p:cond delay="0"/>
                                  </p:stCondLst>
                                  <p:childTnLst>
                                    <p:anim calcmode="lin" valueType="num">
                                      <p:cBhvr>
                                        <p:cTn id="113" dur="500"/>
                                        <p:tgtEl>
                                          <p:spTgt spid="76"/>
                                        </p:tgtEl>
                                        <p:attrNameLst>
                                          <p:attrName>ppt_w</p:attrName>
                                        </p:attrNameLst>
                                      </p:cBhvr>
                                      <p:tavLst>
                                        <p:tav tm="0">
                                          <p:val>
                                            <p:strVal val="ppt_w"/>
                                          </p:val>
                                        </p:tav>
                                        <p:tav tm="100000">
                                          <p:val>
                                            <p:fltVal val="0"/>
                                          </p:val>
                                        </p:tav>
                                      </p:tavLst>
                                    </p:anim>
                                    <p:anim calcmode="lin" valueType="num">
                                      <p:cBhvr>
                                        <p:cTn id="114" dur="500"/>
                                        <p:tgtEl>
                                          <p:spTgt spid="76"/>
                                        </p:tgtEl>
                                        <p:attrNameLst>
                                          <p:attrName>ppt_h</p:attrName>
                                        </p:attrNameLst>
                                      </p:cBhvr>
                                      <p:tavLst>
                                        <p:tav tm="0">
                                          <p:val>
                                            <p:strVal val="ppt_h"/>
                                          </p:val>
                                        </p:tav>
                                        <p:tav tm="100000">
                                          <p:val>
                                            <p:fltVal val="0"/>
                                          </p:val>
                                        </p:tav>
                                      </p:tavLst>
                                    </p:anim>
                                    <p:animEffect transition="out" filter="fade">
                                      <p:cBhvr>
                                        <p:cTn id="115" dur="500"/>
                                        <p:tgtEl>
                                          <p:spTgt spid="76"/>
                                        </p:tgtEl>
                                      </p:cBhvr>
                                    </p:animEffect>
                                    <p:set>
                                      <p:cBhvr>
                                        <p:cTn id="116" dur="1" fill="hold">
                                          <p:stCondLst>
                                            <p:cond delay="499"/>
                                          </p:stCondLst>
                                        </p:cTn>
                                        <p:tgtEl>
                                          <p:spTgt spid="76"/>
                                        </p:tgtEl>
                                        <p:attrNameLst>
                                          <p:attrName>style.visibility</p:attrName>
                                        </p:attrNameLst>
                                      </p:cBhvr>
                                      <p:to>
                                        <p:strVal val="hidden"/>
                                      </p:to>
                                    </p:set>
                                  </p:childTnLst>
                                </p:cTn>
                              </p:par>
                            </p:childTnLst>
                          </p:cTn>
                        </p:par>
                        <p:par>
                          <p:cTn id="117" fill="hold">
                            <p:stCondLst>
                              <p:cond delay="9900"/>
                            </p:stCondLst>
                            <p:childTnLst>
                              <p:par>
                                <p:cTn id="118" presetID="9" presetClass="entr" presetSubtype="0" fill="hold" grpId="0" nodeType="afterEffect">
                                  <p:stCondLst>
                                    <p:cond delay="0"/>
                                  </p:stCondLst>
                                  <p:childTnLst>
                                    <p:set>
                                      <p:cBhvr>
                                        <p:cTn id="119" dur="1" fill="hold">
                                          <p:stCondLst>
                                            <p:cond delay="0"/>
                                          </p:stCondLst>
                                        </p:cTn>
                                        <p:tgtEl>
                                          <p:spTgt spid="75"/>
                                        </p:tgtEl>
                                        <p:attrNameLst>
                                          <p:attrName>style.visibility</p:attrName>
                                        </p:attrNameLst>
                                      </p:cBhvr>
                                      <p:to>
                                        <p:strVal val="visible"/>
                                      </p:to>
                                    </p:set>
                                    <p:animEffect transition="in" filter="dissolve">
                                      <p:cBhvr>
                                        <p:cTn id="120" dur="500"/>
                                        <p:tgtEl>
                                          <p:spTgt spid="75"/>
                                        </p:tgtEl>
                                      </p:cBhvr>
                                    </p:animEffect>
                                  </p:childTnLst>
                                </p:cTn>
                              </p:par>
                            </p:childTnLst>
                          </p:cTn>
                        </p:par>
                        <p:par>
                          <p:cTn id="121" fill="hold">
                            <p:stCondLst>
                              <p:cond delay="10400"/>
                            </p:stCondLst>
                            <p:childTnLst>
                              <p:par>
                                <p:cTn id="122" presetID="53" presetClass="exit" presetSubtype="0" fill="hold" grpId="1" nodeType="afterEffect">
                                  <p:stCondLst>
                                    <p:cond delay="0"/>
                                  </p:stCondLst>
                                  <p:childTnLst>
                                    <p:anim calcmode="lin" valueType="num">
                                      <p:cBhvr>
                                        <p:cTn id="123" dur="500"/>
                                        <p:tgtEl>
                                          <p:spTgt spid="75"/>
                                        </p:tgtEl>
                                        <p:attrNameLst>
                                          <p:attrName>ppt_w</p:attrName>
                                        </p:attrNameLst>
                                      </p:cBhvr>
                                      <p:tavLst>
                                        <p:tav tm="0">
                                          <p:val>
                                            <p:strVal val="ppt_w"/>
                                          </p:val>
                                        </p:tav>
                                        <p:tav tm="100000">
                                          <p:val>
                                            <p:fltVal val="0"/>
                                          </p:val>
                                        </p:tav>
                                      </p:tavLst>
                                    </p:anim>
                                    <p:anim calcmode="lin" valueType="num">
                                      <p:cBhvr>
                                        <p:cTn id="124" dur="500"/>
                                        <p:tgtEl>
                                          <p:spTgt spid="75"/>
                                        </p:tgtEl>
                                        <p:attrNameLst>
                                          <p:attrName>ppt_h</p:attrName>
                                        </p:attrNameLst>
                                      </p:cBhvr>
                                      <p:tavLst>
                                        <p:tav tm="0">
                                          <p:val>
                                            <p:strVal val="ppt_h"/>
                                          </p:val>
                                        </p:tav>
                                        <p:tav tm="100000">
                                          <p:val>
                                            <p:fltVal val="0"/>
                                          </p:val>
                                        </p:tav>
                                      </p:tavLst>
                                    </p:anim>
                                    <p:animEffect transition="out" filter="fade">
                                      <p:cBhvr>
                                        <p:cTn id="125" dur="500"/>
                                        <p:tgtEl>
                                          <p:spTgt spid="75"/>
                                        </p:tgtEl>
                                      </p:cBhvr>
                                    </p:animEffect>
                                    <p:set>
                                      <p:cBhvr>
                                        <p:cTn id="126" dur="1" fill="hold">
                                          <p:stCondLst>
                                            <p:cond delay="499"/>
                                          </p:stCondLst>
                                        </p:cTn>
                                        <p:tgtEl>
                                          <p:spTgt spid="75"/>
                                        </p:tgtEl>
                                        <p:attrNameLst>
                                          <p:attrName>style.visibility</p:attrName>
                                        </p:attrNameLst>
                                      </p:cBhvr>
                                      <p:to>
                                        <p:strVal val="hidden"/>
                                      </p:to>
                                    </p:set>
                                  </p:childTnLst>
                                  <p:subTnLst>
                                    <p:audio>
                                      <p:cMediaNode>
                                        <p:cTn display="0" masterRel="sameClick">
                                          <p:stCondLst>
                                            <p:cond evt="begin" delay="0">
                                              <p:tn val="122"/>
                                            </p:cond>
                                          </p:stCondLst>
                                          <p:endCondLst>
                                            <p:cond evt="onStopAudio" delay="0">
                                              <p:tgtEl>
                                                <p:sldTgt/>
                                              </p:tgtEl>
                                            </p:cond>
                                          </p:endCondLst>
                                        </p:cTn>
                                        <p:tgtEl>
                                          <p:sndTgt r:embed="rId4" name="camera.wav"/>
                                        </p:tgtEl>
                                      </p:cMediaNode>
                                    </p:audio>
                                  </p:subTnLst>
                                </p:cTn>
                              </p:par>
                              <p:par>
                                <p:cTn id="127" presetID="53" presetClass="entr" presetSubtype="0" fill="hold" nodeType="withEffect">
                                  <p:stCondLst>
                                    <p:cond delay="0"/>
                                  </p:stCondLst>
                                  <p:childTnLst>
                                    <p:set>
                                      <p:cBhvr>
                                        <p:cTn id="128" dur="1" fill="hold">
                                          <p:stCondLst>
                                            <p:cond delay="0"/>
                                          </p:stCondLst>
                                        </p:cTn>
                                        <p:tgtEl>
                                          <p:spTgt spid="86"/>
                                        </p:tgtEl>
                                        <p:attrNameLst>
                                          <p:attrName>style.visibility</p:attrName>
                                        </p:attrNameLst>
                                      </p:cBhvr>
                                      <p:to>
                                        <p:strVal val="visible"/>
                                      </p:to>
                                    </p:set>
                                    <p:anim calcmode="lin" valueType="num">
                                      <p:cBhvr>
                                        <p:cTn id="129" dur="500" fill="hold"/>
                                        <p:tgtEl>
                                          <p:spTgt spid="86"/>
                                        </p:tgtEl>
                                        <p:attrNameLst>
                                          <p:attrName>ppt_w</p:attrName>
                                        </p:attrNameLst>
                                      </p:cBhvr>
                                      <p:tavLst>
                                        <p:tav tm="0">
                                          <p:val>
                                            <p:fltVal val="0"/>
                                          </p:val>
                                        </p:tav>
                                        <p:tav tm="100000">
                                          <p:val>
                                            <p:strVal val="#ppt_w"/>
                                          </p:val>
                                        </p:tav>
                                      </p:tavLst>
                                    </p:anim>
                                    <p:anim calcmode="lin" valueType="num">
                                      <p:cBhvr>
                                        <p:cTn id="130" dur="500" fill="hold"/>
                                        <p:tgtEl>
                                          <p:spTgt spid="86"/>
                                        </p:tgtEl>
                                        <p:attrNameLst>
                                          <p:attrName>ppt_h</p:attrName>
                                        </p:attrNameLst>
                                      </p:cBhvr>
                                      <p:tavLst>
                                        <p:tav tm="0">
                                          <p:val>
                                            <p:fltVal val="0"/>
                                          </p:val>
                                        </p:tav>
                                        <p:tav tm="100000">
                                          <p:val>
                                            <p:strVal val="#ppt_h"/>
                                          </p:val>
                                        </p:tav>
                                      </p:tavLst>
                                    </p:anim>
                                    <p:animEffect transition="in" filter="fade">
                                      <p:cBhvr>
                                        <p:cTn id="131" dur="500"/>
                                        <p:tgtEl>
                                          <p:spTgt spid="86"/>
                                        </p:tgtEl>
                                      </p:cBhvr>
                                    </p:animEffect>
                                  </p:childTnLst>
                                  <p:subTnLst>
                                    <p:audio>
                                      <p:cMediaNode>
                                        <p:cTn display="0" masterRel="sameClick">
                                          <p:stCondLst>
                                            <p:cond evt="begin" delay="0">
                                              <p:tn val="127"/>
                                            </p:cond>
                                          </p:stCondLst>
                                          <p:endCondLst>
                                            <p:cond evt="onStopAudio" delay="0">
                                              <p:tgtEl>
                                                <p:sldTgt/>
                                              </p:tgtEl>
                                            </p:cond>
                                          </p:endCondLst>
                                        </p:cTn>
                                        <p:tgtEl>
                                          <p:sndTgt r:embed="rId5" name="chimes.wav"/>
                                        </p:tgtEl>
                                      </p:cMediaNode>
                                    </p:audio>
                                  </p:subTnLst>
                                </p:cTn>
                              </p:par>
                            </p:childTnLst>
                          </p:cTn>
                        </p:par>
                      </p:childTnLst>
                    </p:cTn>
                  </p:par>
                  <p:par>
                    <p:cTn id="132" fill="hold">
                      <p:stCondLst>
                        <p:cond delay="indefinite"/>
                      </p:stCondLst>
                      <p:childTnLst>
                        <p:par>
                          <p:cTn id="133" fill="hold">
                            <p:stCondLst>
                              <p:cond delay="0"/>
                            </p:stCondLst>
                            <p:childTnLst>
                              <p:par>
                                <p:cTn id="134" presetID="2" presetClass="exit" presetSubtype="2" fill="hold" nodeType="clickEffect">
                                  <p:stCondLst>
                                    <p:cond delay="0"/>
                                  </p:stCondLst>
                                  <p:childTnLst>
                                    <p:anim calcmode="lin" valueType="num">
                                      <p:cBhvr additive="base">
                                        <p:cTn id="135" dur="500"/>
                                        <p:tgtEl>
                                          <p:spTgt spid="86"/>
                                        </p:tgtEl>
                                        <p:attrNameLst>
                                          <p:attrName>ppt_x</p:attrName>
                                        </p:attrNameLst>
                                      </p:cBhvr>
                                      <p:tavLst>
                                        <p:tav tm="0">
                                          <p:val>
                                            <p:strVal val="ppt_x"/>
                                          </p:val>
                                        </p:tav>
                                        <p:tav tm="100000">
                                          <p:val>
                                            <p:strVal val="1+ppt_w/2"/>
                                          </p:val>
                                        </p:tav>
                                      </p:tavLst>
                                    </p:anim>
                                    <p:anim calcmode="lin" valueType="num">
                                      <p:cBhvr additive="base">
                                        <p:cTn id="136" dur="500"/>
                                        <p:tgtEl>
                                          <p:spTgt spid="86"/>
                                        </p:tgtEl>
                                        <p:attrNameLst>
                                          <p:attrName>ppt_y</p:attrName>
                                        </p:attrNameLst>
                                      </p:cBhvr>
                                      <p:tavLst>
                                        <p:tav tm="0">
                                          <p:val>
                                            <p:strVal val="ppt_y"/>
                                          </p:val>
                                        </p:tav>
                                        <p:tav tm="100000">
                                          <p:val>
                                            <p:strVal val="ppt_y"/>
                                          </p:val>
                                        </p:tav>
                                      </p:tavLst>
                                    </p:anim>
                                    <p:set>
                                      <p:cBhvr>
                                        <p:cTn id="137" dur="1" fill="hold">
                                          <p:stCondLst>
                                            <p:cond delay="499"/>
                                          </p:stCondLst>
                                        </p:cTn>
                                        <p:tgtEl>
                                          <p:spTgt spid="86"/>
                                        </p:tgtEl>
                                        <p:attrNameLst>
                                          <p:attrName>style.visibility</p:attrName>
                                        </p:attrNameLst>
                                      </p:cBhvr>
                                      <p:to>
                                        <p:strVal val="hidden"/>
                                      </p:to>
                                    </p:set>
                                  </p:childTnLst>
                                </p:cTn>
                              </p:par>
                              <p:par>
                                <p:cTn id="138" presetID="23" presetClass="entr" presetSubtype="16" fill="hold" grpId="0" nodeType="withEffect">
                                  <p:stCondLst>
                                    <p:cond delay="0"/>
                                  </p:stCondLst>
                                  <p:iterate type="lt">
                                    <p:tmPct val="0"/>
                                  </p:iterate>
                                  <p:childTnLst>
                                    <p:set>
                                      <p:cBhvr>
                                        <p:cTn id="139" dur="1" fill="hold">
                                          <p:stCondLst>
                                            <p:cond delay="0"/>
                                          </p:stCondLst>
                                        </p:cTn>
                                        <p:tgtEl>
                                          <p:spTgt spid="90"/>
                                        </p:tgtEl>
                                        <p:attrNameLst>
                                          <p:attrName>style.visibility</p:attrName>
                                        </p:attrNameLst>
                                      </p:cBhvr>
                                      <p:to>
                                        <p:strVal val="visible"/>
                                      </p:to>
                                    </p:set>
                                    <p:anim calcmode="lin" valueType="num">
                                      <p:cBhvr>
                                        <p:cTn id="140" dur="500" fill="hold"/>
                                        <p:tgtEl>
                                          <p:spTgt spid="90"/>
                                        </p:tgtEl>
                                        <p:attrNameLst>
                                          <p:attrName>ppt_w</p:attrName>
                                        </p:attrNameLst>
                                      </p:cBhvr>
                                      <p:tavLst>
                                        <p:tav tm="0">
                                          <p:val>
                                            <p:fltVal val="0"/>
                                          </p:val>
                                        </p:tav>
                                        <p:tav tm="100000">
                                          <p:val>
                                            <p:strVal val="#ppt_w"/>
                                          </p:val>
                                        </p:tav>
                                      </p:tavLst>
                                    </p:anim>
                                    <p:anim calcmode="lin" valueType="num">
                                      <p:cBhvr>
                                        <p:cTn id="141" dur="500" fill="hold"/>
                                        <p:tgtEl>
                                          <p:spTgt spid="9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8"/>
                                            </p:cond>
                                          </p:stCondLst>
                                          <p:endCondLst>
                                            <p:cond evt="onStopAudio" delay="0">
                                              <p:tgtEl>
                                                <p:sldTgt/>
                                              </p:tgtEl>
                                            </p:cond>
                                          </p:endCondLst>
                                        </p:cTn>
                                        <p:tgtEl>
                                          <p:sndTgt r:embed="rId6" name="FELIZ2.WAV"/>
                                        </p:tgtEl>
                                      </p:cMediaNode>
                                    </p:audio>
                                  </p:subTnLst>
                                </p:cTn>
                              </p:par>
                              <p:par>
                                <p:cTn id="142" presetID="34" presetClass="emph" presetSubtype="0" fill="hold" grpId="1" nodeType="withEffect">
                                  <p:stCondLst>
                                    <p:cond delay="0"/>
                                  </p:stCondLst>
                                  <p:iterate type="lt">
                                    <p:tmPct val="10000"/>
                                  </p:iterate>
                                  <p:childTnLst>
                                    <p:animMotion origin="layout" path="M -3.33333E-6 -1.85185E-6 L -3.33333E-6 -0.07222 " pathEditMode="relative" rAng="0" ptsTypes="AA">
                                      <p:cBhvr>
                                        <p:cTn id="143" dur="250" accel="50000" decel="50000" autoRev="1" fill="hold">
                                          <p:stCondLst>
                                            <p:cond delay="0"/>
                                          </p:stCondLst>
                                        </p:cTn>
                                        <p:tgtEl>
                                          <p:spTgt spid="90"/>
                                        </p:tgtEl>
                                        <p:attrNameLst>
                                          <p:attrName>ppt_x</p:attrName>
                                          <p:attrName>ppt_y</p:attrName>
                                        </p:attrNameLst>
                                      </p:cBhvr>
                                      <p:rCtr x="0" y="-3611"/>
                                    </p:animMotion>
                                    <p:animRot by="1500000">
                                      <p:cBhvr>
                                        <p:cTn id="144" dur="125" fill="hold">
                                          <p:stCondLst>
                                            <p:cond delay="0"/>
                                          </p:stCondLst>
                                        </p:cTn>
                                        <p:tgtEl>
                                          <p:spTgt spid="90"/>
                                        </p:tgtEl>
                                        <p:attrNameLst>
                                          <p:attrName>r</p:attrName>
                                        </p:attrNameLst>
                                      </p:cBhvr>
                                    </p:animRot>
                                    <p:animRot by="-1500000">
                                      <p:cBhvr>
                                        <p:cTn id="145" dur="125" fill="hold">
                                          <p:stCondLst>
                                            <p:cond delay="125"/>
                                          </p:stCondLst>
                                        </p:cTn>
                                        <p:tgtEl>
                                          <p:spTgt spid="90"/>
                                        </p:tgtEl>
                                        <p:attrNameLst>
                                          <p:attrName>r</p:attrName>
                                        </p:attrNameLst>
                                      </p:cBhvr>
                                    </p:animRot>
                                    <p:animRot by="-1500000">
                                      <p:cBhvr>
                                        <p:cTn id="146" dur="125" fill="hold">
                                          <p:stCondLst>
                                            <p:cond delay="250"/>
                                          </p:stCondLst>
                                        </p:cTn>
                                        <p:tgtEl>
                                          <p:spTgt spid="90"/>
                                        </p:tgtEl>
                                        <p:attrNameLst>
                                          <p:attrName>r</p:attrName>
                                        </p:attrNameLst>
                                      </p:cBhvr>
                                    </p:animRot>
                                    <p:animRot by="1500000">
                                      <p:cBhvr>
                                        <p:cTn id="147" dur="125" fill="hold">
                                          <p:stCondLst>
                                            <p:cond delay="375"/>
                                          </p:stCondLst>
                                        </p:cTn>
                                        <p:tgtEl>
                                          <p:spTgt spid="90"/>
                                        </p:tgtEl>
                                        <p:attrNameLst>
                                          <p:attrName>r</p:attrName>
                                        </p:attrNameLst>
                                      </p:cBhvr>
                                    </p:animRot>
                                  </p:childTnLst>
                                </p:cTn>
                              </p:par>
                              <p:par>
                                <p:cTn id="148" presetID="23" presetClass="emph" presetSubtype="0" fill="hold" grpId="2" nodeType="withEffect">
                                  <p:stCondLst>
                                    <p:cond delay="0"/>
                                  </p:stCondLst>
                                  <p:iterate type="lt">
                                    <p:tmPct val="0"/>
                                  </p:iterate>
                                  <p:childTnLst>
                                    <p:animClr clrSpc="hsl" dir="cw">
                                      <p:cBhvr override="childStyle">
                                        <p:cTn id="149" dur="500" fill="hold"/>
                                        <p:tgtEl>
                                          <p:spTgt spid="90"/>
                                        </p:tgtEl>
                                        <p:attrNameLst>
                                          <p:attrName>style.color</p:attrName>
                                        </p:attrNameLst>
                                      </p:cBhvr>
                                      <p:by>
                                        <p:hsl h="10842353" s="0" l="0"/>
                                      </p:by>
                                    </p:animClr>
                                    <p:animClr clrSpc="hsl" dir="cw">
                                      <p:cBhvr>
                                        <p:cTn id="150" dur="500" fill="hold"/>
                                        <p:tgtEl>
                                          <p:spTgt spid="90"/>
                                        </p:tgtEl>
                                        <p:attrNameLst>
                                          <p:attrName>fillcolor</p:attrName>
                                        </p:attrNameLst>
                                      </p:cBhvr>
                                      <p:by>
                                        <p:hsl h="10842353" s="0" l="0"/>
                                      </p:by>
                                    </p:animClr>
                                    <p:animClr clrSpc="hsl" dir="cw">
                                      <p:cBhvr>
                                        <p:cTn id="151" dur="500" fill="hold"/>
                                        <p:tgtEl>
                                          <p:spTgt spid="90"/>
                                        </p:tgtEl>
                                        <p:attrNameLst>
                                          <p:attrName>stroke.color</p:attrName>
                                        </p:attrNameLst>
                                      </p:cBhvr>
                                      <p:by>
                                        <p:hsl h="10842353" s="0" l="0"/>
                                      </p:by>
                                    </p:animClr>
                                    <p:set>
                                      <p:cBhvr>
                                        <p:cTn id="152" dur="500" fill="hold"/>
                                        <p:tgtEl>
                                          <p:spTgt spid="90"/>
                                        </p:tgtEl>
                                        <p:attrNameLst>
                                          <p:attrName>fill.type</p:attrName>
                                        </p:attrNameLst>
                                      </p:cBhvr>
                                      <p:to>
                                        <p:strVal val="solid"/>
                                      </p:to>
                                    </p:set>
                                  </p:childTnLst>
                                </p:cTn>
                              </p:par>
                            </p:childTnLst>
                          </p:cTn>
                        </p:par>
                      </p:childTnLst>
                    </p:cTn>
                  </p:par>
                  <p:par>
                    <p:cTn id="153" fill="hold">
                      <p:stCondLst>
                        <p:cond delay="indefinite"/>
                      </p:stCondLst>
                      <p:childTnLst>
                        <p:par>
                          <p:cTn id="154" fill="hold">
                            <p:stCondLst>
                              <p:cond delay="0"/>
                            </p:stCondLst>
                            <p:childTnLst>
                              <p:par>
                                <p:cTn id="155" presetID="23" presetClass="entr" presetSubtype="16" fill="hold" grpId="0" nodeType="clickEffect">
                                  <p:stCondLst>
                                    <p:cond delay="0"/>
                                  </p:stCondLst>
                                  <p:iterate type="lt">
                                    <p:tmPct val="0"/>
                                  </p:iterate>
                                  <p:childTnLst>
                                    <p:set>
                                      <p:cBhvr>
                                        <p:cTn id="156" dur="1" fill="hold">
                                          <p:stCondLst>
                                            <p:cond delay="0"/>
                                          </p:stCondLst>
                                        </p:cTn>
                                        <p:tgtEl>
                                          <p:spTgt spid="28"/>
                                        </p:tgtEl>
                                        <p:attrNameLst>
                                          <p:attrName>style.visibility</p:attrName>
                                        </p:attrNameLst>
                                      </p:cBhvr>
                                      <p:to>
                                        <p:strVal val="visible"/>
                                      </p:to>
                                    </p:set>
                                    <p:anim calcmode="lin" valueType="num">
                                      <p:cBhvr>
                                        <p:cTn id="157" dur="500" fill="hold"/>
                                        <p:tgtEl>
                                          <p:spTgt spid="28"/>
                                        </p:tgtEl>
                                        <p:attrNameLst>
                                          <p:attrName>ppt_w</p:attrName>
                                        </p:attrNameLst>
                                      </p:cBhvr>
                                      <p:tavLst>
                                        <p:tav tm="0">
                                          <p:val>
                                            <p:fltVal val="0"/>
                                          </p:val>
                                        </p:tav>
                                        <p:tav tm="100000">
                                          <p:val>
                                            <p:strVal val="#ppt_w"/>
                                          </p:val>
                                        </p:tav>
                                      </p:tavLst>
                                    </p:anim>
                                    <p:anim calcmode="lin" valueType="num">
                                      <p:cBhvr>
                                        <p:cTn id="158" dur="500" fill="hold"/>
                                        <p:tgtEl>
                                          <p:spTgt spid="28"/>
                                        </p:tgtEl>
                                        <p:attrNameLst>
                                          <p:attrName>ppt_h</p:attrName>
                                        </p:attrNameLst>
                                      </p:cBhvr>
                                      <p:tavLst>
                                        <p:tav tm="0">
                                          <p:val>
                                            <p:fltVal val="0"/>
                                          </p:val>
                                        </p:tav>
                                        <p:tav tm="100000">
                                          <p:val>
                                            <p:strVal val="#ppt_h"/>
                                          </p:val>
                                        </p:tav>
                                      </p:tavLst>
                                    </p:anim>
                                  </p:childTnLst>
                                </p:cTn>
                              </p:par>
                              <p:par>
                                <p:cTn id="159" presetID="34" presetClass="emph" presetSubtype="0" fill="hold" grpId="1" nodeType="withEffect">
                                  <p:stCondLst>
                                    <p:cond delay="0"/>
                                  </p:stCondLst>
                                  <p:iterate type="lt">
                                    <p:tmPct val="10000"/>
                                  </p:iterate>
                                  <p:childTnLst>
                                    <p:animMotion origin="layout" path="M -2.77778E-6 1.11022E-16 L -2.77778E-6 -0.07222 " pathEditMode="relative" rAng="0" ptsTypes="AA">
                                      <p:cBhvr>
                                        <p:cTn id="160" dur="250" accel="50000" decel="50000" autoRev="1" fill="hold">
                                          <p:stCondLst>
                                            <p:cond delay="0"/>
                                          </p:stCondLst>
                                        </p:cTn>
                                        <p:tgtEl>
                                          <p:spTgt spid="28"/>
                                        </p:tgtEl>
                                        <p:attrNameLst>
                                          <p:attrName>ppt_x</p:attrName>
                                          <p:attrName>ppt_y</p:attrName>
                                        </p:attrNameLst>
                                      </p:cBhvr>
                                      <p:rCtr x="0" y="-3611"/>
                                    </p:animMotion>
                                    <p:animRot by="1500000">
                                      <p:cBhvr>
                                        <p:cTn id="161" dur="125" fill="hold">
                                          <p:stCondLst>
                                            <p:cond delay="0"/>
                                          </p:stCondLst>
                                        </p:cTn>
                                        <p:tgtEl>
                                          <p:spTgt spid="28"/>
                                        </p:tgtEl>
                                        <p:attrNameLst>
                                          <p:attrName>r</p:attrName>
                                        </p:attrNameLst>
                                      </p:cBhvr>
                                    </p:animRot>
                                    <p:animRot by="-1500000">
                                      <p:cBhvr>
                                        <p:cTn id="162" dur="125" fill="hold">
                                          <p:stCondLst>
                                            <p:cond delay="125"/>
                                          </p:stCondLst>
                                        </p:cTn>
                                        <p:tgtEl>
                                          <p:spTgt spid="28"/>
                                        </p:tgtEl>
                                        <p:attrNameLst>
                                          <p:attrName>r</p:attrName>
                                        </p:attrNameLst>
                                      </p:cBhvr>
                                    </p:animRot>
                                    <p:animRot by="-1500000">
                                      <p:cBhvr>
                                        <p:cTn id="163" dur="125" fill="hold">
                                          <p:stCondLst>
                                            <p:cond delay="250"/>
                                          </p:stCondLst>
                                        </p:cTn>
                                        <p:tgtEl>
                                          <p:spTgt spid="28"/>
                                        </p:tgtEl>
                                        <p:attrNameLst>
                                          <p:attrName>r</p:attrName>
                                        </p:attrNameLst>
                                      </p:cBhvr>
                                    </p:animRot>
                                    <p:animRot by="1500000">
                                      <p:cBhvr>
                                        <p:cTn id="164" dur="125" fill="hold">
                                          <p:stCondLst>
                                            <p:cond delay="375"/>
                                          </p:stCondLst>
                                        </p:cTn>
                                        <p:tgtEl>
                                          <p:spTgt spid="28"/>
                                        </p:tgtEl>
                                        <p:attrNameLst>
                                          <p:attrName>r</p:attrName>
                                        </p:attrNameLst>
                                      </p:cBhvr>
                                    </p:animRot>
                                  </p:childTnLst>
                                </p:cTn>
                              </p:par>
                              <p:par>
                                <p:cTn id="165" presetID="23" presetClass="emph" presetSubtype="0" fill="hold" grpId="2" nodeType="withEffect">
                                  <p:stCondLst>
                                    <p:cond delay="0"/>
                                  </p:stCondLst>
                                  <p:iterate type="lt">
                                    <p:tmPct val="0"/>
                                  </p:iterate>
                                  <p:childTnLst>
                                    <p:animClr clrSpc="hsl" dir="cw">
                                      <p:cBhvr override="childStyle">
                                        <p:cTn id="166" dur="500" fill="hold"/>
                                        <p:tgtEl>
                                          <p:spTgt spid="28"/>
                                        </p:tgtEl>
                                        <p:attrNameLst>
                                          <p:attrName>style.color</p:attrName>
                                        </p:attrNameLst>
                                      </p:cBhvr>
                                      <p:by>
                                        <p:hsl h="10842353" s="0" l="0"/>
                                      </p:by>
                                    </p:animClr>
                                    <p:animClr clrSpc="hsl" dir="cw">
                                      <p:cBhvr>
                                        <p:cTn id="167" dur="500" fill="hold"/>
                                        <p:tgtEl>
                                          <p:spTgt spid="28"/>
                                        </p:tgtEl>
                                        <p:attrNameLst>
                                          <p:attrName>fillcolor</p:attrName>
                                        </p:attrNameLst>
                                      </p:cBhvr>
                                      <p:by>
                                        <p:hsl h="10842353" s="0" l="0"/>
                                      </p:by>
                                    </p:animClr>
                                    <p:animClr clrSpc="hsl" dir="cw">
                                      <p:cBhvr>
                                        <p:cTn id="168" dur="500" fill="hold"/>
                                        <p:tgtEl>
                                          <p:spTgt spid="28"/>
                                        </p:tgtEl>
                                        <p:attrNameLst>
                                          <p:attrName>stroke.color</p:attrName>
                                        </p:attrNameLst>
                                      </p:cBhvr>
                                      <p:by>
                                        <p:hsl h="10842353" s="0" l="0"/>
                                      </p:by>
                                    </p:animClr>
                                    <p:set>
                                      <p:cBhvr>
                                        <p:cTn id="169" dur="500" fill="hold"/>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7195" grpId="0" animBg="1"/>
      <p:bldP spid="7195" grpId="1" animBg="1"/>
      <p:bldP spid="7196" grpId="0"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90" grpId="0" animBg="1"/>
      <p:bldP spid="90" grpId="1" animBg="1"/>
      <p:bldP spid="90" grpId="2" animBg="1"/>
      <p:bldP spid="28" grpId="0" animBg="1"/>
      <p:bldP spid="28" grpId="1" animBg="1"/>
      <p:bldP spid="28"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1"/>
          <p:cNvSpPr>
            <a:spLocks noChangeArrowheads="1"/>
          </p:cNvSpPr>
          <p:nvPr/>
        </p:nvSpPr>
        <p:spPr bwMode="auto">
          <a:xfrm>
            <a:off x="5467350" y="5613230"/>
            <a:ext cx="3434382" cy="50482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marL="342900" indent="-342900"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lvl="1" eaLnBrk="1" hangingPunct="1"/>
            <a:r>
              <a:rPr lang="en-US" altLang="en-US" sz="3000" b="1" dirty="0" err="1" smtClean="0">
                <a:solidFill>
                  <a:schemeClr val="bg1"/>
                </a:solidFill>
              </a:rPr>
              <a:t>Bức</a:t>
            </a:r>
            <a:r>
              <a:rPr lang="en-US" altLang="en-US" sz="3000" b="1" dirty="0" smtClean="0">
                <a:solidFill>
                  <a:schemeClr val="bg1"/>
                </a:solidFill>
              </a:rPr>
              <a:t> </a:t>
            </a:r>
            <a:r>
              <a:rPr lang="en-US" altLang="en-US" sz="3000" b="1" dirty="0" err="1" smtClean="0">
                <a:solidFill>
                  <a:schemeClr val="bg1"/>
                </a:solidFill>
              </a:rPr>
              <a:t>tranh</a:t>
            </a:r>
            <a:r>
              <a:rPr lang="en-US" altLang="en-US" sz="3000" b="1" dirty="0" smtClean="0">
                <a:solidFill>
                  <a:schemeClr val="bg1"/>
                </a:solidFill>
              </a:rPr>
              <a:t> 2</a:t>
            </a:r>
            <a:endParaRPr lang="en-US" altLang="en-US" sz="3000" b="1" dirty="0">
              <a:solidFill>
                <a:schemeClr val="bg1"/>
              </a:solidFill>
            </a:endParaRPr>
          </a:p>
        </p:txBody>
      </p:sp>
      <p:sp>
        <p:nvSpPr>
          <p:cNvPr id="37" name="AutoShape 51"/>
          <p:cNvSpPr>
            <a:spLocks noChangeArrowheads="1"/>
          </p:cNvSpPr>
          <p:nvPr/>
        </p:nvSpPr>
        <p:spPr bwMode="auto">
          <a:xfrm>
            <a:off x="1337522" y="917147"/>
            <a:ext cx="7806478" cy="1551900"/>
          </a:xfrm>
          <a:prstGeom prst="roundRect">
            <a:avLst>
              <a:gd name="adj" fmla="val 16667"/>
            </a:avLst>
          </a:prstGeom>
          <a:solidFill>
            <a:srgbClr val="C00000"/>
          </a:solidFill>
          <a:ln w="9525">
            <a:solidFill>
              <a:srgbClr val="FF6600"/>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vi-VN" sz="2600" b="1" dirty="0" smtClean="0">
                <a:solidFill>
                  <a:schemeClr val="bg1"/>
                </a:solidFill>
                <a:latin typeface="+mn-lt"/>
              </a:rPr>
              <a:t>Bức tranh nào minh họa cho bài văn của tác giả</a:t>
            </a:r>
          </a:p>
          <a:p>
            <a:r>
              <a:rPr lang="vi-VN" sz="2600" b="1" dirty="0" smtClean="0">
                <a:solidFill>
                  <a:schemeClr val="bg1"/>
                </a:solidFill>
                <a:latin typeface="+mn-lt"/>
              </a:rPr>
              <a:t> Tô Hoài trong </a:t>
            </a:r>
            <a:r>
              <a:rPr lang="vi-VN" sz="2600" b="1" dirty="0">
                <a:solidFill>
                  <a:schemeClr val="bg1"/>
                </a:solidFill>
                <a:latin typeface="+mn-lt"/>
              </a:rPr>
              <a:t>Chủ điểm </a:t>
            </a:r>
            <a:r>
              <a:rPr lang="vi-VN" sz="2600" b="1" dirty="0" smtClean="0">
                <a:solidFill>
                  <a:schemeClr val="bg1"/>
                </a:solidFill>
                <a:latin typeface="+mn-lt"/>
              </a:rPr>
              <a:t>1? </a:t>
            </a:r>
            <a:endParaRPr lang="vi-VN" sz="2600" b="1" dirty="0">
              <a:solidFill>
                <a:schemeClr val="bg1"/>
              </a:solidFill>
              <a:latin typeface="+mn-lt"/>
            </a:endParaRPr>
          </a:p>
        </p:txBody>
      </p:sp>
      <p:grpSp>
        <p:nvGrpSpPr>
          <p:cNvPr id="1029" name="Group 51"/>
          <p:cNvGrpSpPr>
            <a:grpSpLocks/>
          </p:cNvGrpSpPr>
          <p:nvPr/>
        </p:nvGrpSpPr>
        <p:grpSpPr bwMode="auto">
          <a:xfrm>
            <a:off x="186930" y="889397"/>
            <a:ext cx="240506" cy="5143500"/>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1500" b="1">
                <a:latin typeface=".VnTime" pitchFamily="34" charset="0"/>
              </a:endParaRPr>
            </a:p>
          </p:txBody>
        </p:sp>
        <p:sp>
          <p:nvSpPr>
            <p:cNvPr id="1065"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sz="1500" b="1">
                <a:latin typeface=".VnTime" panose="020B7200000000000000" pitchFamily="34" charset="0"/>
              </a:endParaRPr>
            </a:p>
          </p:txBody>
        </p:sp>
        <p:sp>
          <p:nvSpPr>
            <p:cNvPr id="14" name="Rectangle 13"/>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1500" b="1">
                <a:effectLst>
                  <a:glow rad="101600">
                    <a:schemeClr val="accent1">
                      <a:satMod val="175000"/>
                      <a:alpha val="40000"/>
                    </a:schemeClr>
                  </a:glow>
                </a:effectLst>
                <a:latin typeface=".VnTime" pitchFamily="34" charset="0"/>
              </a:endParaRPr>
            </a:p>
          </p:txBody>
        </p:sp>
      </p:grpSp>
      <p:sp>
        <p:nvSpPr>
          <p:cNvPr id="9" name="AutoShape 51"/>
          <p:cNvSpPr>
            <a:spLocks noChangeArrowheads="1"/>
          </p:cNvSpPr>
          <p:nvPr/>
        </p:nvSpPr>
        <p:spPr bwMode="auto">
          <a:xfrm>
            <a:off x="1257300" y="5613231"/>
            <a:ext cx="3380186" cy="50482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marL="342900" indent="-342900"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lvl="1" eaLnBrk="1" hangingPunct="1"/>
            <a:r>
              <a:rPr lang="en-US" altLang="en-US" sz="3000" b="1" dirty="0" err="1" smtClean="0">
                <a:solidFill>
                  <a:schemeClr val="bg1"/>
                </a:solidFill>
              </a:rPr>
              <a:t>Bức</a:t>
            </a:r>
            <a:r>
              <a:rPr lang="en-US" altLang="en-US" sz="3000" b="1" dirty="0" smtClean="0">
                <a:solidFill>
                  <a:schemeClr val="bg1"/>
                </a:solidFill>
              </a:rPr>
              <a:t> </a:t>
            </a:r>
            <a:r>
              <a:rPr lang="en-US" altLang="en-US" sz="3000" b="1" dirty="0" err="1" smtClean="0">
                <a:solidFill>
                  <a:schemeClr val="bg1"/>
                </a:solidFill>
              </a:rPr>
              <a:t>tranh</a:t>
            </a:r>
            <a:r>
              <a:rPr lang="en-US" altLang="en-US" sz="3000" b="1" dirty="0" smtClean="0">
                <a:solidFill>
                  <a:schemeClr val="bg1"/>
                </a:solidFill>
              </a:rPr>
              <a:t> 1</a:t>
            </a:r>
            <a:endParaRPr lang="en-US" altLang="en-US" sz="3000" b="1" dirty="0">
              <a:solidFill>
                <a:schemeClr val="bg1"/>
              </a:solidFill>
            </a:endParaRPr>
          </a:p>
        </p:txBody>
      </p:sp>
      <p:sp>
        <p:nvSpPr>
          <p:cNvPr id="7195" name="AutoShape 27"/>
          <p:cNvSpPr>
            <a:spLocks noChangeArrowheads="1"/>
          </p:cNvSpPr>
          <p:nvPr/>
        </p:nvSpPr>
        <p:spPr bwMode="auto">
          <a:xfrm>
            <a:off x="429747" y="1201707"/>
            <a:ext cx="1157288" cy="1019175"/>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sz="2700" b="1"/>
          </a:p>
        </p:txBody>
      </p:sp>
      <p:sp>
        <p:nvSpPr>
          <p:cNvPr id="7196" name="WordArt 28"/>
          <p:cNvSpPr>
            <a:spLocks noChangeArrowheads="1" noChangeShapeType="1" noTextEdit="1"/>
          </p:cNvSpPr>
          <p:nvPr/>
        </p:nvSpPr>
        <p:spPr bwMode="auto">
          <a:xfrm>
            <a:off x="742881" y="1477932"/>
            <a:ext cx="514350" cy="457200"/>
          </a:xfrm>
          <a:prstGeom prst="rect">
            <a:avLst/>
          </a:prstGeom>
        </p:spPr>
        <p:txBody>
          <a:bodyPr wrap="none" fromWordArt="1">
            <a:prstTxWarp prst="textPlain">
              <a:avLst>
                <a:gd name="adj" fmla="val 50000"/>
              </a:avLst>
            </a:prstTxWarp>
          </a:bodyPr>
          <a:lstStyle/>
          <a:p>
            <a:pPr algn="ctr"/>
            <a:r>
              <a:rPr lang="vi-VN" sz="1350" b="1" kern="10" dirty="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rPr>
              <a:t>Câu </a:t>
            </a:r>
            <a:r>
              <a:rPr lang="vi-VN" sz="1350" b="1" kern="10" dirty="0" smtClean="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rPr>
              <a:t>5</a:t>
            </a:r>
            <a:endParaRPr lang="vi-VN" sz="1350" b="1" kern="10" dirty="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endParaRPr>
          </a:p>
        </p:txBody>
      </p:sp>
      <p:pic>
        <p:nvPicPr>
          <p:cNvPr id="1047" name="Picture 29" descr="Picture1"/>
          <p:cNvPicPr>
            <a:picLocks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791" y="994539"/>
            <a:ext cx="6858001" cy="7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32" descr="Bellcoll">
            <a:hlinkClick r:id="" action="ppaction://hlinkshowjump?jump=firstslide"/>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7929" y="288497"/>
            <a:ext cx="1239441" cy="125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WordArt 33"/>
          <p:cNvSpPr>
            <a:spLocks noChangeArrowheads="1" noChangeShapeType="1" noTextEdit="1"/>
          </p:cNvSpPr>
          <p:nvPr/>
        </p:nvSpPr>
        <p:spPr bwMode="auto">
          <a:xfrm>
            <a:off x="560044" y="2485461"/>
            <a:ext cx="500063" cy="557213"/>
          </a:xfrm>
          <a:prstGeom prst="rect">
            <a:avLst/>
          </a:prstGeom>
        </p:spPr>
        <p:txBody>
          <a:bodyPr wrap="none" fromWordArt="1">
            <a:prstTxWarp prst="textPlain">
              <a:avLst>
                <a:gd name="adj" fmla="val 50000"/>
              </a:avLst>
            </a:prstTxWarp>
          </a:bodyPr>
          <a:lstStyle/>
          <a:p>
            <a:pPr algn="ctr"/>
            <a:r>
              <a:rPr lang="vi-VN" sz="1350" b="1" kern="10">
                <a:ln w="19050">
                  <a:solidFill>
                    <a:srgbClr val="99CCFF"/>
                  </a:solidFill>
                  <a:round/>
                  <a:headEnd/>
                  <a:tailEnd/>
                </a:ln>
                <a:solidFill>
                  <a:srgbClr val="0066CC"/>
                </a:solidFill>
                <a:effectLst>
                  <a:outerShdw dist="35921" dir="2700000" algn="ctr" rotWithShape="0">
                    <a:srgbClr val="990000"/>
                  </a:outerShdw>
                </a:effectLst>
              </a:rPr>
              <a:t>0</a:t>
            </a:r>
          </a:p>
        </p:txBody>
      </p:sp>
      <p:sp>
        <p:nvSpPr>
          <p:cNvPr id="70" name="WordArt 34"/>
          <p:cNvSpPr>
            <a:spLocks noChangeArrowheads="1" noChangeShapeType="1" noTextEdit="1"/>
          </p:cNvSpPr>
          <p:nvPr/>
        </p:nvSpPr>
        <p:spPr bwMode="auto">
          <a:xfrm>
            <a:off x="524325" y="2464029"/>
            <a:ext cx="500063" cy="557213"/>
          </a:xfrm>
          <a:prstGeom prst="rect">
            <a:avLst/>
          </a:prstGeom>
        </p:spPr>
        <p:txBody>
          <a:bodyPr wrap="none" fromWordArt="1">
            <a:prstTxWarp prst="textPlain">
              <a:avLst>
                <a:gd name="adj" fmla="val 50000"/>
              </a:avLst>
            </a:prstTxWarp>
          </a:bodyPr>
          <a:lstStyle/>
          <a:p>
            <a:pPr algn="ctr"/>
            <a:r>
              <a:rPr lang="vi-VN" sz="1350" b="1" kern="10">
                <a:ln w="19050">
                  <a:solidFill>
                    <a:srgbClr val="99CCFF"/>
                  </a:solidFill>
                  <a:round/>
                  <a:headEnd/>
                  <a:tailEnd/>
                </a:ln>
                <a:solidFill>
                  <a:srgbClr val="0066CC"/>
                </a:solidFill>
                <a:effectLst>
                  <a:outerShdw dist="35921" dir="2700000" algn="ctr" rotWithShape="0">
                    <a:srgbClr val="990000"/>
                  </a:outerShdw>
                </a:effectLst>
              </a:rPr>
              <a:t>1</a:t>
            </a:r>
          </a:p>
        </p:txBody>
      </p:sp>
      <p:sp>
        <p:nvSpPr>
          <p:cNvPr id="71" name="WordArt 35"/>
          <p:cNvSpPr>
            <a:spLocks noChangeArrowheads="1" noChangeShapeType="1" noTextEdit="1"/>
          </p:cNvSpPr>
          <p:nvPr/>
        </p:nvSpPr>
        <p:spPr bwMode="auto">
          <a:xfrm>
            <a:off x="581475" y="2464029"/>
            <a:ext cx="500063" cy="557213"/>
          </a:xfrm>
          <a:prstGeom prst="rect">
            <a:avLst/>
          </a:prstGeom>
        </p:spPr>
        <p:txBody>
          <a:bodyPr wrap="none" fromWordArt="1">
            <a:prstTxWarp prst="textPlain">
              <a:avLst>
                <a:gd name="adj" fmla="val 50000"/>
              </a:avLst>
            </a:prstTxWarp>
          </a:bodyPr>
          <a:lstStyle/>
          <a:p>
            <a:pPr algn="ctr"/>
            <a:r>
              <a:rPr lang="vi-VN" sz="1350" b="1" kern="10">
                <a:ln w="19050">
                  <a:solidFill>
                    <a:srgbClr val="99CCFF"/>
                  </a:solidFill>
                  <a:round/>
                  <a:headEnd/>
                  <a:tailEnd/>
                </a:ln>
                <a:solidFill>
                  <a:srgbClr val="0066CC"/>
                </a:solidFill>
                <a:effectLst>
                  <a:outerShdw dist="35921" dir="2700000" algn="ctr" rotWithShape="0">
                    <a:srgbClr val="990000"/>
                  </a:outerShdw>
                </a:effectLst>
              </a:rPr>
              <a:t>2</a:t>
            </a:r>
          </a:p>
        </p:txBody>
      </p:sp>
      <p:sp>
        <p:nvSpPr>
          <p:cNvPr id="72" name="WordArt 36"/>
          <p:cNvSpPr>
            <a:spLocks noChangeArrowheads="1" noChangeShapeType="1" noTextEdit="1"/>
          </p:cNvSpPr>
          <p:nvPr/>
        </p:nvSpPr>
        <p:spPr bwMode="auto">
          <a:xfrm>
            <a:off x="638625" y="2478317"/>
            <a:ext cx="500063" cy="557213"/>
          </a:xfrm>
          <a:prstGeom prst="rect">
            <a:avLst/>
          </a:prstGeom>
        </p:spPr>
        <p:txBody>
          <a:bodyPr wrap="none" fromWordArt="1">
            <a:prstTxWarp prst="textPlain">
              <a:avLst>
                <a:gd name="adj" fmla="val 50000"/>
              </a:avLst>
            </a:prstTxWarp>
          </a:bodyPr>
          <a:lstStyle/>
          <a:p>
            <a:pPr algn="ctr"/>
            <a:r>
              <a:rPr lang="vi-VN" sz="1350" b="1" kern="10">
                <a:ln w="19050">
                  <a:solidFill>
                    <a:srgbClr val="99CCFF"/>
                  </a:solidFill>
                  <a:round/>
                  <a:headEnd/>
                  <a:tailEnd/>
                </a:ln>
                <a:solidFill>
                  <a:srgbClr val="0066CC"/>
                </a:solidFill>
                <a:effectLst>
                  <a:outerShdw dist="35921" dir="2700000" algn="ctr" rotWithShape="0">
                    <a:srgbClr val="990000"/>
                  </a:outerShdw>
                </a:effectLst>
              </a:rPr>
              <a:t>3</a:t>
            </a:r>
          </a:p>
        </p:txBody>
      </p:sp>
      <p:sp>
        <p:nvSpPr>
          <p:cNvPr id="73" name="WordArt 37"/>
          <p:cNvSpPr>
            <a:spLocks noChangeArrowheads="1" noChangeShapeType="1" noTextEdit="1"/>
          </p:cNvSpPr>
          <p:nvPr/>
        </p:nvSpPr>
        <p:spPr bwMode="auto">
          <a:xfrm>
            <a:off x="638625" y="2478317"/>
            <a:ext cx="500063" cy="557213"/>
          </a:xfrm>
          <a:prstGeom prst="rect">
            <a:avLst/>
          </a:prstGeom>
        </p:spPr>
        <p:txBody>
          <a:bodyPr wrap="none" fromWordArt="1">
            <a:prstTxWarp prst="textPlain">
              <a:avLst>
                <a:gd name="adj" fmla="val 50000"/>
              </a:avLst>
            </a:prstTxWarp>
          </a:bodyPr>
          <a:lstStyle/>
          <a:p>
            <a:pPr algn="ctr"/>
            <a:r>
              <a:rPr lang="vi-VN" sz="1350" b="1" kern="10">
                <a:ln w="19050">
                  <a:solidFill>
                    <a:srgbClr val="99CCFF"/>
                  </a:solidFill>
                  <a:round/>
                  <a:headEnd/>
                  <a:tailEnd/>
                </a:ln>
                <a:solidFill>
                  <a:srgbClr val="0066CC"/>
                </a:solidFill>
                <a:effectLst>
                  <a:outerShdw dist="35921" dir="2700000" algn="ctr" rotWithShape="0">
                    <a:srgbClr val="990000"/>
                  </a:outerShdw>
                </a:effectLst>
              </a:rPr>
              <a:t>4</a:t>
            </a:r>
          </a:p>
        </p:txBody>
      </p:sp>
      <p:sp>
        <p:nvSpPr>
          <p:cNvPr id="74" name="WordArt 38"/>
          <p:cNvSpPr>
            <a:spLocks noChangeArrowheads="1" noChangeShapeType="1" noTextEdit="1"/>
          </p:cNvSpPr>
          <p:nvPr/>
        </p:nvSpPr>
        <p:spPr bwMode="auto">
          <a:xfrm>
            <a:off x="638625" y="2478317"/>
            <a:ext cx="500063" cy="557213"/>
          </a:xfrm>
          <a:prstGeom prst="rect">
            <a:avLst/>
          </a:prstGeom>
        </p:spPr>
        <p:txBody>
          <a:bodyPr wrap="none" fromWordArt="1">
            <a:prstTxWarp prst="textPlain">
              <a:avLst>
                <a:gd name="adj" fmla="val 50000"/>
              </a:avLst>
            </a:prstTxWarp>
          </a:bodyPr>
          <a:lstStyle/>
          <a:p>
            <a:pPr algn="ctr"/>
            <a:r>
              <a:rPr lang="vi-VN" sz="1350" b="1" kern="10">
                <a:ln w="19050">
                  <a:solidFill>
                    <a:srgbClr val="99CCFF"/>
                  </a:solidFill>
                  <a:round/>
                  <a:headEnd/>
                  <a:tailEnd/>
                </a:ln>
                <a:solidFill>
                  <a:srgbClr val="0066CC"/>
                </a:solidFill>
                <a:effectLst>
                  <a:outerShdw dist="35921" dir="2700000" algn="ctr" rotWithShape="0">
                    <a:srgbClr val="990000"/>
                  </a:outerShdw>
                </a:effectLst>
              </a:rPr>
              <a:t>5</a:t>
            </a:r>
          </a:p>
        </p:txBody>
      </p:sp>
      <p:sp>
        <p:nvSpPr>
          <p:cNvPr id="75" name="WordArt 39"/>
          <p:cNvSpPr>
            <a:spLocks noChangeArrowheads="1" noChangeShapeType="1" noTextEdit="1"/>
          </p:cNvSpPr>
          <p:nvPr/>
        </p:nvSpPr>
        <p:spPr bwMode="auto">
          <a:xfrm>
            <a:off x="638625" y="2478317"/>
            <a:ext cx="500063" cy="557213"/>
          </a:xfrm>
          <a:prstGeom prst="rect">
            <a:avLst/>
          </a:prstGeom>
        </p:spPr>
        <p:txBody>
          <a:bodyPr wrap="none" fromWordArt="1">
            <a:prstTxWarp prst="textPlain">
              <a:avLst>
                <a:gd name="adj" fmla="val 50000"/>
              </a:avLst>
            </a:prstTxWarp>
          </a:bodyPr>
          <a:lstStyle/>
          <a:p>
            <a:pPr algn="ctr"/>
            <a:r>
              <a:rPr lang="vi-VN" sz="1350" b="1" kern="10">
                <a:ln w="19050">
                  <a:solidFill>
                    <a:srgbClr val="99CCFF"/>
                  </a:solidFill>
                  <a:round/>
                  <a:headEnd/>
                  <a:tailEnd/>
                </a:ln>
                <a:solidFill>
                  <a:srgbClr val="0066CC"/>
                </a:solidFill>
                <a:effectLst>
                  <a:outerShdw dist="35921" dir="2700000" algn="ctr" rotWithShape="0">
                    <a:srgbClr val="990000"/>
                  </a:outerShdw>
                </a:effectLst>
              </a:rPr>
              <a:t>6</a:t>
            </a:r>
          </a:p>
        </p:txBody>
      </p:sp>
      <p:sp>
        <p:nvSpPr>
          <p:cNvPr id="76" name="WordArt 40"/>
          <p:cNvSpPr>
            <a:spLocks noChangeArrowheads="1" noChangeShapeType="1" noTextEdit="1"/>
          </p:cNvSpPr>
          <p:nvPr/>
        </p:nvSpPr>
        <p:spPr bwMode="auto">
          <a:xfrm>
            <a:off x="619575" y="2492604"/>
            <a:ext cx="500063" cy="557213"/>
          </a:xfrm>
          <a:prstGeom prst="rect">
            <a:avLst/>
          </a:prstGeom>
        </p:spPr>
        <p:txBody>
          <a:bodyPr wrap="none" fromWordArt="1">
            <a:prstTxWarp prst="textPlain">
              <a:avLst>
                <a:gd name="adj" fmla="val 50000"/>
              </a:avLst>
            </a:prstTxWarp>
          </a:bodyPr>
          <a:lstStyle/>
          <a:p>
            <a:pPr algn="ctr"/>
            <a:r>
              <a:rPr lang="vi-VN" sz="1350" b="1" kern="10">
                <a:ln w="19050">
                  <a:solidFill>
                    <a:srgbClr val="99CCFF"/>
                  </a:solidFill>
                  <a:round/>
                  <a:headEnd/>
                  <a:tailEnd/>
                </a:ln>
                <a:solidFill>
                  <a:srgbClr val="0066CC"/>
                </a:solidFill>
                <a:effectLst>
                  <a:outerShdw dist="35921" dir="2700000" algn="ctr" rotWithShape="0">
                    <a:srgbClr val="990000"/>
                  </a:outerShdw>
                </a:effectLst>
              </a:rPr>
              <a:t>7</a:t>
            </a:r>
          </a:p>
        </p:txBody>
      </p:sp>
      <p:sp>
        <p:nvSpPr>
          <p:cNvPr id="77" name="WordArt 41"/>
          <p:cNvSpPr>
            <a:spLocks noChangeArrowheads="1" noChangeShapeType="1" noTextEdit="1"/>
          </p:cNvSpPr>
          <p:nvPr/>
        </p:nvSpPr>
        <p:spPr bwMode="auto">
          <a:xfrm>
            <a:off x="638625" y="2492604"/>
            <a:ext cx="500063" cy="557213"/>
          </a:xfrm>
          <a:prstGeom prst="rect">
            <a:avLst/>
          </a:prstGeom>
        </p:spPr>
        <p:txBody>
          <a:bodyPr wrap="none" fromWordArt="1">
            <a:prstTxWarp prst="textPlain">
              <a:avLst>
                <a:gd name="adj" fmla="val 50000"/>
              </a:avLst>
            </a:prstTxWarp>
          </a:bodyPr>
          <a:lstStyle/>
          <a:p>
            <a:pPr algn="ctr"/>
            <a:r>
              <a:rPr lang="vi-VN" sz="1350" b="1" kern="10">
                <a:ln w="19050">
                  <a:solidFill>
                    <a:srgbClr val="99CCFF"/>
                  </a:solidFill>
                  <a:round/>
                  <a:headEnd/>
                  <a:tailEnd/>
                </a:ln>
                <a:solidFill>
                  <a:srgbClr val="0066CC"/>
                </a:solidFill>
                <a:effectLst>
                  <a:outerShdw dist="35921" dir="2700000" algn="ctr" rotWithShape="0">
                    <a:srgbClr val="990000"/>
                  </a:outerShdw>
                </a:effectLst>
              </a:rPr>
              <a:t>8</a:t>
            </a:r>
          </a:p>
        </p:txBody>
      </p:sp>
      <p:sp>
        <p:nvSpPr>
          <p:cNvPr id="78" name="WordArt 42"/>
          <p:cNvSpPr>
            <a:spLocks noChangeArrowheads="1" noChangeShapeType="1" noTextEdit="1"/>
          </p:cNvSpPr>
          <p:nvPr/>
        </p:nvSpPr>
        <p:spPr bwMode="auto">
          <a:xfrm>
            <a:off x="638625" y="2483079"/>
            <a:ext cx="500063" cy="557213"/>
          </a:xfrm>
          <a:prstGeom prst="rect">
            <a:avLst/>
          </a:prstGeom>
        </p:spPr>
        <p:txBody>
          <a:bodyPr wrap="none" fromWordArt="1">
            <a:prstTxWarp prst="textPlain">
              <a:avLst>
                <a:gd name="adj" fmla="val 50000"/>
              </a:avLst>
            </a:prstTxWarp>
          </a:bodyPr>
          <a:lstStyle/>
          <a:p>
            <a:pPr algn="ctr"/>
            <a:r>
              <a:rPr lang="vi-VN" sz="1350" b="1" kern="10">
                <a:ln w="19050">
                  <a:solidFill>
                    <a:srgbClr val="99CCFF"/>
                  </a:solidFill>
                  <a:round/>
                  <a:headEnd/>
                  <a:tailEnd/>
                </a:ln>
                <a:solidFill>
                  <a:srgbClr val="0066CC"/>
                </a:solidFill>
                <a:effectLst>
                  <a:outerShdw dist="35921" dir="2700000" algn="ctr" rotWithShape="0">
                    <a:srgbClr val="990000"/>
                  </a:outerShdw>
                </a:effectLst>
              </a:rPr>
              <a:t>9</a:t>
            </a:r>
          </a:p>
        </p:txBody>
      </p:sp>
      <p:sp>
        <p:nvSpPr>
          <p:cNvPr id="79" name="WordArt 43"/>
          <p:cNvSpPr>
            <a:spLocks noChangeArrowheads="1" noChangeShapeType="1" noTextEdit="1"/>
          </p:cNvSpPr>
          <p:nvPr/>
        </p:nvSpPr>
        <p:spPr bwMode="auto">
          <a:xfrm>
            <a:off x="638625" y="2464029"/>
            <a:ext cx="500063" cy="557213"/>
          </a:xfrm>
          <a:prstGeom prst="rect">
            <a:avLst/>
          </a:prstGeom>
        </p:spPr>
        <p:txBody>
          <a:bodyPr wrap="none" fromWordArt="1">
            <a:prstTxWarp prst="textPlain">
              <a:avLst>
                <a:gd name="adj" fmla="val 50000"/>
              </a:avLst>
            </a:prstTxWarp>
          </a:bodyPr>
          <a:lstStyle/>
          <a:p>
            <a:pPr algn="ctr"/>
            <a:r>
              <a:rPr lang="vi-VN" sz="1350" b="1" kern="10">
                <a:ln w="19050">
                  <a:solidFill>
                    <a:srgbClr val="99CCFF"/>
                  </a:solidFill>
                  <a:round/>
                  <a:headEnd/>
                  <a:tailEnd/>
                </a:ln>
                <a:solidFill>
                  <a:srgbClr val="0066CC"/>
                </a:solidFill>
                <a:effectLst>
                  <a:outerShdw dist="35921" dir="2700000" algn="ctr" rotWithShape="0">
                    <a:srgbClr val="990000"/>
                  </a:outerShdw>
                </a:effectLst>
              </a:rPr>
              <a:t>10</a:t>
            </a:r>
          </a:p>
        </p:txBody>
      </p:sp>
      <p:grpSp>
        <p:nvGrpSpPr>
          <p:cNvPr id="80" name="Group 49"/>
          <p:cNvGrpSpPr>
            <a:grpSpLocks/>
          </p:cNvGrpSpPr>
          <p:nvPr/>
        </p:nvGrpSpPr>
        <p:grpSpPr bwMode="auto">
          <a:xfrm>
            <a:off x="231431" y="2107387"/>
            <a:ext cx="1314450" cy="1314450"/>
            <a:chOff x="4320" y="2928"/>
            <a:chExt cx="1104" cy="1104"/>
          </a:xfrm>
        </p:grpSpPr>
        <p:sp>
          <p:nvSpPr>
            <p:cNvPr id="81"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sz="4500" b="1">
                <a:solidFill>
                  <a:srgbClr val="FF0066"/>
                </a:solidFill>
                <a:latin typeface=".VnHelvetInsH" panose="020B7200000000000000" pitchFamily="34" charset="0"/>
              </a:endParaRPr>
            </a:p>
          </p:txBody>
        </p:sp>
        <p:sp>
          <p:nvSpPr>
            <p:cNvPr id="82" name="WordArt 51"/>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vi-VN" sz="1350" b="1" kern="10" dirty="0">
                  <a:ln w="9525">
                    <a:solidFill>
                      <a:srgbClr val="000000"/>
                    </a:solidFill>
                    <a:round/>
                    <a:headEnd/>
                    <a:tailEnd/>
                  </a:ln>
                  <a:solidFill>
                    <a:srgbClr val="000000"/>
                  </a:solidFill>
                  <a:cs typeface="Times New Roman" panose="02020603050405020304" pitchFamily="18" charset="0"/>
                </a:rPr>
                <a:t>Hết giờ</a:t>
              </a:r>
            </a:p>
          </p:txBody>
        </p:sp>
      </p:grpSp>
      <p:sp>
        <p:nvSpPr>
          <p:cNvPr id="46" name="WordArt 13"/>
          <p:cNvSpPr>
            <a:spLocks noChangeArrowheads="1" noChangeShapeType="1" noTextEdit="1"/>
          </p:cNvSpPr>
          <p:nvPr/>
        </p:nvSpPr>
        <p:spPr bwMode="auto">
          <a:xfrm>
            <a:off x="1285858" y="149863"/>
            <a:ext cx="3301091" cy="620315"/>
          </a:xfrm>
          <a:prstGeom prst="rect">
            <a:avLst/>
          </a:prstGeom>
        </p:spPr>
        <p:txBody>
          <a:bodyPr wrap="none" fromWordArt="1">
            <a:prstTxWarp prst="textPlain">
              <a:avLst>
                <a:gd name="adj" fmla="val 50000"/>
              </a:avLst>
            </a:prstTxWarp>
          </a:bodyPr>
          <a:lstStyle/>
          <a:p>
            <a:pPr algn="ctr">
              <a:defRPr/>
            </a:pPr>
            <a:r>
              <a:rPr lang="en-US" sz="135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alibri" panose="020F0502020204030204"/>
                <a:cs typeface="Times New Roman" panose="02020603050405020304" pitchFamily="18" charset="0"/>
              </a:rPr>
              <a:t>AI NHANH? AI ĐÚNG?</a:t>
            </a:r>
            <a:endParaRPr lang="en-US" sz="135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alibri" panose="020F0502020204030204"/>
              <a:cs typeface="Times New Roman" panose="02020603050405020304" pitchFamily="18" charset="0"/>
            </a:endParaRPr>
          </a:p>
        </p:txBody>
      </p:sp>
      <p:sp>
        <p:nvSpPr>
          <p:cNvPr id="5" name="AutoShape 5" descr="Kết quả hình ảnh cho sắc màu em yê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2061" name="Picture 13" descr="Kết quả hình ảnh cho sắc màu em yêu"/>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0103" y="3202672"/>
            <a:ext cx="3497383" cy="230985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10"/>
          <a:stretch>
            <a:fillRect/>
          </a:stretch>
        </p:blipFill>
        <p:spPr>
          <a:xfrm>
            <a:off x="5559233" y="3200400"/>
            <a:ext cx="3250615" cy="2324190"/>
          </a:xfrm>
          <a:prstGeom prst="rect">
            <a:avLst/>
          </a:prstGeom>
        </p:spPr>
      </p:pic>
    </p:spTree>
    <p:custDataLst>
      <p:tags r:id="rId1"/>
    </p:custDataLst>
    <p:extLst>
      <p:ext uri="{BB962C8B-B14F-4D97-AF65-F5344CB8AC3E}">
        <p14:creationId xmlns:p14="http://schemas.microsoft.com/office/powerpoint/2010/main" val="3902095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195"/>
                                        </p:tgtEl>
                                        <p:attrNameLst>
                                          <p:attrName>style.visibility</p:attrName>
                                        </p:attrNameLst>
                                      </p:cBhvr>
                                      <p:to>
                                        <p:strVal val="visible"/>
                                      </p:to>
                                    </p:set>
                                    <p:animEffect transition="in" filter="checkerboard(across)">
                                      <p:cBhvr>
                                        <p:cTn id="7" dur="500"/>
                                        <p:tgtEl>
                                          <p:spTgt spid="719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196"/>
                                        </p:tgtEl>
                                        <p:attrNameLst>
                                          <p:attrName>style.visibility</p:attrName>
                                        </p:attrNameLst>
                                      </p:cBhvr>
                                      <p:to>
                                        <p:strVal val="visible"/>
                                      </p:to>
                                    </p:set>
                                    <p:animEffect transition="in" filter="checkerboard(across)">
                                      <p:cBhvr>
                                        <p:cTn id="10" dur="500"/>
                                        <p:tgtEl>
                                          <p:spTgt spid="7196"/>
                                        </p:tgtEl>
                                      </p:cBhvr>
                                    </p:animEffect>
                                  </p:childTnLst>
                                </p:cTn>
                              </p:par>
                              <p:par>
                                <p:cTn id="11" presetID="5" presetClass="entr" presetSubtype="10" repeatCount="indefinite" fill="hold" grpId="1" nodeType="withEffect">
                                  <p:stCondLst>
                                    <p:cond delay="0"/>
                                  </p:stCondLst>
                                  <p:childTnLst>
                                    <p:set>
                                      <p:cBhvr>
                                        <p:cTn id="12" dur="1" fill="hold">
                                          <p:stCondLst>
                                            <p:cond delay="0"/>
                                          </p:stCondLst>
                                        </p:cTn>
                                        <p:tgtEl>
                                          <p:spTgt spid="7195"/>
                                        </p:tgtEl>
                                        <p:attrNameLst>
                                          <p:attrName>style.visibility</p:attrName>
                                        </p:attrNameLst>
                                      </p:cBhvr>
                                      <p:to>
                                        <p:strVal val="visible"/>
                                      </p:to>
                                    </p:set>
                                    <p:animEffect transition="in" filter="checkerboard(across)">
                                      <p:cBhvr>
                                        <p:cTn id="13" dur="500"/>
                                        <p:tgtEl>
                                          <p:spTgt spid="719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checkerboard(across)">
                                      <p:cBhvr>
                                        <p:cTn id="16" dur="500"/>
                                        <p:tgtEl>
                                          <p:spTgt spid="37"/>
                                        </p:tgtEl>
                                      </p:cBhvr>
                                    </p:animEffect>
                                  </p:childTnLst>
                                  <p:subTnLst>
                                    <p:audio>
                                      <p:cMediaNode>
                                        <p:cTn display="0" masterRel="sameClick">
                                          <p:stCondLst>
                                            <p:cond evt="begin" delay="0">
                                              <p:tn val="14"/>
                                            </p:cond>
                                          </p:stCondLst>
                                          <p:endCondLst>
                                            <p:cond evt="onStopAudio" delay="0">
                                              <p:tgtEl>
                                                <p:sldTgt/>
                                              </p:tgtEl>
                                            </p:cond>
                                          </p:endCondLst>
                                        </p:cTn>
                                        <p:tgtEl>
                                          <p:sndTgt r:embed="rId3" name="Jet Fighter 2-DVDH.wav"/>
                                        </p:tgtEl>
                                      </p:cMediaNode>
                                    </p:audio>
                                  </p:subTnLst>
                                </p:cTn>
                              </p:par>
                              <p:par>
                                <p:cTn id="17" presetID="22" presetClass="entr" presetSubtype="8" fill="hold" nodeType="withEffect">
                                  <p:stCondLst>
                                    <p:cond delay="400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4500"/>
                            </p:stCondLst>
                            <p:childTnLst>
                              <p:par>
                                <p:cTn id="21" presetID="5" presetClass="entr" presetSubtype="10" fill="hold" grpId="2" nodeType="afterEffect">
                                  <p:stCondLst>
                                    <p:cond delay="0"/>
                                  </p:stCondLst>
                                  <p:iterate type="lt">
                                    <p:tmPct val="0"/>
                                  </p:iterate>
                                  <p:childTnLst>
                                    <p:set>
                                      <p:cBhvr>
                                        <p:cTn id="22" dur="1" fill="hold">
                                          <p:stCondLst>
                                            <p:cond delay="0"/>
                                          </p:stCondLst>
                                        </p:cTn>
                                        <p:tgtEl>
                                          <p:spTgt spid="4"/>
                                        </p:tgtEl>
                                        <p:attrNameLst>
                                          <p:attrName>style.visibility</p:attrName>
                                        </p:attrNameLst>
                                      </p:cBhvr>
                                      <p:to>
                                        <p:strVal val="visible"/>
                                      </p:to>
                                    </p:set>
                                    <p:animEffect transition="in" filter="checkerboard(across)">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dissolve">
                                      <p:cBhvr>
                                        <p:cTn id="28" dur="500"/>
                                        <p:tgtEl>
                                          <p:spTgt spid="79"/>
                                        </p:tgtEl>
                                      </p:cBhvr>
                                    </p:animEffect>
                                  </p:childTnLst>
                                  <p:subTnLst>
                                    <p:audio>
                                      <p:cMediaNode>
                                        <p:cTn display="0" masterRel="sameClick">
                                          <p:stCondLst>
                                            <p:cond evt="begin" delay="0">
                                              <p:tn val="26"/>
                                            </p:cond>
                                          </p:stCondLst>
                                          <p:endCondLst>
                                            <p:cond evt="onStopAudio" delay="0">
                                              <p:tgtEl>
                                                <p:sldTgt/>
                                              </p:tgtEl>
                                            </p:cond>
                                          </p:endCondLst>
                                        </p:cTn>
                                        <p:tgtEl>
                                          <p:sndTgt r:embed="rId4" name="camera.wav"/>
                                        </p:tgtEl>
                                      </p:cMediaNode>
                                    </p:audio>
                                  </p:subTnLst>
                                </p:cTn>
                              </p:par>
                            </p:childTnLst>
                          </p:cTn>
                        </p:par>
                        <p:par>
                          <p:cTn id="29" fill="hold">
                            <p:stCondLst>
                              <p:cond delay="500"/>
                            </p:stCondLst>
                            <p:childTnLst>
                              <p:par>
                                <p:cTn id="30" presetID="53" presetClass="exit" presetSubtype="0" fill="hold" grpId="1" nodeType="afterEffect">
                                  <p:stCondLst>
                                    <p:cond delay="0"/>
                                  </p:stCondLst>
                                  <p:childTnLst>
                                    <p:anim calcmode="lin" valueType="num">
                                      <p:cBhvr>
                                        <p:cTn id="31" dur="500"/>
                                        <p:tgtEl>
                                          <p:spTgt spid="79"/>
                                        </p:tgtEl>
                                        <p:attrNameLst>
                                          <p:attrName>ppt_w</p:attrName>
                                        </p:attrNameLst>
                                      </p:cBhvr>
                                      <p:tavLst>
                                        <p:tav tm="0">
                                          <p:val>
                                            <p:strVal val="ppt_w"/>
                                          </p:val>
                                        </p:tav>
                                        <p:tav tm="100000">
                                          <p:val>
                                            <p:fltVal val="0"/>
                                          </p:val>
                                        </p:tav>
                                      </p:tavLst>
                                    </p:anim>
                                    <p:anim calcmode="lin" valueType="num">
                                      <p:cBhvr>
                                        <p:cTn id="32" dur="500"/>
                                        <p:tgtEl>
                                          <p:spTgt spid="79"/>
                                        </p:tgtEl>
                                        <p:attrNameLst>
                                          <p:attrName>ppt_h</p:attrName>
                                        </p:attrNameLst>
                                      </p:cBhvr>
                                      <p:tavLst>
                                        <p:tav tm="0">
                                          <p:val>
                                            <p:strVal val="ppt_h"/>
                                          </p:val>
                                        </p:tav>
                                        <p:tav tm="100000">
                                          <p:val>
                                            <p:fltVal val="0"/>
                                          </p:val>
                                        </p:tav>
                                      </p:tavLst>
                                    </p:anim>
                                    <p:animEffect transition="out" filter="fade">
                                      <p:cBhvr>
                                        <p:cTn id="33" dur="500"/>
                                        <p:tgtEl>
                                          <p:spTgt spid="79"/>
                                        </p:tgtEl>
                                      </p:cBhvr>
                                    </p:animEffect>
                                    <p:set>
                                      <p:cBhvr>
                                        <p:cTn id="34" dur="1" fill="hold">
                                          <p:stCondLst>
                                            <p:cond delay="499"/>
                                          </p:stCondLst>
                                        </p:cTn>
                                        <p:tgtEl>
                                          <p:spTgt spid="79"/>
                                        </p:tgtEl>
                                        <p:attrNameLst>
                                          <p:attrName>style.visibility</p:attrName>
                                        </p:attrNameLst>
                                      </p:cBhvr>
                                      <p:to>
                                        <p:strVal val="hidden"/>
                                      </p:to>
                                    </p:set>
                                  </p:childTnLst>
                                </p:cTn>
                              </p:par>
                            </p:childTnLst>
                          </p:cTn>
                        </p:par>
                        <p:par>
                          <p:cTn id="35" fill="hold">
                            <p:stCondLst>
                              <p:cond delay="1000"/>
                            </p:stCondLst>
                            <p:childTnLst>
                              <p:par>
                                <p:cTn id="36" presetID="9" presetClass="entr" presetSubtype="0"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dissolve">
                                      <p:cBhvr>
                                        <p:cTn id="38" dur="500"/>
                                        <p:tgtEl>
                                          <p:spTgt spid="78"/>
                                        </p:tgtEl>
                                      </p:cBhvr>
                                    </p:animEffect>
                                  </p:childTnLst>
                                  <p:subTnLst>
                                    <p:audio>
                                      <p:cMediaNode>
                                        <p:cTn display="0" masterRel="sameClick">
                                          <p:stCondLst>
                                            <p:cond evt="begin" delay="0">
                                              <p:tn val="36"/>
                                            </p:cond>
                                          </p:stCondLst>
                                          <p:endCondLst>
                                            <p:cond evt="onStopAudio" delay="0">
                                              <p:tgtEl>
                                                <p:sldTgt/>
                                              </p:tgtEl>
                                            </p:cond>
                                          </p:endCondLst>
                                        </p:cTn>
                                        <p:tgtEl>
                                          <p:sndTgt r:embed="rId4" name="camera.wav"/>
                                        </p:tgtEl>
                                      </p:cMediaNode>
                                    </p:audio>
                                  </p:subTnLst>
                                </p:cTn>
                              </p:par>
                            </p:childTnLst>
                          </p:cTn>
                        </p:par>
                        <p:par>
                          <p:cTn id="39" fill="hold">
                            <p:stCondLst>
                              <p:cond delay="1500"/>
                            </p:stCondLst>
                            <p:childTnLst>
                              <p:par>
                                <p:cTn id="40" presetID="53" presetClass="exit" presetSubtype="0" fill="hold" grpId="1" nodeType="afterEffect">
                                  <p:stCondLst>
                                    <p:cond delay="0"/>
                                  </p:stCondLst>
                                  <p:childTnLst>
                                    <p:anim calcmode="lin" valueType="num">
                                      <p:cBhvr>
                                        <p:cTn id="41" dur="500"/>
                                        <p:tgtEl>
                                          <p:spTgt spid="78"/>
                                        </p:tgtEl>
                                        <p:attrNameLst>
                                          <p:attrName>ppt_w</p:attrName>
                                        </p:attrNameLst>
                                      </p:cBhvr>
                                      <p:tavLst>
                                        <p:tav tm="0">
                                          <p:val>
                                            <p:strVal val="ppt_w"/>
                                          </p:val>
                                        </p:tav>
                                        <p:tav tm="100000">
                                          <p:val>
                                            <p:fltVal val="0"/>
                                          </p:val>
                                        </p:tav>
                                      </p:tavLst>
                                    </p:anim>
                                    <p:anim calcmode="lin" valueType="num">
                                      <p:cBhvr>
                                        <p:cTn id="42" dur="500"/>
                                        <p:tgtEl>
                                          <p:spTgt spid="78"/>
                                        </p:tgtEl>
                                        <p:attrNameLst>
                                          <p:attrName>ppt_h</p:attrName>
                                        </p:attrNameLst>
                                      </p:cBhvr>
                                      <p:tavLst>
                                        <p:tav tm="0">
                                          <p:val>
                                            <p:strVal val="ppt_h"/>
                                          </p:val>
                                        </p:tav>
                                        <p:tav tm="100000">
                                          <p:val>
                                            <p:fltVal val="0"/>
                                          </p:val>
                                        </p:tav>
                                      </p:tavLst>
                                    </p:anim>
                                    <p:animEffect transition="out" filter="fade">
                                      <p:cBhvr>
                                        <p:cTn id="43" dur="500"/>
                                        <p:tgtEl>
                                          <p:spTgt spid="78"/>
                                        </p:tgtEl>
                                      </p:cBhvr>
                                    </p:animEffect>
                                    <p:set>
                                      <p:cBhvr>
                                        <p:cTn id="44" dur="1" fill="hold">
                                          <p:stCondLst>
                                            <p:cond delay="499"/>
                                          </p:stCondLst>
                                        </p:cTn>
                                        <p:tgtEl>
                                          <p:spTgt spid="78"/>
                                        </p:tgtEl>
                                        <p:attrNameLst>
                                          <p:attrName>style.visibility</p:attrName>
                                        </p:attrNameLst>
                                      </p:cBhvr>
                                      <p:to>
                                        <p:strVal val="hidden"/>
                                      </p:to>
                                    </p:set>
                                  </p:childTnLst>
                                </p:cTn>
                              </p:par>
                            </p:childTnLst>
                          </p:cTn>
                        </p:par>
                        <p:par>
                          <p:cTn id="45" fill="hold">
                            <p:stCondLst>
                              <p:cond delay="2000"/>
                            </p:stCondLst>
                            <p:childTnLst>
                              <p:par>
                                <p:cTn id="46" presetID="9" presetClass="entr" presetSubtype="0" fill="hold" grpId="0" nodeType="after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dissolve">
                                      <p:cBhvr>
                                        <p:cTn id="48" dur="500"/>
                                        <p:tgtEl>
                                          <p:spTgt spid="77"/>
                                        </p:tgtEl>
                                      </p:cBhvr>
                                    </p:animEffect>
                                  </p:childTnLst>
                                  <p:subTnLst>
                                    <p:audio>
                                      <p:cMediaNode>
                                        <p:cTn display="0" masterRel="sameClick">
                                          <p:stCondLst>
                                            <p:cond evt="begin" delay="0">
                                              <p:tn val="46"/>
                                            </p:cond>
                                          </p:stCondLst>
                                          <p:endCondLst>
                                            <p:cond evt="onStopAudio" delay="0">
                                              <p:tgtEl>
                                                <p:sldTgt/>
                                              </p:tgtEl>
                                            </p:cond>
                                          </p:endCondLst>
                                        </p:cTn>
                                        <p:tgtEl>
                                          <p:sndTgt r:embed="rId4" name="camera.wav"/>
                                        </p:tgtEl>
                                      </p:cMediaNode>
                                    </p:audio>
                                  </p:subTnLst>
                                </p:cTn>
                              </p:par>
                            </p:childTnLst>
                          </p:cTn>
                        </p:par>
                        <p:par>
                          <p:cTn id="49" fill="hold">
                            <p:stCondLst>
                              <p:cond delay="2500"/>
                            </p:stCondLst>
                            <p:childTnLst>
                              <p:par>
                                <p:cTn id="50" presetID="53" presetClass="exit" presetSubtype="0" fill="hold" grpId="1" nodeType="afterEffect">
                                  <p:stCondLst>
                                    <p:cond delay="0"/>
                                  </p:stCondLst>
                                  <p:childTnLst>
                                    <p:anim calcmode="lin" valueType="num">
                                      <p:cBhvr>
                                        <p:cTn id="51" dur="500"/>
                                        <p:tgtEl>
                                          <p:spTgt spid="77"/>
                                        </p:tgtEl>
                                        <p:attrNameLst>
                                          <p:attrName>ppt_w</p:attrName>
                                        </p:attrNameLst>
                                      </p:cBhvr>
                                      <p:tavLst>
                                        <p:tav tm="0">
                                          <p:val>
                                            <p:strVal val="ppt_w"/>
                                          </p:val>
                                        </p:tav>
                                        <p:tav tm="100000">
                                          <p:val>
                                            <p:fltVal val="0"/>
                                          </p:val>
                                        </p:tav>
                                      </p:tavLst>
                                    </p:anim>
                                    <p:anim calcmode="lin" valueType="num">
                                      <p:cBhvr>
                                        <p:cTn id="52" dur="500"/>
                                        <p:tgtEl>
                                          <p:spTgt spid="77"/>
                                        </p:tgtEl>
                                        <p:attrNameLst>
                                          <p:attrName>ppt_h</p:attrName>
                                        </p:attrNameLst>
                                      </p:cBhvr>
                                      <p:tavLst>
                                        <p:tav tm="0">
                                          <p:val>
                                            <p:strVal val="ppt_h"/>
                                          </p:val>
                                        </p:tav>
                                        <p:tav tm="100000">
                                          <p:val>
                                            <p:fltVal val="0"/>
                                          </p:val>
                                        </p:tav>
                                      </p:tavLst>
                                    </p:anim>
                                    <p:animEffect transition="out" filter="fade">
                                      <p:cBhvr>
                                        <p:cTn id="53" dur="500"/>
                                        <p:tgtEl>
                                          <p:spTgt spid="77"/>
                                        </p:tgtEl>
                                      </p:cBhvr>
                                    </p:animEffect>
                                    <p:set>
                                      <p:cBhvr>
                                        <p:cTn id="54" dur="1" fill="hold">
                                          <p:stCondLst>
                                            <p:cond delay="499"/>
                                          </p:stCondLst>
                                        </p:cTn>
                                        <p:tgtEl>
                                          <p:spTgt spid="77"/>
                                        </p:tgtEl>
                                        <p:attrNameLst>
                                          <p:attrName>style.visibility</p:attrName>
                                        </p:attrNameLst>
                                      </p:cBhvr>
                                      <p:to>
                                        <p:strVal val="hidden"/>
                                      </p:to>
                                    </p:set>
                                  </p:childTnLst>
                                </p:cTn>
                              </p:par>
                            </p:childTnLst>
                          </p:cTn>
                        </p:par>
                        <p:par>
                          <p:cTn id="55" fill="hold">
                            <p:stCondLst>
                              <p:cond delay="3000"/>
                            </p:stCondLst>
                            <p:childTnLst>
                              <p:par>
                                <p:cTn id="56" presetID="9"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dissolve">
                                      <p:cBhvr>
                                        <p:cTn id="58" dur="500"/>
                                        <p:tgtEl>
                                          <p:spTgt spid="76"/>
                                        </p:tgtEl>
                                      </p:cBhvr>
                                    </p:animEffect>
                                  </p:childTnLst>
                                  <p:subTnLst>
                                    <p:audio>
                                      <p:cMediaNode>
                                        <p:cTn display="0" masterRel="sameClick">
                                          <p:stCondLst>
                                            <p:cond evt="begin" delay="0">
                                              <p:tn val="56"/>
                                            </p:cond>
                                          </p:stCondLst>
                                          <p:endCondLst>
                                            <p:cond evt="onStopAudio" delay="0">
                                              <p:tgtEl>
                                                <p:sldTgt/>
                                              </p:tgtEl>
                                            </p:cond>
                                          </p:endCondLst>
                                        </p:cTn>
                                        <p:tgtEl>
                                          <p:sndTgt r:embed="rId4" name="camera.wav"/>
                                        </p:tgtEl>
                                      </p:cMediaNode>
                                    </p:audio>
                                  </p:subTnLst>
                                </p:cTn>
                              </p:par>
                            </p:childTnLst>
                          </p:cTn>
                        </p:par>
                        <p:par>
                          <p:cTn id="59" fill="hold">
                            <p:stCondLst>
                              <p:cond delay="3500"/>
                            </p:stCondLst>
                            <p:childTnLst>
                              <p:par>
                                <p:cTn id="60" presetID="53" presetClass="exit" presetSubtype="0" fill="hold" grpId="1" nodeType="afterEffect">
                                  <p:stCondLst>
                                    <p:cond delay="0"/>
                                  </p:stCondLst>
                                  <p:childTnLst>
                                    <p:anim calcmode="lin" valueType="num">
                                      <p:cBhvr>
                                        <p:cTn id="61" dur="500"/>
                                        <p:tgtEl>
                                          <p:spTgt spid="76"/>
                                        </p:tgtEl>
                                        <p:attrNameLst>
                                          <p:attrName>ppt_w</p:attrName>
                                        </p:attrNameLst>
                                      </p:cBhvr>
                                      <p:tavLst>
                                        <p:tav tm="0">
                                          <p:val>
                                            <p:strVal val="ppt_w"/>
                                          </p:val>
                                        </p:tav>
                                        <p:tav tm="100000">
                                          <p:val>
                                            <p:fltVal val="0"/>
                                          </p:val>
                                        </p:tav>
                                      </p:tavLst>
                                    </p:anim>
                                    <p:anim calcmode="lin" valueType="num">
                                      <p:cBhvr>
                                        <p:cTn id="62" dur="500"/>
                                        <p:tgtEl>
                                          <p:spTgt spid="76"/>
                                        </p:tgtEl>
                                        <p:attrNameLst>
                                          <p:attrName>ppt_h</p:attrName>
                                        </p:attrNameLst>
                                      </p:cBhvr>
                                      <p:tavLst>
                                        <p:tav tm="0">
                                          <p:val>
                                            <p:strVal val="ppt_h"/>
                                          </p:val>
                                        </p:tav>
                                        <p:tav tm="100000">
                                          <p:val>
                                            <p:fltVal val="0"/>
                                          </p:val>
                                        </p:tav>
                                      </p:tavLst>
                                    </p:anim>
                                    <p:animEffect transition="out" filter="fade">
                                      <p:cBhvr>
                                        <p:cTn id="63" dur="500"/>
                                        <p:tgtEl>
                                          <p:spTgt spid="76"/>
                                        </p:tgtEl>
                                      </p:cBhvr>
                                    </p:animEffect>
                                    <p:set>
                                      <p:cBhvr>
                                        <p:cTn id="64" dur="1" fill="hold">
                                          <p:stCondLst>
                                            <p:cond delay="499"/>
                                          </p:stCondLst>
                                        </p:cTn>
                                        <p:tgtEl>
                                          <p:spTgt spid="76"/>
                                        </p:tgtEl>
                                        <p:attrNameLst>
                                          <p:attrName>style.visibility</p:attrName>
                                        </p:attrNameLst>
                                      </p:cBhvr>
                                      <p:to>
                                        <p:strVal val="hidden"/>
                                      </p:to>
                                    </p:set>
                                  </p:childTnLst>
                                </p:cTn>
                              </p:par>
                            </p:childTnLst>
                          </p:cTn>
                        </p:par>
                        <p:par>
                          <p:cTn id="65" fill="hold">
                            <p:stCondLst>
                              <p:cond delay="4000"/>
                            </p:stCondLst>
                            <p:childTnLst>
                              <p:par>
                                <p:cTn id="66" presetID="9" presetClass="entr" presetSubtype="0" fill="hold" grpId="0" nodeType="afterEffect">
                                  <p:stCondLst>
                                    <p:cond delay="0"/>
                                  </p:stCondLst>
                                  <p:childTnLst>
                                    <p:set>
                                      <p:cBhvr>
                                        <p:cTn id="67" dur="1" fill="hold">
                                          <p:stCondLst>
                                            <p:cond delay="0"/>
                                          </p:stCondLst>
                                        </p:cTn>
                                        <p:tgtEl>
                                          <p:spTgt spid="75"/>
                                        </p:tgtEl>
                                        <p:attrNameLst>
                                          <p:attrName>style.visibility</p:attrName>
                                        </p:attrNameLst>
                                      </p:cBhvr>
                                      <p:to>
                                        <p:strVal val="visible"/>
                                      </p:to>
                                    </p:set>
                                    <p:animEffect transition="in" filter="dissolve">
                                      <p:cBhvr>
                                        <p:cTn id="68" dur="500"/>
                                        <p:tgtEl>
                                          <p:spTgt spid="75"/>
                                        </p:tgtEl>
                                      </p:cBhvr>
                                    </p:animEffect>
                                  </p:childTnLst>
                                  <p:subTnLst>
                                    <p:audio>
                                      <p:cMediaNode>
                                        <p:cTn display="0" masterRel="sameClick">
                                          <p:stCondLst>
                                            <p:cond evt="begin" delay="0">
                                              <p:tn val="66"/>
                                            </p:cond>
                                          </p:stCondLst>
                                          <p:endCondLst>
                                            <p:cond evt="onStopAudio" delay="0">
                                              <p:tgtEl>
                                                <p:sldTgt/>
                                              </p:tgtEl>
                                            </p:cond>
                                          </p:endCondLst>
                                        </p:cTn>
                                        <p:tgtEl>
                                          <p:sndTgt r:embed="rId4" name="camera.wav"/>
                                        </p:tgtEl>
                                      </p:cMediaNode>
                                    </p:audio>
                                  </p:subTnLst>
                                </p:cTn>
                              </p:par>
                            </p:childTnLst>
                          </p:cTn>
                        </p:par>
                        <p:par>
                          <p:cTn id="69" fill="hold">
                            <p:stCondLst>
                              <p:cond delay="4500"/>
                            </p:stCondLst>
                            <p:childTnLst>
                              <p:par>
                                <p:cTn id="70" presetID="53" presetClass="exit" presetSubtype="0" fill="hold" grpId="1" nodeType="afterEffect">
                                  <p:stCondLst>
                                    <p:cond delay="0"/>
                                  </p:stCondLst>
                                  <p:childTnLst>
                                    <p:anim calcmode="lin" valueType="num">
                                      <p:cBhvr>
                                        <p:cTn id="71" dur="500"/>
                                        <p:tgtEl>
                                          <p:spTgt spid="75"/>
                                        </p:tgtEl>
                                        <p:attrNameLst>
                                          <p:attrName>ppt_w</p:attrName>
                                        </p:attrNameLst>
                                      </p:cBhvr>
                                      <p:tavLst>
                                        <p:tav tm="0">
                                          <p:val>
                                            <p:strVal val="ppt_w"/>
                                          </p:val>
                                        </p:tav>
                                        <p:tav tm="100000">
                                          <p:val>
                                            <p:fltVal val="0"/>
                                          </p:val>
                                        </p:tav>
                                      </p:tavLst>
                                    </p:anim>
                                    <p:anim calcmode="lin" valueType="num">
                                      <p:cBhvr>
                                        <p:cTn id="72" dur="500"/>
                                        <p:tgtEl>
                                          <p:spTgt spid="75"/>
                                        </p:tgtEl>
                                        <p:attrNameLst>
                                          <p:attrName>ppt_h</p:attrName>
                                        </p:attrNameLst>
                                      </p:cBhvr>
                                      <p:tavLst>
                                        <p:tav tm="0">
                                          <p:val>
                                            <p:strVal val="ppt_h"/>
                                          </p:val>
                                        </p:tav>
                                        <p:tav tm="100000">
                                          <p:val>
                                            <p:fltVal val="0"/>
                                          </p:val>
                                        </p:tav>
                                      </p:tavLst>
                                    </p:anim>
                                    <p:animEffect transition="out" filter="fade">
                                      <p:cBhvr>
                                        <p:cTn id="73" dur="500"/>
                                        <p:tgtEl>
                                          <p:spTgt spid="75"/>
                                        </p:tgtEl>
                                      </p:cBhvr>
                                    </p:animEffect>
                                    <p:set>
                                      <p:cBhvr>
                                        <p:cTn id="74" dur="1" fill="hold">
                                          <p:stCondLst>
                                            <p:cond delay="499"/>
                                          </p:stCondLst>
                                        </p:cTn>
                                        <p:tgtEl>
                                          <p:spTgt spid="75"/>
                                        </p:tgtEl>
                                        <p:attrNameLst>
                                          <p:attrName>style.visibility</p:attrName>
                                        </p:attrNameLst>
                                      </p:cBhvr>
                                      <p:to>
                                        <p:strVal val="hidden"/>
                                      </p:to>
                                    </p:set>
                                  </p:childTnLst>
                                </p:cTn>
                              </p:par>
                            </p:childTnLst>
                          </p:cTn>
                        </p:par>
                        <p:par>
                          <p:cTn id="75" fill="hold">
                            <p:stCondLst>
                              <p:cond delay="5000"/>
                            </p:stCondLst>
                            <p:childTnLst>
                              <p:par>
                                <p:cTn id="76" presetID="9" presetClass="entr" presetSubtype="0"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dissolve">
                                      <p:cBhvr>
                                        <p:cTn id="78" dur="500"/>
                                        <p:tgtEl>
                                          <p:spTgt spid="74"/>
                                        </p:tgtEl>
                                      </p:cBhvr>
                                    </p:animEffect>
                                  </p:childTnLst>
                                  <p:subTnLst>
                                    <p:audio>
                                      <p:cMediaNode>
                                        <p:cTn display="0" masterRel="sameClick">
                                          <p:stCondLst>
                                            <p:cond evt="begin" delay="0">
                                              <p:tn val="76"/>
                                            </p:cond>
                                          </p:stCondLst>
                                          <p:endCondLst>
                                            <p:cond evt="onStopAudio" delay="0">
                                              <p:tgtEl>
                                                <p:sldTgt/>
                                              </p:tgtEl>
                                            </p:cond>
                                          </p:endCondLst>
                                        </p:cTn>
                                        <p:tgtEl>
                                          <p:sndTgt r:embed="rId4" name="camera.wav"/>
                                        </p:tgtEl>
                                      </p:cMediaNode>
                                    </p:audio>
                                  </p:subTnLst>
                                </p:cTn>
                              </p:par>
                            </p:childTnLst>
                          </p:cTn>
                        </p:par>
                        <p:par>
                          <p:cTn id="79" fill="hold">
                            <p:stCondLst>
                              <p:cond delay="5500"/>
                            </p:stCondLst>
                            <p:childTnLst>
                              <p:par>
                                <p:cTn id="80" presetID="53" presetClass="exit" presetSubtype="0" fill="hold" grpId="1" nodeType="afterEffect">
                                  <p:stCondLst>
                                    <p:cond delay="0"/>
                                  </p:stCondLst>
                                  <p:childTnLst>
                                    <p:anim calcmode="lin" valueType="num">
                                      <p:cBhvr>
                                        <p:cTn id="81" dur="500"/>
                                        <p:tgtEl>
                                          <p:spTgt spid="74"/>
                                        </p:tgtEl>
                                        <p:attrNameLst>
                                          <p:attrName>ppt_w</p:attrName>
                                        </p:attrNameLst>
                                      </p:cBhvr>
                                      <p:tavLst>
                                        <p:tav tm="0">
                                          <p:val>
                                            <p:strVal val="ppt_w"/>
                                          </p:val>
                                        </p:tav>
                                        <p:tav tm="100000">
                                          <p:val>
                                            <p:fltVal val="0"/>
                                          </p:val>
                                        </p:tav>
                                      </p:tavLst>
                                    </p:anim>
                                    <p:anim calcmode="lin" valueType="num">
                                      <p:cBhvr>
                                        <p:cTn id="82" dur="500"/>
                                        <p:tgtEl>
                                          <p:spTgt spid="74"/>
                                        </p:tgtEl>
                                        <p:attrNameLst>
                                          <p:attrName>ppt_h</p:attrName>
                                        </p:attrNameLst>
                                      </p:cBhvr>
                                      <p:tavLst>
                                        <p:tav tm="0">
                                          <p:val>
                                            <p:strVal val="ppt_h"/>
                                          </p:val>
                                        </p:tav>
                                        <p:tav tm="100000">
                                          <p:val>
                                            <p:fltVal val="0"/>
                                          </p:val>
                                        </p:tav>
                                      </p:tavLst>
                                    </p:anim>
                                    <p:animEffect transition="out" filter="fade">
                                      <p:cBhvr>
                                        <p:cTn id="83" dur="500"/>
                                        <p:tgtEl>
                                          <p:spTgt spid="74"/>
                                        </p:tgtEl>
                                      </p:cBhvr>
                                    </p:animEffect>
                                    <p:set>
                                      <p:cBhvr>
                                        <p:cTn id="84" dur="1" fill="hold">
                                          <p:stCondLst>
                                            <p:cond delay="499"/>
                                          </p:stCondLst>
                                        </p:cTn>
                                        <p:tgtEl>
                                          <p:spTgt spid="74"/>
                                        </p:tgtEl>
                                        <p:attrNameLst>
                                          <p:attrName>style.visibility</p:attrName>
                                        </p:attrNameLst>
                                      </p:cBhvr>
                                      <p:to>
                                        <p:strVal val="hidden"/>
                                      </p:to>
                                    </p:set>
                                  </p:childTnLst>
                                </p:cTn>
                              </p:par>
                            </p:childTnLst>
                          </p:cTn>
                        </p:par>
                        <p:par>
                          <p:cTn id="85" fill="hold">
                            <p:stCondLst>
                              <p:cond delay="6000"/>
                            </p:stCondLst>
                            <p:childTnLst>
                              <p:par>
                                <p:cTn id="86" presetID="9" presetClass="entr" presetSubtype="0" fill="hold" grpId="0" nodeType="afterEffect">
                                  <p:stCondLst>
                                    <p:cond delay="0"/>
                                  </p:stCondLst>
                                  <p:childTnLst>
                                    <p:set>
                                      <p:cBhvr>
                                        <p:cTn id="87" dur="1" fill="hold">
                                          <p:stCondLst>
                                            <p:cond delay="0"/>
                                          </p:stCondLst>
                                        </p:cTn>
                                        <p:tgtEl>
                                          <p:spTgt spid="73"/>
                                        </p:tgtEl>
                                        <p:attrNameLst>
                                          <p:attrName>style.visibility</p:attrName>
                                        </p:attrNameLst>
                                      </p:cBhvr>
                                      <p:to>
                                        <p:strVal val="visible"/>
                                      </p:to>
                                    </p:set>
                                    <p:animEffect transition="in" filter="dissolve">
                                      <p:cBhvr>
                                        <p:cTn id="88" dur="400"/>
                                        <p:tgtEl>
                                          <p:spTgt spid="73"/>
                                        </p:tgtEl>
                                      </p:cBhvr>
                                    </p:animEffect>
                                  </p:childTnLst>
                                  <p:subTnLst>
                                    <p:audio>
                                      <p:cMediaNode>
                                        <p:cTn display="0" masterRel="sameClick">
                                          <p:stCondLst>
                                            <p:cond evt="begin" delay="0">
                                              <p:tn val="86"/>
                                            </p:cond>
                                          </p:stCondLst>
                                          <p:endCondLst>
                                            <p:cond evt="onStopAudio" delay="0">
                                              <p:tgtEl>
                                                <p:sldTgt/>
                                              </p:tgtEl>
                                            </p:cond>
                                          </p:endCondLst>
                                        </p:cTn>
                                        <p:tgtEl>
                                          <p:sndTgt r:embed="rId4" name="camera.wav"/>
                                        </p:tgtEl>
                                      </p:cMediaNode>
                                    </p:audio>
                                  </p:subTnLst>
                                </p:cTn>
                              </p:par>
                            </p:childTnLst>
                          </p:cTn>
                        </p:par>
                        <p:par>
                          <p:cTn id="89" fill="hold">
                            <p:stCondLst>
                              <p:cond delay="6400"/>
                            </p:stCondLst>
                            <p:childTnLst>
                              <p:par>
                                <p:cTn id="90" presetID="53" presetClass="exit" presetSubtype="0" fill="hold" grpId="1" nodeType="afterEffect">
                                  <p:stCondLst>
                                    <p:cond delay="0"/>
                                  </p:stCondLst>
                                  <p:childTnLst>
                                    <p:anim calcmode="lin" valueType="num">
                                      <p:cBhvr>
                                        <p:cTn id="91" dur="500"/>
                                        <p:tgtEl>
                                          <p:spTgt spid="73"/>
                                        </p:tgtEl>
                                        <p:attrNameLst>
                                          <p:attrName>ppt_w</p:attrName>
                                        </p:attrNameLst>
                                      </p:cBhvr>
                                      <p:tavLst>
                                        <p:tav tm="0">
                                          <p:val>
                                            <p:strVal val="ppt_w"/>
                                          </p:val>
                                        </p:tav>
                                        <p:tav tm="100000">
                                          <p:val>
                                            <p:fltVal val="0"/>
                                          </p:val>
                                        </p:tav>
                                      </p:tavLst>
                                    </p:anim>
                                    <p:anim calcmode="lin" valueType="num">
                                      <p:cBhvr>
                                        <p:cTn id="92" dur="500"/>
                                        <p:tgtEl>
                                          <p:spTgt spid="73"/>
                                        </p:tgtEl>
                                        <p:attrNameLst>
                                          <p:attrName>ppt_h</p:attrName>
                                        </p:attrNameLst>
                                      </p:cBhvr>
                                      <p:tavLst>
                                        <p:tav tm="0">
                                          <p:val>
                                            <p:strVal val="ppt_h"/>
                                          </p:val>
                                        </p:tav>
                                        <p:tav tm="100000">
                                          <p:val>
                                            <p:fltVal val="0"/>
                                          </p:val>
                                        </p:tav>
                                      </p:tavLst>
                                    </p:anim>
                                    <p:animEffect transition="out" filter="fade">
                                      <p:cBhvr>
                                        <p:cTn id="93" dur="500"/>
                                        <p:tgtEl>
                                          <p:spTgt spid="73"/>
                                        </p:tgtEl>
                                      </p:cBhvr>
                                    </p:animEffect>
                                    <p:set>
                                      <p:cBhvr>
                                        <p:cTn id="94" dur="1" fill="hold">
                                          <p:stCondLst>
                                            <p:cond delay="499"/>
                                          </p:stCondLst>
                                        </p:cTn>
                                        <p:tgtEl>
                                          <p:spTgt spid="73"/>
                                        </p:tgtEl>
                                        <p:attrNameLst>
                                          <p:attrName>style.visibility</p:attrName>
                                        </p:attrNameLst>
                                      </p:cBhvr>
                                      <p:to>
                                        <p:strVal val="hidden"/>
                                      </p:to>
                                    </p:set>
                                  </p:childTnLst>
                                </p:cTn>
                              </p:par>
                            </p:childTnLst>
                          </p:cTn>
                        </p:par>
                        <p:par>
                          <p:cTn id="95" fill="hold">
                            <p:stCondLst>
                              <p:cond delay="6900"/>
                            </p:stCondLst>
                            <p:childTnLst>
                              <p:par>
                                <p:cTn id="96" presetID="9" presetClass="entr" presetSubtype="0" fill="hold" grpId="0" nodeType="after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dissolve">
                                      <p:cBhvr>
                                        <p:cTn id="98" dur="500"/>
                                        <p:tgtEl>
                                          <p:spTgt spid="72"/>
                                        </p:tgtEl>
                                      </p:cBhvr>
                                    </p:animEffect>
                                  </p:childTnLst>
                                  <p:subTnLst>
                                    <p:audio>
                                      <p:cMediaNode>
                                        <p:cTn display="0" masterRel="sameClick">
                                          <p:stCondLst>
                                            <p:cond evt="begin" delay="0">
                                              <p:tn val="96"/>
                                            </p:cond>
                                          </p:stCondLst>
                                          <p:endCondLst>
                                            <p:cond evt="onStopAudio" delay="0">
                                              <p:tgtEl>
                                                <p:sldTgt/>
                                              </p:tgtEl>
                                            </p:cond>
                                          </p:endCondLst>
                                        </p:cTn>
                                        <p:tgtEl>
                                          <p:sndTgt r:embed="rId4" name="camera.wav"/>
                                        </p:tgtEl>
                                      </p:cMediaNode>
                                    </p:audio>
                                  </p:subTnLst>
                                </p:cTn>
                              </p:par>
                            </p:childTnLst>
                          </p:cTn>
                        </p:par>
                        <p:par>
                          <p:cTn id="99" fill="hold">
                            <p:stCondLst>
                              <p:cond delay="7400"/>
                            </p:stCondLst>
                            <p:childTnLst>
                              <p:par>
                                <p:cTn id="100" presetID="53" presetClass="exit" presetSubtype="0" fill="hold" grpId="1" nodeType="afterEffect">
                                  <p:stCondLst>
                                    <p:cond delay="0"/>
                                  </p:stCondLst>
                                  <p:childTnLst>
                                    <p:anim calcmode="lin" valueType="num">
                                      <p:cBhvr>
                                        <p:cTn id="101" dur="500"/>
                                        <p:tgtEl>
                                          <p:spTgt spid="72"/>
                                        </p:tgtEl>
                                        <p:attrNameLst>
                                          <p:attrName>ppt_w</p:attrName>
                                        </p:attrNameLst>
                                      </p:cBhvr>
                                      <p:tavLst>
                                        <p:tav tm="0">
                                          <p:val>
                                            <p:strVal val="ppt_w"/>
                                          </p:val>
                                        </p:tav>
                                        <p:tav tm="100000">
                                          <p:val>
                                            <p:fltVal val="0"/>
                                          </p:val>
                                        </p:tav>
                                      </p:tavLst>
                                    </p:anim>
                                    <p:anim calcmode="lin" valueType="num">
                                      <p:cBhvr>
                                        <p:cTn id="102" dur="500"/>
                                        <p:tgtEl>
                                          <p:spTgt spid="72"/>
                                        </p:tgtEl>
                                        <p:attrNameLst>
                                          <p:attrName>ppt_h</p:attrName>
                                        </p:attrNameLst>
                                      </p:cBhvr>
                                      <p:tavLst>
                                        <p:tav tm="0">
                                          <p:val>
                                            <p:strVal val="ppt_h"/>
                                          </p:val>
                                        </p:tav>
                                        <p:tav tm="100000">
                                          <p:val>
                                            <p:fltVal val="0"/>
                                          </p:val>
                                        </p:tav>
                                      </p:tavLst>
                                    </p:anim>
                                    <p:animEffect transition="out" filter="fade">
                                      <p:cBhvr>
                                        <p:cTn id="103" dur="500"/>
                                        <p:tgtEl>
                                          <p:spTgt spid="72"/>
                                        </p:tgtEl>
                                      </p:cBhvr>
                                    </p:animEffect>
                                    <p:set>
                                      <p:cBhvr>
                                        <p:cTn id="104" dur="1" fill="hold">
                                          <p:stCondLst>
                                            <p:cond delay="499"/>
                                          </p:stCondLst>
                                        </p:cTn>
                                        <p:tgtEl>
                                          <p:spTgt spid="72"/>
                                        </p:tgtEl>
                                        <p:attrNameLst>
                                          <p:attrName>style.visibility</p:attrName>
                                        </p:attrNameLst>
                                      </p:cBhvr>
                                      <p:to>
                                        <p:strVal val="hidden"/>
                                      </p:to>
                                    </p:set>
                                  </p:childTnLst>
                                </p:cTn>
                              </p:par>
                            </p:childTnLst>
                          </p:cTn>
                        </p:par>
                        <p:par>
                          <p:cTn id="105" fill="hold">
                            <p:stCondLst>
                              <p:cond delay="7900"/>
                            </p:stCondLst>
                            <p:childTnLst>
                              <p:par>
                                <p:cTn id="106" presetID="3" presetClass="entr" presetSubtype="0" fill="hold" grpId="0" nodeType="afterEffect">
                                  <p:stCondLst>
                                    <p:cond delay="0"/>
                                  </p:stCondLst>
                                  <p:childTnLst>
                                    <p:set>
                                      <p:cBhvr>
                                        <p:cTn id="107"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4" name="camera.wav"/>
                                        </p:tgtEl>
                                      </p:cMediaNode>
                                    </p:audio>
                                  </p:subTnLst>
                                </p:cTn>
                              </p:par>
                            </p:childTnLst>
                          </p:cTn>
                        </p:par>
                        <p:par>
                          <p:cTn id="108" fill="hold">
                            <p:stCondLst>
                              <p:cond delay="7900"/>
                            </p:stCondLst>
                            <p:childTnLst>
                              <p:par>
                                <p:cTn id="109" presetID="53" presetClass="exit" presetSubtype="0" fill="hold" grpId="1" nodeType="afterEffect">
                                  <p:stCondLst>
                                    <p:cond delay="500"/>
                                  </p:stCondLst>
                                  <p:childTnLst>
                                    <p:anim calcmode="lin" valueType="num">
                                      <p:cBhvr>
                                        <p:cTn id="110" dur="500"/>
                                        <p:tgtEl>
                                          <p:spTgt spid="71"/>
                                        </p:tgtEl>
                                        <p:attrNameLst>
                                          <p:attrName>ppt_w</p:attrName>
                                        </p:attrNameLst>
                                      </p:cBhvr>
                                      <p:tavLst>
                                        <p:tav tm="0">
                                          <p:val>
                                            <p:strVal val="ppt_w"/>
                                          </p:val>
                                        </p:tav>
                                        <p:tav tm="100000">
                                          <p:val>
                                            <p:fltVal val="0"/>
                                          </p:val>
                                        </p:tav>
                                      </p:tavLst>
                                    </p:anim>
                                    <p:anim calcmode="lin" valueType="num">
                                      <p:cBhvr>
                                        <p:cTn id="111" dur="500"/>
                                        <p:tgtEl>
                                          <p:spTgt spid="71"/>
                                        </p:tgtEl>
                                        <p:attrNameLst>
                                          <p:attrName>ppt_h</p:attrName>
                                        </p:attrNameLst>
                                      </p:cBhvr>
                                      <p:tavLst>
                                        <p:tav tm="0">
                                          <p:val>
                                            <p:strVal val="ppt_h"/>
                                          </p:val>
                                        </p:tav>
                                        <p:tav tm="100000">
                                          <p:val>
                                            <p:fltVal val="0"/>
                                          </p:val>
                                        </p:tav>
                                      </p:tavLst>
                                    </p:anim>
                                    <p:animEffect transition="out" filter="fade">
                                      <p:cBhvr>
                                        <p:cTn id="112" dur="500"/>
                                        <p:tgtEl>
                                          <p:spTgt spid="71"/>
                                        </p:tgtEl>
                                      </p:cBhvr>
                                    </p:animEffect>
                                    <p:set>
                                      <p:cBhvr>
                                        <p:cTn id="113" dur="1" fill="hold">
                                          <p:stCondLst>
                                            <p:cond delay="499"/>
                                          </p:stCondLst>
                                        </p:cTn>
                                        <p:tgtEl>
                                          <p:spTgt spid="71"/>
                                        </p:tgtEl>
                                        <p:attrNameLst>
                                          <p:attrName>style.visibility</p:attrName>
                                        </p:attrNameLst>
                                      </p:cBhvr>
                                      <p:to>
                                        <p:strVal val="hidden"/>
                                      </p:to>
                                    </p:set>
                                  </p:childTnLst>
                                </p:cTn>
                              </p:par>
                            </p:childTnLst>
                          </p:cTn>
                        </p:par>
                        <p:par>
                          <p:cTn id="114" fill="hold">
                            <p:stCondLst>
                              <p:cond delay="8900"/>
                            </p:stCondLst>
                            <p:childTnLst>
                              <p:par>
                                <p:cTn id="115" presetID="9" presetClass="entr" presetSubtype="0"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dissolve">
                                      <p:cBhvr>
                                        <p:cTn id="117" dur="500"/>
                                        <p:tgtEl>
                                          <p:spTgt spid="70"/>
                                        </p:tgtEl>
                                      </p:cBhvr>
                                    </p:animEffect>
                                  </p:childTnLst>
                                  <p:subTnLst>
                                    <p:audio>
                                      <p:cMediaNode>
                                        <p:cTn display="0" masterRel="sameClick">
                                          <p:stCondLst>
                                            <p:cond evt="begin" delay="0">
                                              <p:tn val="115"/>
                                            </p:cond>
                                          </p:stCondLst>
                                          <p:endCondLst>
                                            <p:cond evt="onStopAudio" delay="0">
                                              <p:tgtEl>
                                                <p:sldTgt/>
                                              </p:tgtEl>
                                            </p:cond>
                                          </p:endCondLst>
                                        </p:cTn>
                                        <p:tgtEl>
                                          <p:sndTgt r:embed="rId4" name="camera.wav"/>
                                        </p:tgtEl>
                                      </p:cMediaNode>
                                    </p:audio>
                                  </p:subTnLst>
                                </p:cTn>
                              </p:par>
                            </p:childTnLst>
                          </p:cTn>
                        </p:par>
                        <p:par>
                          <p:cTn id="118" fill="hold">
                            <p:stCondLst>
                              <p:cond delay="9400"/>
                            </p:stCondLst>
                            <p:childTnLst>
                              <p:par>
                                <p:cTn id="119" presetID="53" presetClass="exit" presetSubtype="0" fill="hold" grpId="1" nodeType="afterEffect">
                                  <p:stCondLst>
                                    <p:cond delay="0"/>
                                  </p:stCondLst>
                                  <p:childTnLst>
                                    <p:anim calcmode="lin" valueType="num">
                                      <p:cBhvr>
                                        <p:cTn id="120" dur="500"/>
                                        <p:tgtEl>
                                          <p:spTgt spid="70"/>
                                        </p:tgtEl>
                                        <p:attrNameLst>
                                          <p:attrName>ppt_w</p:attrName>
                                        </p:attrNameLst>
                                      </p:cBhvr>
                                      <p:tavLst>
                                        <p:tav tm="0">
                                          <p:val>
                                            <p:strVal val="ppt_w"/>
                                          </p:val>
                                        </p:tav>
                                        <p:tav tm="100000">
                                          <p:val>
                                            <p:fltVal val="0"/>
                                          </p:val>
                                        </p:tav>
                                      </p:tavLst>
                                    </p:anim>
                                    <p:anim calcmode="lin" valueType="num">
                                      <p:cBhvr>
                                        <p:cTn id="121" dur="500"/>
                                        <p:tgtEl>
                                          <p:spTgt spid="70"/>
                                        </p:tgtEl>
                                        <p:attrNameLst>
                                          <p:attrName>ppt_h</p:attrName>
                                        </p:attrNameLst>
                                      </p:cBhvr>
                                      <p:tavLst>
                                        <p:tav tm="0">
                                          <p:val>
                                            <p:strVal val="ppt_h"/>
                                          </p:val>
                                        </p:tav>
                                        <p:tav tm="100000">
                                          <p:val>
                                            <p:fltVal val="0"/>
                                          </p:val>
                                        </p:tav>
                                      </p:tavLst>
                                    </p:anim>
                                    <p:animEffect transition="out" filter="fade">
                                      <p:cBhvr>
                                        <p:cTn id="122" dur="500"/>
                                        <p:tgtEl>
                                          <p:spTgt spid="70"/>
                                        </p:tgtEl>
                                      </p:cBhvr>
                                    </p:animEffect>
                                    <p:set>
                                      <p:cBhvr>
                                        <p:cTn id="123" dur="1" fill="hold">
                                          <p:stCondLst>
                                            <p:cond delay="499"/>
                                          </p:stCondLst>
                                        </p:cTn>
                                        <p:tgtEl>
                                          <p:spTgt spid="70"/>
                                        </p:tgtEl>
                                        <p:attrNameLst>
                                          <p:attrName>style.visibility</p:attrName>
                                        </p:attrNameLst>
                                      </p:cBhvr>
                                      <p:to>
                                        <p:strVal val="hidden"/>
                                      </p:to>
                                    </p:set>
                                  </p:childTnLst>
                                </p:cTn>
                              </p:par>
                            </p:childTnLst>
                          </p:cTn>
                        </p:par>
                        <p:par>
                          <p:cTn id="124" fill="hold">
                            <p:stCondLst>
                              <p:cond delay="9900"/>
                            </p:stCondLst>
                            <p:childTnLst>
                              <p:par>
                                <p:cTn id="125" presetID="9" presetClass="entr" presetSubtype="0" fill="hold" grpId="0" nodeType="afterEffect">
                                  <p:stCondLst>
                                    <p:cond delay="0"/>
                                  </p:stCondLst>
                                  <p:childTnLst>
                                    <p:set>
                                      <p:cBhvr>
                                        <p:cTn id="126" dur="1" fill="hold">
                                          <p:stCondLst>
                                            <p:cond delay="0"/>
                                          </p:stCondLst>
                                        </p:cTn>
                                        <p:tgtEl>
                                          <p:spTgt spid="69"/>
                                        </p:tgtEl>
                                        <p:attrNameLst>
                                          <p:attrName>style.visibility</p:attrName>
                                        </p:attrNameLst>
                                      </p:cBhvr>
                                      <p:to>
                                        <p:strVal val="visible"/>
                                      </p:to>
                                    </p:set>
                                    <p:animEffect transition="in" filter="dissolve">
                                      <p:cBhvr>
                                        <p:cTn id="127" dur="500"/>
                                        <p:tgtEl>
                                          <p:spTgt spid="69"/>
                                        </p:tgtEl>
                                      </p:cBhvr>
                                    </p:animEffect>
                                  </p:childTnLst>
                                </p:cTn>
                              </p:par>
                            </p:childTnLst>
                          </p:cTn>
                        </p:par>
                        <p:par>
                          <p:cTn id="128" fill="hold">
                            <p:stCondLst>
                              <p:cond delay="10400"/>
                            </p:stCondLst>
                            <p:childTnLst>
                              <p:par>
                                <p:cTn id="129" presetID="53" presetClass="exit" presetSubtype="0" fill="hold" grpId="1" nodeType="afterEffect">
                                  <p:stCondLst>
                                    <p:cond delay="0"/>
                                  </p:stCondLst>
                                  <p:childTnLst>
                                    <p:anim calcmode="lin" valueType="num">
                                      <p:cBhvr>
                                        <p:cTn id="130" dur="500"/>
                                        <p:tgtEl>
                                          <p:spTgt spid="69"/>
                                        </p:tgtEl>
                                        <p:attrNameLst>
                                          <p:attrName>ppt_w</p:attrName>
                                        </p:attrNameLst>
                                      </p:cBhvr>
                                      <p:tavLst>
                                        <p:tav tm="0">
                                          <p:val>
                                            <p:strVal val="ppt_w"/>
                                          </p:val>
                                        </p:tav>
                                        <p:tav tm="100000">
                                          <p:val>
                                            <p:fltVal val="0"/>
                                          </p:val>
                                        </p:tav>
                                      </p:tavLst>
                                    </p:anim>
                                    <p:anim calcmode="lin" valueType="num">
                                      <p:cBhvr>
                                        <p:cTn id="131" dur="500"/>
                                        <p:tgtEl>
                                          <p:spTgt spid="69"/>
                                        </p:tgtEl>
                                        <p:attrNameLst>
                                          <p:attrName>ppt_h</p:attrName>
                                        </p:attrNameLst>
                                      </p:cBhvr>
                                      <p:tavLst>
                                        <p:tav tm="0">
                                          <p:val>
                                            <p:strVal val="ppt_h"/>
                                          </p:val>
                                        </p:tav>
                                        <p:tav tm="100000">
                                          <p:val>
                                            <p:fltVal val="0"/>
                                          </p:val>
                                        </p:tav>
                                      </p:tavLst>
                                    </p:anim>
                                    <p:animEffect transition="out" filter="fade">
                                      <p:cBhvr>
                                        <p:cTn id="132" dur="500"/>
                                        <p:tgtEl>
                                          <p:spTgt spid="69"/>
                                        </p:tgtEl>
                                      </p:cBhvr>
                                    </p:animEffect>
                                    <p:set>
                                      <p:cBhvr>
                                        <p:cTn id="133" dur="1" fill="hold">
                                          <p:stCondLst>
                                            <p:cond delay="499"/>
                                          </p:stCondLst>
                                        </p:cTn>
                                        <p:tgtEl>
                                          <p:spTgt spid="69"/>
                                        </p:tgtEl>
                                        <p:attrNameLst>
                                          <p:attrName>style.visibility</p:attrName>
                                        </p:attrNameLst>
                                      </p:cBhvr>
                                      <p:to>
                                        <p:strVal val="hidden"/>
                                      </p:to>
                                    </p:set>
                                  </p:childTnLst>
                                  <p:subTnLst>
                                    <p:audio>
                                      <p:cMediaNode>
                                        <p:cTn display="0" masterRel="sameClick">
                                          <p:stCondLst>
                                            <p:cond evt="begin" delay="0">
                                              <p:tn val="129"/>
                                            </p:cond>
                                          </p:stCondLst>
                                          <p:endCondLst>
                                            <p:cond evt="onStopAudio" delay="0">
                                              <p:tgtEl>
                                                <p:sldTgt/>
                                              </p:tgtEl>
                                            </p:cond>
                                          </p:endCondLst>
                                        </p:cTn>
                                        <p:tgtEl>
                                          <p:sndTgt r:embed="rId4" name="camera.wav"/>
                                        </p:tgtEl>
                                      </p:cMediaNode>
                                    </p:audio>
                                  </p:subTnLst>
                                </p:cTn>
                              </p:par>
                              <p:par>
                                <p:cTn id="134" presetID="53" presetClass="entr" presetSubtype="0" fill="hold" nodeType="withEffect">
                                  <p:stCondLst>
                                    <p:cond delay="0"/>
                                  </p:stCondLst>
                                  <p:childTnLst>
                                    <p:set>
                                      <p:cBhvr>
                                        <p:cTn id="135" dur="1" fill="hold">
                                          <p:stCondLst>
                                            <p:cond delay="0"/>
                                          </p:stCondLst>
                                        </p:cTn>
                                        <p:tgtEl>
                                          <p:spTgt spid="80"/>
                                        </p:tgtEl>
                                        <p:attrNameLst>
                                          <p:attrName>style.visibility</p:attrName>
                                        </p:attrNameLst>
                                      </p:cBhvr>
                                      <p:to>
                                        <p:strVal val="visible"/>
                                      </p:to>
                                    </p:set>
                                    <p:anim calcmode="lin" valueType="num">
                                      <p:cBhvr>
                                        <p:cTn id="136" dur="500" fill="hold"/>
                                        <p:tgtEl>
                                          <p:spTgt spid="80"/>
                                        </p:tgtEl>
                                        <p:attrNameLst>
                                          <p:attrName>ppt_w</p:attrName>
                                        </p:attrNameLst>
                                      </p:cBhvr>
                                      <p:tavLst>
                                        <p:tav tm="0">
                                          <p:val>
                                            <p:fltVal val="0"/>
                                          </p:val>
                                        </p:tav>
                                        <p:tav tm="100000">
                                          <p:val>
                                            <p:strVal val="#ppt_w"/>
                                          </p:val>
                                        </p:tav>
                                      </p:tavLst>
                                    </p:anim>
                                    <p:anim calcmode="lin" valueType="num">
                                      <p:cBhvr>
                                        <p:cTn id="137" dur="500" fill="hold"/>
                                        <p:tgtEl>
                                          <p:spTgt spid="80"/>
                                        </p:tgtEl>
                                        <p:attrNameLst>
                                          <p:attrName>ppt_h</p:attrName>
                                        </p:attrNameLst>
                                      </p:cBhvr>
                                      <p:tavLst>
                                        <p:tav tm="0">
                                          <p:val>
                                            <p:fltVal val="0"/>
                                          </p:val>
                                        </p:tav>
                                        <p:tav tm="100000">
                                          <p:val>
                                            <p:strVal val="#ppt_h"/>
                                          </p:val>
                                        </p:tav>
                                      </p:tavLst>
                                    </p:anim>
                                    <p:animEffect transition="in" filter="fade">
                                      <p:cBhvr>
                                        <p:cTn id="138" dur="500"/>
                                        <p:tgtEl>
                                          <p:spTgt spid="80"/>
                                        </p:tgtEl>
                                      </p:cBhvr>
                                    </p:animEffect>
                                  </p:childTnLst>
                                  <p:subTnLst>
                                    <p:audio>
                                      <p:cMediaNode>
                                        <p:cTn display="0" masterRel="sameClick">
                                          <p:stCondLst>
                                            <p:cond evt="begin" delay="0">
                                              <p:tn val="134"/>
                                            </p:cond>
                                          </p:stCondLst>
                                          <p:endCondLst>
                                            <p:cond evt="onStopAudio" delay="0">
                                              <p:tgtEl>
                                                <p:sldTgt/>
                                              </p:tgtEl>
                                            </p:cond>
                                          </p:endCondLst>
                                        </p:cTn>
                                        <p:tgtEl>
                                          <p:sndTgt r:embed="rId5" name="chimes.wav"/>
                                        </p:tgtEl>
                                      </p:cMediaNode>
                                    </p:audio>
                                  </p:subTnLst>
                                </p:cTn>
                              </p:par>
                            </p:childTnLst>
                          </p:cTn>
                        </p:par>
                      </p:childTnLst>
                    </p:cTn>
                  </p:par>
                  <p:par>
                    <p:cTn id="139" fill="hold">
                      <p:stCondLst>
                        <p:cond delay="indefinite"/>
                      </p:stCondLst>
                      <p:childTnLst>
                        <p:par>
                          <p:cTn id="140" fill="hold">
                            <p:stCondLst>
                              <p:cond delay="0"/>
                            </p:stCondLst>
                            <p:childTnLst>
                              <p:par>
                                <p:cTn id="141" presetID="2" presetClass="exit" presetSubtype="2" fill="hold" nodeType="clickEffect">
                                  <p:stCondLst>
                                    <p:cond delay="0"/>
                                  </p:stCondLst>
                                  <p:childTnLst>
                                    <p:anim calcmode="lin" valueType="num">
                                      <p:cBhvr additive="base">
                                        <p:cTn id="142" dur="500"/>
                                        <p:tgtEl>
                                          <p:spTgt spid="80"/>
                                        </p:tgtEl>
                                        <p:attrNameLst>
                                          <p:attrName>ppt_x</p:attrName>
                                        </p:attrNameLst>
                                      </p:cBhvr>
                                      <p:tavLst>
                                        <p:tav tm="0">
                                          <p:val>
                                            <p:strVal val="ppt_x"/>
                                          </p:val>
                                        </p:tav>
                                        <p:tav tm="100000">
                                          <p:val>
                                            <p:strVal val="1+ppt_w/2"/>
                                          </p:val>
                                        </p:tav>
                                      </p:tavLst>
                                    </p:anim>
                                    <p:anim calcmode="lin" valueType="num">
                                      <p:cBhvr additive="base">
                                        <p:cTn id="143" dur="500"/>
                                        <p:tgtEl>
                                          <p:spTgt spid="80"/>
                                        </p:tgtEl>
                                        <p:attrNameLst>
                                          <p:attrName>ppt_y</p:attrName>
                                        </p:attrNameLst>
                                      </p:cBhvr>
                                      <p:tavLst>
                                        <p:tav tm="0">
                                          <p:val>
                                            <p:strVal val="ppt_y"/>
                                          </p:val>
                                        </p:tav>
                                        <p:tav tm="100000">
                                          <p:val>
                                            <p:strVal val="ppt_y"/>
                                          </p:val>
                                        </p:tav>
                                      </p:tavLst>
                                    </p:anim>
                                    <p:set>
                                      <p:cBhvr>
                                        <p:cTn id="144" dur="1" fill="hold">
                                          <p:stCondLst>
                                            <p:cond delay="499"/>
                                          </p:stCondLst>
                                        </p:cTn>
                                        <p:tgtEl>
                                          <p:spTgt spid="80"/>
                                        </p:tgtEl>
                                        <p:attrNameLst>
                                          <p:attrName>style.visibility</p:attrName>
                                        </p:attrNameLst>
                                      </p:cBhvr>
                                      <p:to>
                                        <p:strVal val="hidden"/>
                                      </p:to>
                                    </p:set>
                                  </p:childTnLst>
                                </p:cTn>
                              </p:par>
                            </p:childTnLst>
                          </p:cTn>
                        </p:par>
                        <p:par>
                          <p:cTn id="145" fill="hold">
                            <p:stCondLst>
                              <p:cond delay="500"/>
                            </p:stCondLst>
                            <p:childTnLst>
                              <p:par>
                                <p:cTn id="146" presetID="34" presetClass="emph" presetSubtype="0" fill="hold" grpId="1" nodeType="afterEffect">
                                  <p:stCondLst>
                                    <p:cond delay="0"/>
                                  </p:stCondLst>
                                  <p:iterate type="lt">
                                    <p:tmPct val="10000"/>
                                  </p:iterate>
                                  <p:childTnLst>
                                    <p:animMotion origin="layout" path="M -2.77778E-7 -4.07407E-6 L -2.77778E-7 -0.07222 " pathEditMode="relative" rAng="0" ptsTypes="AA">
                                      <p:cBhvr>
                                        <p:cTn id="147" dur="250" accel="50000" decel="50000" autoRev="1" fill="hold">
                                          <p:stCondLst>
                                            <p:cond delay="0"/>
                                          </p:stCondLst>
                                        </p:cTn>
                                        <p:tgtEl>
                                          <p:spTgt spid="4"/>
                                        </p:tgtEl>
                                        <p:attrNameLst>
                                          <p:attrName>ppt_x</p:attrName>
                                          <p:attrName>ppt_y</p:attrName>
                                        </p:attrNameLst>
                                      </p:cBhvr>
                                      <p:rCtr x="0" y="-3611"/>
                                    </p:animMotion>
                                    <p:animRot by="1500000">
                                      <p:cBhvr>
                                        <p:cTn id="148" dur="125" fill="hold">
                                          <p:stCondLst>
                                            <p:cond delay="0"/>
                                          </p:stCondLst>
                                        </p:cTn>
                                        <p:tgtEl>
                                          <p:spTgt spid="4"/>
                                        </p:tgtEl>
                                        <p:attrNameLst>
                                          <p:attrName>r</p:attrName>
                                        </p:attrNameLst>
                                      </p:cBhvr>
                                    </p:animRot>
                                    <p:animRot by="-1500000">
                                      <p:cBhvr>
                                        <p:cTn id="149" dur="125" fill="hold">
                                          <p:stCondLst>
                                            <p:cond delay="125"/>
                                          </p:stCondLst>
                                        </p:cTn>
                                        <p:tgtEl>
                                          <p:spTgt spid="4"/>
                                        </p:tgtEl>
                                        <p:attrNameLst>
                                          <p:attrName>r</p:attrName>
                                        </p:attrNameLst>
                                      </p:cBhvr>
                                    </p:animRot>
                                    <p:animRot by="-1500000">
                                      <p:cBhvr>
                                        <p:cTn id="150" dur="125" fill="hold">
                                          <p:stCondLst>
                                            <p:cond delay="250"/>
                                          </p:stCondLst>
                                        </p:cTn>
                                        <p:tgtEl>
                                          <p:spTgt spid="4"/>
                                        </p:tgtEl>
                                        <p:attrNameLst>
                                          <p:attrName>r</p:attrName>
                                        </p:attrNameLst>
                                      </p:cBhvr>
                                    </p:animRot>
                                    <p:animRot by="1500000">
                                      <p:cBhvr>
                                        <p:cTn id="151" dur="125" fill="hold">
                                          <p:stCondLst>
                                            <p:cond delay="375"/>
                                          </p:stCondLst>
                                        </p:cTn>
                                        <p:tgtEl>
                                          <p:spTgt spid="4"/>
                                        </p:tgtEl>
                                        <p:attrNameLst>
                                          <p:attrName>r</p:attrName>
                                        </p:attrNameLst>
                                      </p:cBhvr>
                                    </p:animRot>
                                  </p:childTnLst>
                                </p:cTn>
                              </p:par>
                            </p:childTnLst>
                          </p:cTn>
                        </p:par>
                        <p:par>
                          <p:cTn id="152" fill="hold">
                            <p:stCondLst>
                              <p:cond delay="1400"/>
                            </p:stCondLst>
                            <p:childTnLst>
                              <p:par>
                                <p:cTn id="153" presetID="23" presetClass="emph" presetSubtype="0" fill="hold" grpId="0" nodeType="afterEffect">
                                  <p:stCondLst>
                                    <p:cond delay="0"/>
                                  </p:stCondLst>
                                  <p:iterate type="lt">
                                    <p:tmPct val="0"/>
                                  </p:iterate>
                                  <p:childTnLst>
                                    <p:animClr clrSpc="hsl" dir="cw">
                                      <p:cBhvr override="childStyle">
                                        <p:cTn id="154" dur="500" fill="hold"/>
                                        <p:tgtEl>
                                          <p:spTgt spid="4"/>
                                        </p:tgtEl>
                                        <p:attrNameLst>
                                          <p:attrName>style.color</p:attrName>
                                        </p:attrNameLst>
                                      </p:cBhvr>
                                      <p:by>
                                        <p:hsl h="10842353" s="0" l="0"/>
                                      </p:by>
                                    </p:animClr>
                                    <p:animClr clrSpc="hsl" dir="cw">
                                      <p:cBhvr>
                                        <p:cTn id="155" dur="500" fill="hold"/>
                                        <p:tgtEl>
                                          <p:spTgt spid="4"/>
                                        </p:tgtEl>
                                        <p:attrNameLst>
                                          <p:attrName>fillcolor</p:attrName>
                                        </p:attrNameLst>
                                      </p:cBhvr>
                                      <p:by>
                                        <p:hsl h="10842353" s="0" l="0"/>
                                      </p:by>
                                    </p:animClr>
                                    <p:animClr clrSpc="hsl" dir="cw">
                                      <p:cBhvr>
                                        <p:cTn id="156" dur="500" fill="hold"/>
                                        <p:tgtEl>
                                          <p:spTgt spid="4"/>
                                        </p:tgtEl>
                                        <p:attrNameLst>
                                          <p:attrName>stroke.color</p:attrName>
                                        </p:attrNameLst>
                                      </p:cBhvr>
                                      <p:by>
                                        <p:hsl h="10842353" s="0" l="0"/>
                                      </p:by>
                                    </p:animClr>
                                    <p:set>
                                      <p:cBhvr>
                                        <p:cTn id="157" dur="500" fill="hold"/>
                                        <p:tgtEl>
                                          <p:spTgt spid="4"/>
                                        </p:tgtEl>
                                        <p:attrNameLst>
                                          <p:attrName>fill.type</p:attrName>
                                        </p:attrNameLst>
                                      </p:cBhvr>
                                      <p:to>
                                        <p:strVal val="solid"/>
                                      </p:to>
                                    </p:set>
                                  </p:childTnLst>
                                  <p:subTnLst>
                                    <p:audio>
                                      <p:cMediaNode>
                                        <p:cTn display="0" masterRel="sameClick">
                                          <p:stCondLst>
                                            <p:cond evt="begin" delay="0">
                                              <p:tn val="153"/>
                                            </p:cond>
                                          </p:stCondLst>
                                          <p:endCondLst>
                                            <p:cond evt="onStopAudio" delay="0">
                                              <p:tgtEl>
                                                <p:sldTgt/>
                                              </p:tgtEl>
                                            </p:cond>
                                          </p:endCondLst>
                                        </p:cTn>
                                        <p:tgtEl>
                                          <p:sndTgt r:embed="rId6" name="FELIZ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37" grpId="0" animBg="1"/>
      <p:bldP spid="7195" grpId="0" animBg="1"/>
      <p:bldP spid="7195" grpId="1" animBg="1"/>
      <p:bldP spid="7196" grpId="0"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524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00200" y="533400"/>
            <a:ext cx="6172199" cy="825499"/>
          </a:xfrm>
          <a:prstGeom prst="roundRect">
            <a:avLst/>
          </a:prstGeom>
          <a:solidFill>
            <a:schemeClr val="accent5">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0"/>
                <a:solidFill>
                  <a:schemeClr val="tx1"/>
                </a:solidFill>
                <a:effectLst>
                  <a:outerShdw blurRad="38100" dist="19050" dir="2700000" algn="tl" rotWithShape="0">
                    <a:schemeClr val="dk1">
                      <a:alpha val="40000"/>
                    </a:schemeClr>
                  </a:outerShdw>
                </a:effectLst>
              </a:rPr>
              <a:t>HOẠT ĐỘNG 2:</a:t>
            </a:r>
          </a:p>
          <a:p>
            <a:pPr algn="ctr"/>
            <a:r>
              <a:rPr lang="en-US" sz="3200" b="1" dirty="0" smtClean="0">
                <a:ln w="0"/>
                <a:solidFill>
                  <a:schemeClr val="tx1"/>
                </a:solidFill>
                <a:effectLst>
                  <a:outerShdw blurRad="38100" dist="19050" dir="2700000" algn="tl" rotWithShape="0">
                    <a:schemeClr val="dk1">
                      <a:alpha val="40000"/>
                    </a:schemeClr>
                  </a:outerShdw>
                </a:effectLst>
              </a:rPr>
              <a:t>ĐỌC HIỂU BÀI TẬP ĐỌC MỚI</a:t>
            </a:r>
            <a:endParaRPr lang="vi-VN" sz="32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08278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
        <p:nvSpPr>
          <p:cNvPr id="4" name="TextBox 3"/>
          <p:cNvSpPr txBox="1"/>
          <p:nvPr/>
        </p:nvSpPr>
        <p:spPr>
          <a:xfrm>
            <a:off x="0" y="274638"/>
            <a:ext cx="9144000" cy="6370975"/>
          </a:xfrm>
          <a:prstGeom prst="rect">
            <a:avLst/>
          </a:prstGeom>
          <a:solidFill>
            <a:schemeClr val="bg1"/>
          </a:solidFill>
        </p:spPr>
        <p:txBody>
          <a:bodyPr wrap="square" rtlCol="0">
            <a:spAutoFit/>
          </a:bodyPr>
          <a:lstStyle/>
          <a:p>
            <a:pPr algn="ctr"/>
            <a:r>
              <a:rPr lang="nl-NL" sz="3200" b="1" dirty="0" smtClean="0"/>
              <a:t>CON </a:t>
            </a:r>
            <a:r>
              <a:rPr lang="nl-NL" sz="3200" b="1" dirty="0"/>
              <a:t>RỒNG CHÁU TIÊN </a:t>
            </a:r>
            <a:endParaRPr lang="vi-VN" sz="3200" dirty="0"/>
          </a:p>
          <a:p>
            <a:pPr indent="363538" algn="just"/>
            <a:r>
              <a:rPr lang="nl-NL" sz="2200" b="1" dirty="0"/>
              <a:t>Ngày xửa ngày xưa, ở miền đất Lạc Việt, có một vị thần tên là Lạc Long Quân. Thần mình rồng, sức khoẻ vô địch, lại có nhiều phép lạ. Bấy giờ ở vùng núi cao có nàng Âu Cơ xinh đẹp tuyệt trần, nghe vùng đất Lạc Việt có nhiều hoa thơm cỏ lạ bè tìm đến thăm. Hai người gặp nhau kết thành vợ chồng. Đến kì sinh nở, Âu cơ sinh ra một cái bọc trăm trứng. Kì lạ thay, trăm trứng nở ra một trăm người con đẹp đẽ, hồng hào và lớn nhanh như thổi.</a:t>
            </a:r>
            <a:endParaRPr lang="vi-VN" sz="2200" b="1" dirty="0"/>
          </a:p>
          <a:p>
            <a:pPr indent="363538" algn="just"/>
            <a:r>
              <a:rPr lang="nl-NL" sz="2200" b="1" dirty="0"/>
              <a:t>Sống với nhau được ít lâu, Lạc Long Quân bảo vợ:</a:t>
            </a:r>
            <a:endParaRPr lang="vi-VN" sz="2200" b="1" dirty="0"/>
          </a:p>
          <a:p>
            <a:pPr indent="363538" algn="just"/>
            <a:r>
              <a:rPr lang="nl-NL" sz="2200" b="1" dirty="0"/>
              <a:t>- Ta vốn nòi rồng ở miền nước thẳm, nàng là dòng tiên ở chốn non cao. Kẻ trên cạn, người dưới nước, tập quán khác nhau, khó mà ở cùng nhau lâu dài được. Nay ta đem năm mươi con xuống biển, nàng đưa năm mươi con lên núi, chia nhau cai quản các phương, khi có việc thì giúp đỡ lẫn nhau, đừng quên lời hẹn.</a:t>
            </a:r>
            <a:endParaRPr lang="vi-VN" sz="2200" b="1" dirty="0"/>
          </a:p>
          <a:p>
            <a:pPr indent="363538" algn="just"/>
            <a:r>
              <a:rPr lang="nl-NL" sz="2200" b="1" dirty="0"/>
              <a:t>Một trăm người con của Lạc Long Quân và Âu Cơ sau này trở thành tổ tiên của người Việt Nam ta. Cũng bởi sự tích này mà người Việt Nam thường tự hào xưng là </a:t>
            </a:r>
            <a:r>
              <a:rPr lang="nl-NL" sz="2200" b="1" i="1" dirty="0"/>
              <a:t>con Rồng cháu Tiên</a:t>
            </a:r>
            <a:r>
              <a:rPr lang="nl-NL" sz="2200" b="1" dirty="0"/>
              <a:t> và thân mật gọi nhau là đồng bào</a:t>
            </a:r>
            <a:r>
              <a:rPr lang="nl-NL" sz="2200" b="1" dirty="0" smtClean="0"/>
              <a:t>.</a:t>
            </a:r>
          </a:p>
          <a:p>
            <a:pPr indent="363538" algn="r"/>
            <a:r>
              <a:rPr lang="nl-NL" sz="2400" i="1" dirty="0"/>
              <a:t>(SGK TV lớp 5 tập 1 trang 27)</a:t>
            </a:r>
            <a:endParaRPr lang="vi-VN" sz="2400" i="1" dirty="0"/>
          </a:p>
          <a:p>
            <a:pPr indent="363538" algn="ctr"/>
            <a:endParaRPr lang="vi-VN" sz="2200" b="1" dirty="0"/>
          </a:p>
        </p:txBody>
      </p:sp>
      <p:sp>
        <p:nvSpPr>
          <p:cNvPr id="6" name="Oval 5"/>
          <p:cNvSpPr/>
          <p:nvPr/>
        </p:nvSpPr>
        <p:spPr>
          <a:xfrm>
            <a:off x="76200" y="838200"/>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1</a:t>
            </a:r>
            <a:endParaRPr lang="vi-VN" sz="2400" b="1" dirty="0">
              <a:solidFill>
                <a:srgbClr val="FF0000"/>
              </a:solidFill>
            </a:endParaRPr>
          </a:p>
        </p:txBody>
      </p:sp>
      <p:sp>
        <p:nvSpPr>
          <p:cNvPr id="7" name="Oval 6"/>
          <p:cNvSpPr/>
          <p:nvPr/>
        </p:nvSpPr>
        <p:spPr>
          <a:xfrm>
            <a:off x="89647" y="2788275"/>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2</a:t>
            </a:r>
            <a:endParaRPr lang="vi-VN" sz="2400" b="1" dirty="0">
              <a:solidFill>
                <a:srgbClr val="FF0000"/>
              </a:solidFill>
            </a:endParaRPr>
          </a:p>
        </p:txBody>
      </p:sp>
      <p:sp>
        <p:nvSpPr>
          <p:cNvPr id="8" name="Oval 7"/>
          <p:cNvSpPr/>
          <p:nvPr/>
        </p:nvSpPr>
        <p:spPr>
          <a:xfrm>
            <a:off x="76200" y="4800600"/>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3</a:t>
            </a:r>
            <a:endParaRPr lang="vi-VN" sz="2400" b="1" dirty="0">
              <a:solidFill>
                <a:srgbClr val="FF0000"/>
              </a:solidFill>
            </a:endParaRPr>
          </a:p>
        </p:txBody>
      </p:sp>
      <p:cxnSp>
        <p:nvCxnSpPr>
          <p:cNvPr id="10" name="Straight Connector 9"/>
          <p:cNvCxnSpPr/>
          <p:nvPr/>
        </p:nvCxnSpPr>
        <p:spPr>
          <a:xfrm flipH="1">
            <a:off x="8001000" y="2492461"/>
            <a:ext cx="76200" cy="259725"/>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flipH="1">
            <a:off x="1676400" y="4483233"/>
            <a:ext cx="76200" cy="259725"/>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flipH="1">
            <a:off x="8099612" y="5562600"/>
            <a:ext cx="76200" cy="259725"/>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0717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1000"/>
            <a:ext cx="9144000" cy="52014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3200" b="1" dirty="0" smtClean="0"/>
              <a:t>CON RỒNG CHÁU TIÊN </a:t>
            </a:r>
            <a:endParaRPr lang="vi-VN" sz="3200" dirty="0" smtClean="0"/>
          </a:p>
          <a:p>
            <a:pPr indent="363538" algn="just"/>
            <a:r>
              <a:rPr lang="nl-NL" sz="2000" b="1" dirty="0" smtClean="0"/>
              <a:t>Ngày xửa ngày xưa, ở miền đất Lạc Việt, có một vị thần tên là Lạc Long Quân. Thần mình rồng, sức khoẻ vô địch, lại có nhiều phép lạ. Bấy giờ ở vùng núi cao có nàng Âu Cơ xinh đẹp tuyệt trần, nghe vùng đất Lạc Việt có nhiều hoa thơm cỏ lạ bè tìm đến thăm. Hai người gặp nhau kết thành vợ chồng. Đến kì sinh nở, Âu cơ sinh ra một cái bọc trăm trứng. Kì lạ thay, trăm trứng nở ra một trăm người con đẹp đẽ, hồng hào và lớn nhanh như thổi.</a:t>
            </a:r>
            <a:endParaRPr lang="vi-VN" sz="2000" b="1" dirty="0" smtClean="0"/>
          </a:p>
          <a:p>
            <a:pPr indent="363538" algn="just"/>
            <a:r>
              <a:rPr lang="nl-NL" sz="2000" b="1" dirty="0" smtClean="0"/>
              <a:t>Sống với nhau được ít lâu, Lạc Long Quân bảo vợ:</a:t>
            </a:r>
            <a:endParaRPr lang="vi-VN" sz="2000" b="1" dirty="0" smtClean="0"/>
          </a:p>
          <a:p>
            <a:pPr indent="363538" algn="just"/>
            <a:r>
              <a:rPr lang="nl-NL" sz="2000" b="1" dirty="0" smtClean="0"/>
              <a:t>- Ta vốn nòi rồng ở miền nước thẳm, nàng là dòng tiên ở chốn non cao. Kẻ trên cạn, người dưới nước, tập quán khác nhau, khó mà ở cùng nhau lâu dài được. Nay ta đem năm mươi con xuống biển, nàng đưa năm mươi con lên núi, chia nhau cai quản các phương, khi có việc thì giúp đỡ lẫn nhau, đừng quên lời hẹn.</a:t>
            </a:r>
            <a:endParaRPr lang="vi-VN" sz="2000" b="1" dirty="0" smtClean="0"/>
          </a:p>
          <a:p>
            <a:pPr indent="363538" algn="just"/>
            <a:r>
              <a:rPr lang="nl-NL" sz="2000" b="1" dirty="0" smtClean="0"/>
              <a:t>Một trăm người con của Lạc Long Quân và Âu Cơ sau này trở thành tổ tiên của người Việt Nam ta. Cũng bởi sự tích này mà người Việt Nam thường tự hào xưng là </a:t>
            </a:r>
            <a:r>
              <a:rPr lang="nl-NL" sz="2000" b="1" i="1" dirty="0" smtClean="0"/>
              <a:t>con Rồng cháu Tiên</a:t>
            </a:r>
            <a:r>
              <a:rPr lang="nl-NL" sz="2000" b="1" dirty="0" smtClean="0"/>
              <a:t> và thân mật gọi nhau là đồng bào.</a:t>
            </a:r>
          </a:p>
          <a:p>
            <a:pPr indent="363538" algn="ctr"/>
            <a:endParaRPr lang="vi-VN" sz="2000" b="1" dirty="0"/>
          </a:p>
        </p:txBody>
      </p:sp>
      <p:sp>
        <p:nvSpPr>
          <p:cNvPr id="5" name="Round Diagonal Corner Rectangle 4"/>
          <p:cNvSpPr/>
          <p:nvPr/>
        </p:nvSpPr>
        <p:spPr>
          <a:xfrm>
            <a:off x="0" y="5334000"/>
            <a:ext cx="9144000" cy="1524000"/>
          </a:xfrm>
          <a:prstGeom prst="round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i="1" dirty="0">
                <a:solidFill>
                  <a:srgbClr val="C00000"/>
                </a:solidFill>
                <a:latin typeface="Times New Roman" pitchFamily="18" charset="0"/>
                <a:cs typeface="Times New Roman" pitchFamily="18" charset="0"/>
              </a:rPr>
              <a:t>Câu 1: Hai nhân vật chính trong truyện Con Rồng cháu Tiên là ai?</a:t>
            </a:r>
          </a:p>
          <a:p>
            <a:r>
              <a:rPr lang="vi-VN" sz="2400" b="1" i="1" dirty="0">
                <a:solidFill>
                  <a:srgbClr val="C00000"/>
                </a:solidFill>
                <a:latin typeface="Times New Roman" pitchFamily="18" charset="0"/>
                <a:cs typeface="Times New Roman" pitchFamily="18" charset="0"/>
              </a:rPr>
              <a:t>A. Vua Hùng – Âu Cơ</a:t>
            </a:r>
          </a:p>
          <a:p>
            <a:r>
              <a:rPr lang="vi-VN" sz="2400" b="1" i="1" dirty="0">
                <a:solidFill>
                  <a:srgbClr val="C00000"/>
                </a:solidFill>
                <a:latin typeface="Times New Roman" pitchFamily="18" charset="0"/>
                <a:cs typeface="Times New Roman" pitchFamily="18" charset="0"/>
              </a:rPr>
              <a:t>B. Lạc Long Quân  - Âu Cơ</a:t>
            </a:r>
          </a:p>
          <a:p>
            <a:r>
              <a:rPr lang="vi-VN" sz="2400" b="1" i="1" dirty="0">
                <a:solidFill>
                  <a:srgbClr val="C00000"/>
                </a:solidFill>
                <a:latin typeface="Times New Roman" pitchFamily="18" charset="0"/>
                <a:cs typeface="Times New Roman" pitchFamily="18" charset="0"/>
              </a:rPr>
              <a:t>C. Một trăm người con của Lạc Long Quân và Âu Cơ.</a:t>
            </a:r>
          </a:p>
        </p:txBody>
      </p:sp>
      <p:sp>
        <p:nvSpPr>
          <p:cNvPr id="6" name="Oval 5"/>
          <p:cNvSpPr/>
          <p:nvPr/>
        </p:nvSpPr>
        <p:spPr>
          <a:xfrm>
            <a:off x="71717" y="6073588"/>
            <a:ext cx="457200" cy="457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B</a:t>
            </a:r>
            <a:endParaRPr lang="vi-VN"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3022003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1000"/>
            <a:ext cx="9144000" cy="52014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3200" b="1" dirty="0" smtClean="0"/>
              <a:t>CON RỒNG CHÁU TIÊN </a:t>
            </a:r>
            <a:endParaRPr lang="vi-VN" sz="3200" dirty="0" smtClean="0"/>
          </a:p>
          <a:p>
            <a:pPr indent="363538" algn="just"/>
            <a:r>
              <a:rPr lang="nl-NL" sz="2000" b="1" dirty="0" smtClean="0"/>
              <a:t>Ngày xửa ngày xưa, ở miền đất Lạc Việt, có một vị thần tên là Lạc Long Quân. Thần mình rồng, sức khoẻ vô địch, lại có nhiều phép lạ. Bấy giờ ở vùng núi cao có nàng Âu Cơ xinh đẹp tuyệt trần, nghe vùng đất Lạc Việt có nhiều hoa thơm cỏ lạ bè tìm đến thăm. Hai người gặp nhau kết thành vợ chồng. Đến kì sinh nở, Âu cơ sinh ra một cái bọc trăm trứng. Kì lạ thay, trăm trứng nở ra một trăm người con đẹp đẽ, hồng hào và lớn nhanh như thổi.</a:t>
            </a:r>
            <a:endParaRPr lang="vi-VN" sz="2000" b="1" dirty="0" smtClean="0"/>
          </a:p>
          <a:p>
            <a:pPr indent="363538" algn="just"/>
            <a:r>
              <a:rPr lang="nl-NL" sz="2000" b="1" dirty="0" smtClean="0"/>
              <a:t>Sống với nhau được ít lâu, Lạc Long Quân bảo vợ:</a:t>
            </a:r>
            <a:endParaRPr lang="vi-VN" sz="2000" b="1" dirty="0" smtClean="0"/>
          </a:p>
          <a:p>
            <a:pPr indent="363538" algn="just"/>
            <a:r>
              <a:rPr lang="nl-NL" sz="2000" b="1" dirty="0" smtClean="0"/>
              <a:t>- Ta vốn nòi rồng ở miền nước thẳm, nàng là dòng tiên ở chốn non cao. Kẻ trên cạn, người dưới nước, tập quán khác nhau, khó mà ở cùng nhau lâu dài được. Nay ta đem năm mươi con xuống biển, nàng đưa năm mươi con lên núi, chia nhau cai quản các phương, khi có việc thì giúp đỡ lẫn nhau, đừng quên lời hẹn.</a:t>
            </a:r>
            <a:endParaRPr lang="vi-VN" sz="2000" b="1" dirty="0" smtClean="0"/>
          </a:p>
          <a:p>
            <a:pPr indent="363538" algn="just"/>
            <a:r>
              <a:rPr lang="nl-NL" sz="2000" b="1" dirty="0" smtClean="0"/>
              <a:t>Một trăm người con của Lạc Long Quân và Âu Cơ sau này trở thành tổ tiên của người Việt Nam ta. Cũng bởi sự tích này mà người Việt Nam thường tự hào xưng là </a:t>
            </a:r>
            <a:r>
              <a:rPr lang="nl-NL" sz="2000" b="1" i="1" dirty="0" smtClean="0"/>
              <a:t>con Rồng cháu Tiên</a:t>
            </a:r>
            <a:r>
              <a:rPr lang="nl-NL" sz="2000" b="1" dirty="0" smtClean="0"/>
              <a:t> và thân mật gọi nhau là đồng bào.</a:t>
            </a:r>
          </a:p>
          <a:p>
            <a:pPr indent="363538" algn="ctr"/>
            <a:endParaRPr lang="vi-VN" sz="2000" b="1" dirty="0"/>
          </a:p>
        </p:txBody>
      </p:sp>
      <p:sp>
        <p:nvSpPr>
          <p:cNvPr id="5" name="Round Diagonal Corner Rectangle 4"/>
          <p:cNvSpPr/>
          <p:nvPr/>
        </p:nvSpPr>
        <p:spPr>
          <a:xfrm>
            <a:off x="0" y="4572000"/>
            <a:ext cx="9144000" cy="2286000"/>
          </a:xfrm>
          <a:prstGeom prst="round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i="1" dirty="0">
                <a:solidFill>
                  <a:srgbClr val="C00000"/>
                </a:solidFill>
                <a:latin typeface="Times New Roman" pitchFamily="18" charset="0"/>
                <a:cs typeface="Times New Roman" pitchFamily="18" charset="0"/>
              </a:rPr>
              <a:t>Câu 2. Theo truyện Con Rồng cháu Tiên, nàng Âu Cơ thuộc giống nào và sinh sống ở đâu?</a:t>
            </a:r>
          </a:p>
          <a:p>
            <a:r>
              <a:rPr lang="vi-VN" sz="2400" b="1" i="1" dirty="0">
                <a:solidFill>
                  <a:srgbClr val="C00000"/>
                </a:solidFill>
                <a:latin typeface="Times New Roman" pitchFamily="18" charset="0"/>
                <a:cs typeface="Times New Roman" pitchFamily="18" charset="0"/>
              </a:rPr>
              <a:t>A. Là người con của một vị vua - Sống ở miền núi cao.</a:t>
            </a:r>
          </a:p>
          <a:p>
            <a:r>
              <a:rPr lang="vi-VN" sz="2400" b="1" i="1" dirty="0">
                <a:solidFill>
                  <a:srgbClr val="C00000"/>
                </a:solidFill>
                <a:latin typeface="Times New Roman" pitchFamily="18" charset="0"/>
                <a:cs typeface="Times New Roman" pitchFamily="18" charset="0"/>
              </a:rPr>
              <a:t>B. Vừa là giống rồng, vừa là giống tiên - Sinh sống ở trên cạn.</a:t>
            </a:r>
          </a:p>
          <a:p>
            <a:r>
              <a:rPr lang="vi-VN" sz="2400" b="1" i="1" dirty="0">
                <a:solidFill>
                  <a:srgbClr val="C00000"/>
                </a:solidFill>
                <a:latin typeface="Times New Roman" pitchFamily="18" charset="0"/>
                <a:cs typeface="Times New Roman" pitchFamily="18" charset="0"/>
              </a:rPr>
              <a:t>C. Giống tiên - sống ở vùng núi cao </a:t>
            </a:r>
          </a:p>
        </p:txBody>
      </p:sp>
      <p:sp>
        <p:nvSpPr>
          <p:cNvPr id="6" name="Oval 5"/>
          <p:cNvSpPr/>
          <p:nvPr/>
        </p:nvSpPr>
        <p:spPr>
          <a:xfrm>
            <a:off x="76200" y="6248400"/>
            <a:ext cx="457200" cy="457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itchFamily="18" charset="0"/>
                <a:cs typeface="Times New Roman" pitchFamily="18" charset="0"/>
              </a:rPr>
              <a:t>C</a:t>
            </a:r>
            <a:endParaRPr lang="vi-VN"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9577212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1000"/>
            <a:ext cx="9144000" cy="52014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3200" b="1" dirty="0" smtClean="0"/>
              <a:t>CON RỒNG CHÁU TIÊN </a:t>
            </a:r>
            <a:endParaRPr lang="vi-VN" sz="3200" dirty="0" smtClean="0"/>
          </a:p>
          <a:p>
            <a:pPr indent="363538" algn="just"/>
            <a:r>
              <a:rPr lang="nl-NL" sz="2000" b="1" dirty="0" smtClean="0"/>
              <a:t>Ngày xửa ngày xưa, ở miền đất Lạc Việt, có một vị thần tên là Lạc Long Quân. Thần mình rồng, sức khoẻ vô địch, lại có nhiều phép lạ. Bấy giờ ở vùng núi cao có nàng Âu Cơ xinh đẹp tuyệt trần, nghe vùng đất Lạc Việt có nhiều hoa thơm cỏ lạ bè tìm đến thăm. Hai người gặp nhau kết thành vợ chồng. Đến kì sinh nở, Âu cơ sinh ra một cái bọc trăm trứng. Kì lạ thay, trăm trứng nở ra một trăm người con đẹp đẽ, hồng hào và lớn nhanh như thổi.</a:t>
            </a:r>
            <a:endParaRPr lang="vi-VN" sz="2000" b="1" dirty="0" smtClean="0"/>
          </a:p>
          <a:p>
            <a:pPr indent="363538" algn="just"/>
            <a:r>
              <a:rPr lang="nl-NL" sz="2000" b="1" dirty="0" smtClean="0"/>
              <a:t>Sống với nhau được ít lâu, Lạc Long Quân bảo vợ:</a:t>
            </a:r>
            <a:endParaRPr lang="vi-VN" sz="2000" b="1" dirty="0" smtClean="0"/>
          </a:p>
          <a:p>
            <a:pPr indent="363538" algn="just"/>
            <a:r>
              <a:rPr lang="nl-NL" sz="2000" b="1" dirty="0" smtClean="0"/>
              <a:t>- Ta vốn nòi rồng ở miền nước thẳm, nàng là dòng tiên ở chốn non cao. Kẻ trên cạn, người dưới nước, tập quán khác nhau, khó mà ở cùng nhau lâu dài được. Nay ta đem năm mươi con xuống biển, nàng đưa năm mươi con lên núi, chia nhau cai quản các phương, khi có việc thì giúp đỡ lẫn nhau, đừng quên lời hẹn.</a:t>
            </a:r>
            <a:endParaRPr lang="vi-VN" sz="2000" b="1" dirty="0" smtClean="0"/>
          </a:p>
          <a:p>
            <a:pPr indent="363538" algn="just"/>
            <a:r>
              <a:rPr lang="nl-NL" sz="2000" b="1" dirty="0" smtClean="0"/>
              <a:t>Một trăm người con của Lạc Long Quân và Âu Cơ sau này trở thành tổ tiên của người Việt Nam ta. Cũng bởi sự tích này mà người Việt Nam thường tự hào xưng là </a:t>
            </a:r>
            <a:r>
              <a:rPr lang="nl-NL" sz="2000" b="1" i="1" dirty="0" smtClean="0"/>
              <a:t>con Rồng cháu Tiên</a:t>
            </a:r>
            <a:r>
              <a:rPr lang="nl-NL" sz="2000" b="1" dirty="0" smtClean="0"/>
              <a:t> và thân mật gọi nhau là đồng bào.</a:t>
            </a:r>
          </a:p>
          <a:p>
            <a:pPr indent="363538" algn="ctr"/>
            <a:endParaRPr lang="vi-VN" sz="2000" b="1" dirty="0"/>
          </a:p>
        </p:txBody>
      </p:sp>
      <p:sp>
        <p:nvSpPr>
          <p:cNvPr id="5" name="Round Diagonal Corner Rectangle 4"/>
          <p:cNvSpPr/>
          <p:nvPr/>
        </p:nvSpPr>
        <p:spPr>
          <a:xfrm>
            <a:off x="0" y="5029200"/>
            <a:ext cx="9144000" cy="1828800"/>
          </a:xfrm>
          <a:prstGeom prst="round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i="1" dirty="0">
                <a:solidFill>
                  <a:srgbClr val="C00000"/>
                </a:solidFill>
                <a:latin typeface="Times New Roman" pitchFamily="18" charset="0"/>
                <a:cs typeface="Times New Roman" pitchFamily="18" charset="0"/>
              </a:rPr>
              <a:t>Câu 3. Nội dung của đoạn 1 nói gì?</a:t>
            </a:r>
          </a:p>
          <a:p>
            <a:r>
              <a:rPr lang="vi-VN" sz="2400" b="1" i="1" dirty="0">
                <a:solidFill>
                  <a:srgbClr val="C00000"/>
                </a:solidFill>
                <a:latin typeface="Times New Roman" pitchFamily="18" charset="0"/>
                <a:cs typeface="Times New Roman" pitchFamily="18" charset="0"/>
              </a:rPr>
              <a:t>A. Kể về tài nghệ, phép lạ của vị thần Lạc Long Quân</a:t>
            </a:r>
          </a:p>
          <a:p>
            <a:r>
              <a:rPr lang="vi-VN" sz="2400" b="1" i="1" dirty="0">
                <a:solidFill>
                  <a:srgbClr val="C00000"/>
                </a:solidFill>
                <a:latin typeface="Times New Roman" pitchFamily="18" charset="0"/>
                <a:cs typeface="Times New Roman" pitchFamily="18" charset="0"/>
              </a:rPr>
              <a:t>B. Kể về Lạc Long Quân và Âu Cơ cùng một trăm người con của họ</a:t>
            </a:r>
          </a:p>
          <a:p>
            <a:r>
              <a:rPr lang="vi-VN" sz="2400" b="1" i="1" dirty="0">
                <a:solidFill>
                  <a:srgbClr val="C00000"/>
                </a:solidFill>
                <a:latin typeface="Times New Roman" pitchFamily="18" charset="0"/>
                <a:cs typeface="Times New Roman" pitchFamily="18" charset="0"/>
              </a:rPr>
              <a:t>C. Miêu tả vẻ đẹp của nàng Âu Cơ</a:t>
            </a:r>
          </a:p>
        </p:txBody>
      </p:sp>
      <p:sp>
        <p:nvSpPr>
          <p:cNvPr id="6" name="Oval 5"/>
          <p:cNvSpPr/>
          <p:nvPr/>
        </p:nvSpPr>
        <p:spPr>
          <a:xfrm>
            <a:off x="49306" y="5943600"/>
            <a:ext cx="457200" cy="457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B</a:t>
            </a:r>
            <a:endParaRPr lang="vi-VN" sz="2800" b="1" dirty="0">
              <a:solidFill>
                <a:schemeClr val="tx1"/>
              </a:solidFill>
              <a:latin typeface="Times New Roman" pitchFamily="18" charset="0"/>
              <a:cs typeface="Times New Roman" pitchFamily="18" charset="0"/>
            </a:endParaRPr>
          </a:p>
        </p:txBody>
      </p:sp>
      <p:sp>
        <p:nvSpPr>
          <p:cNvPr id="7" name="Oval 6"/>
          <p:cNvSpPr/>
          <p:nvPr/>
        </p:nvSpPr>
        <p:spPr>
          <a:xfrm>
            <a:off x="112059" y="914400"/>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1</a:t>
            </a:r>
            <a:endParaRPr lang="vi-VN" sz="2400" b="1" dirty="0">
              <a:solidFill>
                <a:srgbClr val="FF0000"/>
              </a:solidFill>
            </a:endParaRPr>
          </a:p>
        </p:txBody>
      </p:sp>
      <p:cxnSp>
        <p:nvCxnSpPr>
          <p:cNvPr id="8" name="Straight Connector 7"/>
          <p:cNvCxnSpPr/>
          <p:nvPr/>
        </p:nvCxnSpPr>
        <p:spPr>
          <a:xfrm flipH="1">
            <a:off x="3581400" y="2445375"/>
            <a:ext cx="76200" cy="259725"/>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8472257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1000"/>
            <a:ext cx="9144000" cy="52014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3200" b="1" dirty="0" smtClean="0"/>
              <a:t>CON RỒNG CHÁU TIÊN </a:t>
            </a:r>
            <a:endParaRPr lang="vi-VN" sz="3200" dirty="0" smtClean="0"/>
          </a:p>
          <a:p>
            <a:pPr indent="363538" algn="just"/>
            <a:r>
              <a:rPr lang="nl-NL" sz="2000" b="1" dirty="0" smtClean="0"/>
              <a:t>Ngày xửa ngày xưa, ở miền đất Lạc Việt, có một vị thần tên là Lạc Long Quân. Thần mình rồng, sức khoẻ vô địch, lại có nhiều phép lạ. Bấy giờ ở vùng núi cao có nàng Âu Cơ xinh đẹp tuyệt trần, nghe vùng đất Lạc Việt có nhiều hoa thơm cỏ lạ bè tìm đến thăm. Hai người gặp nhau kết thành vợ chồng. Đến kì sinh nở, Âu cơ sinh ra một cái </a:t>
            </a:r>
            <a:r>
              <a:rPr lang="nl-NL" sz="2000" b="1" dirty="0"/>
              <a:t>bọc trăm trứng</a:t>
            </a:r>
            <a:r>
              <a:rPr lang="nl-NL" sz="2000" b="1" dirty="0" smtClean="0"/>
              <a:t>. Kì lạ thay, trăm trứng nở ra một trăm người con đẹp đẽ, hồng hào và lớn nhanh như thổi.</a:t>
            </a:r>
            <a:endParaRPr lang="vi-VN" sz="2000" b="1" dirty="0" smtClean="0"/>
          </a:p>
          <a:p>
            <a:pPr indent="363538" algn="just"/>
            <a:r>
              <a:rPr lang="nl-NL" sz="2000" b="1" dirty="0" smtClean="0"/>
              <a:t>Sống với nhau được ít lâu, Lạc Long Quân bảo vợ:</a:t>
            </a:r>
            <a:endParaRPr lang="vi-VN" sz="2000" b="1" dirty="0" smtClean="0"/>
          </a:p>
          <a:p>
            <a:pPr indent="363538" algn="just"/>
            <a:r>
              <a:rPr lang="nl-NL" sz="2000" b="1" dirty="0" smtClean="0"/>
              <a:t>- Ta vốn nòi rồng ở miền nước thẳm, nàng là dòng tiên ở chốn non cao. Kẻ trên cạn, người dưới nước, tập quán khác nhau, khó mà ở cùng nhau lâu dài được. Nay ta đem năm mươi con xuống biển, nàng đưa năm mươi con lên núi, chia nhau cai quản các phương, khi có việc thì giúp đỡ lẫn nhau, đừng quên lời hẹn.</a:t>
            </a:r>
            <a:endParaRPr lang="vi-VN" sz="2000" b="1" dirty="0" smtClean="0"/>
          </a:p>
          <a:p>
            <a:pPr indent="363538" algn="just"/>
            <a:r>
              <a:rPr lang="nl-NL" sz="2000" b="1" dirty="0" smtClean="0"/>
              <a:t>Một trăm người con của Lạc Long Quân và Âu Cơ sau này trở thành tổ tiên của người Việt Nam ta. Cũng bởi sự tích này mà người Việt Nam thường tự hào xưng là </a:t>
            </a:r>
            <a:r>
              <a:rPr lang="nl-NL" sz="2000" b="1" i="1" dirty="0" smtClean="0"/>
              <a:t>con Rồng cháu Tiên</a:t>
            </a:r>
            <a:r>
              <a:rPr lang="nl-NL" sz="2000" b="1" dirty="0" smtClean="0"/>
              <a:t> và thân mật gọi nhau là đồng bào.</a:t>
            </a:r>
          </a:p>
          <a:p>
            <a:pPr indent="363538" algn="ctr"/>
            <a:endParaRPr lang="vi-VN" sz="2000" b="1" dirty="0"/>
          </a:p>
        </p:txBody>
      </p:sp>
      <p:sp>
        <p:nvSpPr>
          <p:cNvPr id="5" name="Round Diagonal Corner Rectangle 4"/>
          <p:cNvSpPr/>
          <p:nvPr/>
        </p:nvSpPr>
        <p:spPr>
          <a:xfrm>
            <a:off x="0" y="4648200"/>
            <a:ext cx="9144000" cy="2209800"/>
          </a:xfrm>
          <a:prstGeom prst="round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i="1" dirty="0">
                <a:solidFill>
                  <a:srgbClr val="C00000"/>
                </a:solidFill>
                <a:latin typeface="Times New Roman" pitchFamily="18" charset="0"/>
                <a:cs typeface="Times New Roman" pitchFamily="18" charset="0"/>
              </a:rPr>
              <a:t>Câu 4. Ý nghĩa nổi bật của hình thường bọc trăm trứng?</a:t>
            </a:r>
          </a:p>
          <a:p>
            <a:r>
              <a:rPr lang="vi-VN" sz="2400" b="1" i="1" dirty="0">
                <a:solidFill>
                  <a:srgbClr val="C00000"/>
                </a:solidFill>
                <a:latin typeface="Times New Roman" pitchFamily="18" charset="0"/>
                <a:cs typeface="Times New Roman" pitchFamily="18" charset="0"/>
              </a:rPr>
              <a:t>A. Ca ngợi công lao sinh nở kì diệu của Âu Cơ và Lạc Long Quân</a:t>
            </a:r>
          </a:p>
          <a:p>
            <a:r>
              <a:rPr lang="vi-VN" sz="2400" b="1" i="1" dirty="0">
                <a:solidFill>
                  <a:srgbClr val="C00000"/>
                </a:solidFill>
                <a:latin typeface="Times New Roman" pitchFamily="18" charset="0"/>
                <a:cs typeface="Times New Roman" pitchFamily="18" charset="0"/>
              </a:rPr>
              <a:t>B. Tình yêu quê hương, đất nước, tự hào dân tộc</a:t>
            </a:r>
          </a:p>
          <a:p>
            <a:r>
              <a:rPr lang="vi-VN" sz="2400" b="1" i="1" dirty="0">
                <a:solidFill>
                  <a:srgbClr val="C00000"/>
                </a:solidFill>
                <a:latin typeface="Times New Roman" pitchFamily="18" charset="0"/>
                <a:cs typeface="Times New Roman" pitchFamily="18" charset="0"/>
              </a:rPr>
              <a:t>C. Nhắc nhở mọi người, mọi dân tộc Việt Nam thương yêu, đùm bọc lẫn nhau như người một nhà.</a:t>
            </a:r>
          </a:p>
        </p:txBody>
      </p:sp>
      <p:sp>
        <p:nvSpPr>
          <p:cNvPr id="6" name="Oval 5"/>
          <p:cNvSpPr/>
          <p:nvPr/>
        </p:nvSpPr>
        <p:spPr>
          <a:xfrm>
            <a:off x="76200" y="5943600"/>
            <a:ext cx="457200" cy="457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itchFamily="18" charset="0"/>
                <a:cs typeface="Times New Roman" pitchFamily="18" charset="0"/>
              </a:rPr>
              <a:t>C</a:t>
            </a:r>
            <a:endParaRPr lang="vi-VN" sz="2800" b="1" dirty="0">
              <a:solidFill>
                <a:schemeClr val="tx1"/>
              </a:solidFill>
              <a:latin typeface="Times New Roman" pitchFamily="18" charset="0"/>
              <a:cs typeface="Times New Roman" pitchFamily="18" charset="0"/>
            </a:endParaRPr>
          </a:p>
        </p:txBody>
      </p:sp>
      <p:sp>
        <p:nvSpPr>
          <p:cNvPr id="2" name="Rectangle 1"/>
          <p:cNvSpPr/>
          <p:nvPr/>
        </p:nvSpPr>
        <p:spPr>
          <a:xfrm>
            <a:off x="3754436" y="3244334"/>
            <a:ext cx="1635128" cy="369332"/>
          </a:xfrm>
          <a:prstGeom prst="rect">
            <a:avLst/>
          </a:prstGeom>
        </p:spPr>
        <p:txBody>
          <a:bodyPr wrap="none">
            <a:spAutoFit/>
          </a:bodyPr>
          <a:lstStyle/>
          <a:p>
            <a:r>
              <a:rPr lang="nl-NL" b="1" dirty="0"/>
              <a:t>bọc trăm trứng</a:t>
            </a:r>
            <a:endParaRPr lang="vi-VN" dirty="0"/>
          </a:p>
        </p:txBody>
      </p:sp>
      <p:cxnSp>
        <p:nvCxnSpPr>
          <p:cNvPr id="7" name="Straight Arrow Connector 6"/>
          <p:cNvCxnSpPr/>
          <p:nvPr/>
        </p:nvCxnSpPr>
        <p:spPr>
          <a:xfrm>
            <a:off x="990600" y="2438400"/>
            <a:ext cx="16764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70494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1000"/>
            <a:ext cx="9144000" cy="449353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3200" b="1" dirty="0" smtClean="0"/>
              <a:t>CON RỒNG CHÁU TIÊN </a:t>
            </a:r>
            <a:endParaRPr lang="vi-VN" sz="3200" dirty="0" smtClean="0"/>
          </a:p>
          <a:p>
            <a:pPr indent="363538" algn="just"/>
            <a:r>
              <a:rPr lang="nl-NL" sz="1600" b="1" dirty="0" smtClean="0"/>
              <a:t>Ngày xửa ngày xưa, ở miền đất Lạc Việt, có một vị thần tên là Lạc Long Quân. Thần mình rồng, sức khoẻ vô địch, lại có nhiều phép lạ. Bấy giờ ở vùng núi cao có nàng Âu Cơ xinh đẹp tuyệt trần, nghe vùng đất Lạc Việt có nhiều hoa thơm cỏ lạ bè tìm đến thăm. Hai người gặp nhau kết thành vợ chồng. Đến kì sinh nở, Âu cơ sinh ra một cái </a:t>
            </a:r>
            <a:r>
              <a:rPr lang="nl-NL" sz="1600" b="1" dirty="0"/>
              <a:t>bọc trăm trứng</a:t>
            </a:r>
            <a:r>
              <a:rPr lang="nl-NL" sz="1600" b="1" dirty="0" smtClean="0"/>
              <a:t>. Kì lạ thay, trăm trứng nở ra một trăm người con đẹp đẽ, hồng hào và lớn nhanh như thổi.</a:t>
            </a:r>
            <a:endParaRPr lang="vi-VN" sz="1600" b="1" dirty="0" smtClean="0"/>
          </a:p>
          <a:p>
            <a:pPr indent="363538" algn="just"/>
            <a:r>
              <a:rPr lang="nl-NL" sz="2000" b="1" dirty="0" smtClean="0"/>
              <a:t>Sống với nhau được ít lâu, Lạc Long Quân bảo vợ:</a:t>
            </a:r>
            <a:endParaRPr lang="vi-VN" sz="2000" b="1" dirty="0" smtClean="0"/>
          </a:p>
          <a:p>
            <a:pPr indent="363538" algn="just"/>
            <a:r>
              <a:rPr lang="nl-NL" sz="2000" b="1" dirty="0" smtClean="0">
                <a:solidFill>
                  <a:srgbClr val="FF0000"/>
                </a:solidFill>
              </a:rPr>
              <a:t>- Ta vốn nòi rồng ở miền nước thẳm, nàng là dòng tiên ở chốn non cao. Kẻ trên cạn, người dưới nước, tập quán khác nhau, khó mà ở cùng nhau lâu dài được. Nay ta đem năm mươi con xuống biển, nàng đưa năm mươi con lên núi, chia nhau cai quản các phương, khi có việc thì giúp đỡ lẫn nhau, đừng quên lời hẹn.</a:t>
            </a:r>
            <a:endParaRPr lang="vi-VN" sz="2000" b="1" dirty="0" smtClean="0">
              <a:solidFill>
                <a:srgbClr val="FF0000"/>
              </a:solidFill>
            </a:endParaRPr>
          </a:p>
          <a:p>
            <a:pPr indent="363538" algn="just"/>
            <a:r>
              <a:rPr lang="nl-NL" b="1" dirty="0" smtClean="0"/>
              <a:t>Một trăm người con của Lạc Long Quân và Âu Cơ sau này trở thành tổ tiên của người Việt Nam ta. Cũng bởi sự tích này mà người Việt Nam thường tự hào xưng là </a:t>
            </a:r>
            <a:r>
              <a:rPr lang="nl-NL" b="1" i="1" dirty="0" smtClean="0"/>
              <a:t>con Rồng cháu Tiên</a:t>
            </a:r>
            <a:r>
              <a:rPr lang="nl-NL" b="1" dirty="0" smtClean="0"/>
              <a:t> và thân mật gọi nhau là đồng bào.</a:t>
            </a:r>
          </a:p>
          <a:p>
            <a:pPr indent="363538" algn="ctr"/>
            <a:endParaRPr lang="vi-VN" sz="2000" b="1" dirty="0"/>
          </a:p>
        </p:txBody>
      </p:sp>
      <p:sp>
        <p:nvSpPr>
          <p:cNvPr id="5" name="Round Diagonal Corner Rectangle 4"/>
          <p:cNvSpPr/>
          <p:nvPr/>
        </p:nvSpPr>
        <p:spPr>
          <a:xfrm>
            <a:off x="-60512" y="4495799"/>
            <a:ext cx="9217959" cy="2339789"/>
          </a:xfrm>
          <a:prstGeom prst="round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200" b="1" i="1" dirty="0">
                <a:solidFill>
                  <a:srgbClr val="C00000"/>
                </a:solidFill>
                <a:latin typeface="Times New Roman" pitchFamily="18" charset="0"/>
                <a:cs typeface="Times New Roman" pitchFamily="18" charset="0"/>
              </a:rPr>
              <a:t>Câu 5: Trước khi đưa 50 người con xuống biển, Lạc Long Quân căn dặn Âu Cơ điều gì?</a:t>
            </a:r>
          </a:p>
          <a:p>
            <a:r>
              <a:rPr lang="vi-VN" sz="2200" b="1" i="1" dirty="0">
                <a:solidFill>
                  <a:srgbClr val="C00000"/>
                </a:solidFill>
                <a:latin typeface="Times New Roman" pitchFamily="18" charset="0"/>
                <a:cs typeface="Times New Roman" pitchFamily="18" charset="0"/>
              </a:rPr>
              <a:t>A. Lạc Long Quân nòi rồng ở miền biển, Âu Cơ dòng tiên quen ở chốn non cao.</a:t>
            </a:r>
          </a:p>
          <a:p>
            <a:r>
              <a:rPr lang="vi-VN" sz="2200" b="1" i="1" dirty="0">
                <a:solidFill>
                  <a:srgbClr val="C00000"/>
                </a:solidFill>
                <a:latin typeface="Times New Roman" pitchFamily="18" charset="0"/>
                <a:cs typeface="Times New Roman" pitchFamily="18" charset="0"/>
              </a:rPr>
              <a:t>B. Tập quán thói quen hai người khác nhau, khó ở cùng nhau lâu dài.</a:t>
            </a:r>
          </a:p>
          <a:p>
            <a:r>
              <a:rPr lang="vi-VN" sz="2200" b="1" i="1" dirty="0">
                <a:solidFill>
                  <a:srgbClr val="C00000"/>
                </a:solidFill>
                <a:latin typeface="Times New Roman" pitchFamily="18" charset="0"/>
                <a:cs typeface="Times New Roman" pitchFamily="18" charset="0"/>
              </a:rPr>
              <a:t>C. Mỗi người cùng 50 con cai quản các phương, khi có việc thì giúp đỡ lẫn nhau.</a:t>
            </a:r>
          </a:p>
        </p:txBody>
      </p:sp>
      <p:sp>
        <p:nvSpPr>
          <p:cNvPr id="6" name="Oval 5"/>
          <p:cNvSpPr/>
          <p:nvPr/>
        </p:nvSpPr>
        <p:spPr>
          <a:xfrm>
            <a:off x="31376" y="6096000"/>
            <a:ext cx="457200" cy="457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itchFamily="18" charset="0"/>
                <a:cs typeface="Times New Roman" pitchFamily="18" charset="0"/>
              </a:rPr>
              <a:t>C</a:t>
            </a:r>
            <a:endParaRPr lang="vi-VN"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4031242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dirty="0"/>
          </a:p>
        </p:txBody>
      </p:sp>
      <p:sp>
        <p:nvSpPr>
          <p:cNvPr id="3" name="Subtitle 2"/>
          <p:cNvSpPr>
            <a:spLocks noGrp="1"/>
          </p:cNvSpPr>
          <p:nvPr>
            <p:ph type="subTitle" idx="1"/>
          </p:nvPr>
        </p:nvSpPr>
        <p:spPr/>
        <p:txBody>
          <a:bodyPr/>
          <a:lstStyle/>
          <a:p>
            <a:endParaRPr lang="vi-VN"/>
          </a:p>
        </p:txBody>
      </p:sp>
      <p:sp>
        <p:nvSpPr>
          <p:cNvPr id="4" name="16-Point Star 3"/>
          <p:cNvSpPr/>
          <p:nvPr/>
        </p:nvSpPr>
        <p:spPr>
          <a:xfrm>
            <a:off x="1524000" y="1074737"/>
            <a:ext cx="5791200" cy="3581400"/>
          </a:xfrm>
          <a:prstGeom prst="star16">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solidFill>
                  <a:srgbClr val="FF0000"/>
                </a:solidFill>
              </a:rPr>
              <a:t>Thử</a:t>
            </a:r>
            <a:r>
              <a:rPr lang="en-US" sz="4800" dirty="0" smtClean="0">
                <a:solidFill>
                  <a:srgbClr val="FF0000"/>
                </a:solidFill>
              </a:rPr>
              <a:t> </a:t>
            </a:r>
            <a:r>
              <a:rPr lang="en-US" sz="4800" dirty="0" err="1" smtClean="0">
                <a:solidFill>
                  <a:srgbClr val="FF0000"/>
                </a:solidFill>
              </a:rPr>
              <a:t>thách</a:t>
            </a:r>
            <a:endParaRPr lang="en-US" sz="4800" dirty="0" smtClean="0">
              <a:solidFill>
                <a:srgbClr val="FF0000"/>
              </a:solidFill>
            </a:endParaRPr>
          </a:p>
        </p:txBody>
      </p:sp>
      <p:sp>
        <p:nvSpPr>
          <p:cNvPr id="5" name="16-Point Star 4">
            <a:hlinkClick r:id="rId3" action="ppaction://hlinkfile"/>
          </p:cNvPr>
          <p:cNvSpPr/>
          <p:nvPr/>
        </p:nvSpPr>
        <p:spPr>
          <a:xfrm>
            <a:off x="35859" y="182842"/>
            <a:ext cx="9220200" cy="5455958"/>
          </a:xfrm>
          <a:prstGeom prst="star16">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TẬP LÀM </a:t>
            </a:r>
          </a:p>
          <a:p>
            <a:pPr algn="ctr"/>
            <a:r>
              <a:rPr lang="en-US" sz="60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VŨ CÔNG</a:t>
            </a:r>
          </a:p>
        </p:txBody>
      </p:sp>
    </p:spTree>
    <p:extLst>
      <p:ext uri="{BB962C8B-B14F-4D97-AF65-F5344CB8AC3E}">
        <p14:creationId xmlns:p14="http://schemas.microsoft.com/office/powerpoint/2010/main" val="30525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1000"/>
            <a:ext cx="9144000" cy="52014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3200" b="1" dirty="0" smtClean="0"/>
              <a:t>CON RỒNG CHÁU TIÊN </a:t>
            </a:r>
            <a:endParaRPr lang="vi-VN" sz="3200" dirty="0" smtClean="0"/>
          </a:p>
          <a:p>
            <a:pPr indent="363538" algn="just"/>
            <a:r>
              <a:rPr lang="nl-NL" sz="2000" b="1" dirty="0" smtClean="0"/>
              <a:t>Ngày xửa ngày xưa, ở miền đất Lạc Việt, có một vị thần tên là Lạc Long Quân. Thần mình rồng, sức khoẻ vô địch, lại có nhiều phép lạ. Bấy giờ ở vùng núi cao có nàng Âu Cơ xinh đẹp tuyệt trần, nghe vùng đất Lạc Việt có nhiều hoa thơm cỏ lạ bè tìm đến thăm. Hai người gặp nhau kết thành vợ chồng. Đến kì sinh nở, Âu cơ sinh ra một cái bọc trăm trứng. Kì lạ thay, trăm trứng nở ra một trăm người con đẹp đẽ, hồng hào và lớn nhanh như thổi.</a:t>
            </a:r>
            <a:endParaRPr lang="vi-VN" sz="2000" b="1" dirty="0" smtClean="0"/>
          </a:p>
          <a:p>
            <a:pPr indent="363538" algn="just"/>
            <a:r>
              <a:rPr lang="nl-NL" sz="2000" b="1" dirty="0" smtClean="0"/>
              <a:t>Sống với nhau được ít lâu, Lạc Long Quân bảo vợ:</a:t>
            </a:r>
            <a:endParaRPr lang="vi-VN" sz="2000" b="1" dirty="0" smtClean="0"/>
          </a:p>
          <a:p>
            <a:pPr indent="363538" algn="just"/>
            <a:r>
              <a:rPr lang="nl-NL" sz="2000" b="1" dirty="0" smtClean="0"/>
              <a:t>- Ta vốn nòi rồng ở miền nước thẳm, nàng là dòng tiên ở chốn non cao. Kẻ trên cạn, người dưới nước, tập quán khác nhau, khó mà ở cùng nhau lâu dài được. Nay ta đem năm mươi con xuống biển, nàng đưa năm mươi con lên núi, chia nhau cai quản các phương, khi có việc thì giúp đỡ lẫn nhau, đừng quên lời hẹn.</a:t>
            </a:r>
            <a:endParaRPr lang="vi-VN" sz="2000" b="1" dirty="0" smtClean="0"/>
          </a:p>
          <a:p>
            <a:pPr indent="363538" algn="just"/>
            <a:r>
              <a:rPr lang="nl-NL" sz="2000" b="1" dirty="0" smtClean="0"/>
              <a:t>Một trăm người con của Lạc Long Quân và Âu Cơ sau này trở thành tổ tiên của người Việt Nam ta. Cũng bởi sự tích này mà người Việt Nam thường tự hào xưng là </a:t>
            </a:r>
            <a:r>
              <a:rPr lang="nl-NL" sz="2000" b="1" i="1" dirty="0" smtClean="0"/>
              <a:t>con Rồng cháu Tiên</a:t>
            </a:r>
            <a:r>
              <a:rPr lang="nl-NL" sz="2000" b="1" dirty="0" smtClean="0"/>
              <a:t> và thân mật gọi nhau là đồng bào.</a:t>
            </a:r>
          </a:p>
          <a:p>
            <a:pPr indent="363538" algn="ctr"/>
            <a:endParaRPr lang="vi-VN" sz="2000" b="1" dirty="0"/>
          </a:p>
        </p:txBody>
      </p:sp>
      <p:sp>
        <p:nvSpPr>
          <p:cNvPr id="5" name="Round Diagonal Corner Rectangle 4"/>
          <p:cNvSpPr/>
          <p:nvPr/>
        </p:nvSpPr>
        <p:spPr>
          <a:xfrm>
            <a:off x="0" y="4572000"/>
            <a:ext cx="9144000" cy="2286000"/>
          </a:xfrm>
          <a:prstGeom prst="round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i="1" dirty="0">
                <a:solidFill>
                  <a:srgbClr val="C00000"/>
                </a:solidFill>
                <a:latin typeface="Times New Roman" pitchFamily="18" charset="0"/>
                <a:cs typeface="Times New Roman" pitchFamily="18" charset="0"/>
              </a:rPr>
              <a:t>Câu 6.  Chọn cách giải nghĩa đúng từ Tổ tiên:</a:t>
            </a:r>
          </a:p>
          <a:p>
            <a:r>
              <a:rPr lang="vi-VN" sz="2400" b="1" i="1" dirty="0">
                <a:solidFill>
                  <a:srgbClr val="C00000"/>
                </a:solidFill>
                <a:latin typeface="Times New Roman" pitchFamily="18" charset="0"/>
                <a:cs typeface="Times New Roman" pitchFamily="18" charset="0"/>
              </a:rPr>
              <a:t>A. Những người thuộc thế hệ đầu tiên của một dân tộc hoặc một dòng họ qua đời đã rất lâu, trong quan hệ với những người đang sống.</a:t>
            </a:r>
          </a:p>
          <a:p>
            <a:r>
              <a:rPr lang="vi-VN" sz="2400" b="1" i="1" dirty="0">
                <a:solidFill>
                  <a:srgbClr val="C00000"/>
                </a:solidFill>
                <a:latin typeface="Times New Roman" pitchFamily="18" charset="0"/>
                <a:cs typeface="Times New Roman" pitchFamily="18" charset="0"/>
              </a:rPr>
              <a:t>B. Chỗ ở đầu tiên của một dòng họ xưa kia.</a:t>
            </a:r>
          </a:p>
          <a:p>
            <a:r>
              <a:rPr lang="vi-VN" sz="2400" b="1" i="1" dirty="0">
                <a:solidFill>
                  <a:srgbClr val="C00000"/>
                </a:solidFill>
                <a:latin typeface="Times New Roman" pitchFamily="18" charset="0"/>
                <a:cs typeface="Times New Roman" pitchFamily="18" charset="0"/>
              </a:rPr>
              <a:t>C. Nơi, chỗ sinh sống đầu tiên của một dân tộc từ xa xưa.</a:t>
            </a:r>
          </a:p>
        </p:txBody>
      </p:sp>
      <p:sp>
        <p:nvSpPr>
          <p:cNvPr id="6" name="Oval 5"/>
          <p:cNvSpPr/>
          <p:nvPr/>
        </p:nvSpPr>
        <p:spPr>
          <a:xfrm>
            <a:off x="49306" y="4953000"/>
            <a:ext cx="457200" cy="457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A</a:t>
            </a:r>
            <a:endParaRPr lang="vi-VN"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13893247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Tree>
    <p:extLst>
      <p:ext uri="{BB962C8B-B14F-4D97-AF65-F5344CB8AC3E}">
        <p14:creationId xmlns:p14="http://schemas.microsoft.com/office/powerpoint/2010/main" val="385860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0" y="1066800"/>
            <a:ext cx="9144000" cy="2286000"/>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smtClean="0">
                <a:solidFill>
                  <a:srgbClr val="0070C0"/>
                </a:solidFill>
                <a:latin typeface="Times New Roman" pitchFamily="18" charset="0"/>
                <a:cs typeface="Times New Roman" pitchFamily="18" charset="0"/>
              </a:rPr>
              <a:t>DẶN DÒ:</a:t>
            </a:r>
          </a:p>
          <a:p>
            <a:pPr marL="342900" indent="-342900">
              <a:buFontTx/>
              <a:buChar char="-"/>
            </a:pPr>
            <a:r>
              <a:rPr lang="en-US" sz="2400" b="1" i="1" dirty="0" err="1" smtClean="0">
                <a:solidFill>
                  <a:srgbClr val="0070C0"/>
                </a:solidFill>
                <a:latin typeface="Times New Roman" pitchFamily="18" charset="0"/>
                <a:cs typeface="Times New Roman" pitchFamily="18" charset="0"/>
              </a:rPr>
              <a:t>Vẽ</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sơ</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đồ</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tư</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duy</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kiến</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thức</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đã</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học</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trong</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buổi</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hôm</a:t>
            </a:r>
            <a:r>
              <a:rPr lang="en-US" sz="2400" b="1" i="1" dirty="0" smtClean="0">
                <a:solidFill>
                  <a:srgbClr val="0070C0"/>
                </a:solidFill>
                <a:latin typeface="Times New Roman" pitchFamily="18" charset="0"/>
                <a:cs typeface="Times New Roman" pitchFamily="18" charset="0"/>
              </a:rPr>
              <a:t> nay.</a:t>
            </a:r>
          </a:p>
          <a:p>
            <a:pPr marL="342900" indent="-342900">
              <a:buFontTx/>
              <a:buChar char="-"/>
            </a:pPr>
            <a:r>
              <a:rPr lang="en-US" sz="2400" b="1" i="1" dirty="0" err="1" smtClean="0">
                <a:solidFill>
                  <a:srgbClr val="0070C0"/>
                </a:solidFill>
                <a:latin typeface="Times New Roman" pitchFamily="18" charset="0"/>
                <a:cs typeface="Times New Roman" pitchFamily="18" charset="0"/>
              </a:rPr>
              <a:t>Tiếp</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tục</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tự</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luyện</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đọc</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và</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ôn</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lại</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các</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bài</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tập</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đọc</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trong</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Chủ</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điểm</a:t>
            </a:r>
            <a:r>
              <a:rPr lang="en-US" sz="2400" b="1" i="1" dirty="0" smtClean="0">
                <a:solidFill>
                  <a:srgbClr val="0070C0"/>
                </a:solidFill>
                <a:latin typeface="Times New Roman" pitchFamily="18" charset="0"/>
                <a:cs typeface="Times New Roman" pitchFamily="18" charset="0"/>
              </a:rPr>
              <a:t> 2: </a:t>
            </a:r>
            <a:r>
              <a:rPr lang="en-US" sz="2400" b="1" i="1" dirty="0" err="1" smtClean="0">
                <a:solidFill>
                  <a:srgbClr val="0070C0"/>
                </a:solidFill>
                <a:latin typeface="Times New Roman" pitchFamily="18" charset="0"/>
                <a:cs typeface="Times New Roman" pitchFamily="18" charset="0"/>
              </a:rPr>
              <a:t>Cánh</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chim</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hòa</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bình</a:t>
            </a:r>
            <a:r>
              <a:rPr lang="en-US" sz="2400" b="1" i="1" dirty="0" smtClean="0">
                <a:solidFill>
                  <a:srgbClr val="0070C0"/>
                </a:solidFill>
                <a:latin typeface="Times New Roman" pitchFamily="18" charset="0"/>
                <a:cs typeface="Times New Roman" pitchFamily="18" charset="0"/>
              </a:rPr>
              <a:t>.</a:t>
            </a:r>
            <a:endParaRPr lang="en-US" sz="24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3022003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2646362"/>
            <a:ext cx="2786063" cy="17526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0"/>
                <a:solidFill>
                  <a:schemeClr val="tx1"/>
                </a:solidFill>
                <a:effectLst>
                  <a:outerShdw blurRad="38100" dist="19050" dir="2700000" algn="tl" rotWithShape="0">
                    <a:schemeClr val="dk1">
                      <a:alpha val="40000"/>
                    </a:schemeClr>
                  </a:outerShdw>
                </a:effectLst>
              </a:rPr>
              <a:t>ĐỌC HIỂU</a:t>
            </a:r>
            <a:endParaRPr lang="vi-VN" sz="3200" b="1" dirty="0">
              <a:ln w="0"/>
              <a:solidFill>
                <a:schemeClr val="tx1"/>
              </a:solidFill>
              <a:effectLst>
                <a:outerShdw blurRad="38100" dist="19050" dir="2700000" algn="tl" rotWithShape="0">
                  <a:schemeClr val="dk1">
                    <a:alpha val="40000"/>
                  </a:schemeClr>
                </a:outerShdw>
              </a:effectLst>
            </a:endParaRPr>
          </a:p>
        </p:txBody>
      </p:sp>
      <p:sp>
        <p:nvSpPr>
          <p:cNvPr id="6" name="Rounded Rectangle 5"/>
          <p:cNvSpPr/>
          <p:nvPr/>
        </p:nvSpPr>
        <p:spPr>
          <a:xfrm>
            <a:off x="2781300" y="1177925"/>
            <a:ext cx="6187468" cy="1479550"/>
          </a:xfrm>
          <a:prstGeom prst="roundRect">
            <a:avLst/>
          </a:prstGeom>
          <a:solidFill>
            <a:schemeClr val="accent5">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0"/>
                <a:solidFill>
                  <a:schemeClr val="tx1"/>
                </a:solidFill>
                <a:effectLst>
                  <a:outerShdw blurRad="38100" dist="19050" dir="2700000" algn="tl" rotWithShape="0">
                    <a:schemeClr val="dk1">
                      <a:alpha val="40000"/>
                    </a:schemeClr>
                  </a:outerShdw>
                </a:effectLst>
              </a:rPr>
              <a:t>HOẠT ĐỘNG 1: </a:t>
            </a:r>
          </a:p>
          <a:p>
            <a:pPr algn="ctr"/>
            <a:r>
              <a:rPr lang="en-US" sz="3200" b="1" dirty="0" smtClean="0">
                <a:ln w="0"/>
                <a:solidFill>
                  <a:schemeClr val="tx1"/>
                </a:solidFill>
                <a:effectLst>
                  <a:outerShdw blurRad="38100" dist="19050" dir="2700000" algn="tl" rotWithShape="0">
                    <a:schemeClr val="dk1">
                      <a:alpha val="40000"/>
                    </a:schemeClr>
                  </a:outerShdw>
                </a:effectLst>
              </a:rPr>
              <a:t>ÔN TẬP CÁC BÀI TẬP ĐỌC ĐÃ HỌC THEO CHỦ ĐIỂM</a:t>
            </a:r>
            <a:endParaRPr lang="vi-VN" sz="3200" b="1" dirty="0">
              <a:ln w="0"/>
              <a:solidFill>
                <a:schemeClr val="tx1"/>
              </a:solidFill>
              <a:effectLst>
                <a:outerShdw blurRad="38100" dist="19050" dir="2700000" algn="tl" rotWithShape="0">
                  <a:schemeClr val="dk1">
                    <a:alpha val="40000"/>
                  </a:schemeClr>
                </a:outerShdw>
              </a:effectLst>
            </a:endParaRPr>
          </a:p>
        </p:txBody>
      </p:sp>
      <p:sp>
        <p:nvSpPr>
          <p:cNvPr id="7" name="Rounded Rectangle 6"/>
          <p:cNvSpPr/>
          <p:nvPr/>
        </p:nvSpPr>
        <p:spPr>
          <a:xfrm>
            <a:off x="2781300" y="4398962"/>
            <a:ext cx="6172199" cy="1282699"/>
          </a:xfrm>
          <a:prstGeom prst="roundRect">
            <a:avLst/>
          </a:prstGeom>
          <a:solidFill>
            <a:schemeClr val="accent5">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0"/>
                <a:solidFill>
                  <a:schemeClr val="tx1"/>
                </a:solidFill>
                <a:effectLst>
                  <a:outerShdw blurRad="38100" dist="19050" dir="2700000" algn="tl" rotWithShape="0">
                    <a:schemeClr val="dk1">
                      <a:alpha val="40000"/>
                    </a:schemeClr>
                  </a:outerShdw>
                </a:effectLst>
              </a:rPr>
              <a:t>HOẠT ĐỘNG 2:</a:t>
            </a:r>
          </a:p>
          <a:p>
            <a:pPr algn="ctr"/>
            <a:r>
              <a:rPr lang="en-US" sz="3200" b="1" dirty="0" smtClean="0">
                <a:ln w="0"/>
                <a:solidFill>
                  <a:schemeClr val="tx1"/>
                </a:solidFill>
                <a:effectLst>
                  <a:outerShdw blurRad="38100" dist="19050" dir="2700000" algn="tl" rotWithShape="0">
                    <a:schemeClr val="dk1">
                      <a:alpha val="40000"/>
                    </a:schemeClr>
                  </a:outerShdw>
                </a:effectLst>
              </a:rPr>
              <a:t>ĐỌC HIỂU BÀI TẬP ĐỌC MỚI</a:t>
            </a:r>
            <a:endParaRPr lang="vi-VN" sz="3200" b="1" dirty="0">
              <a:ln w="0"/>
              <a:solidFill>
                <a:schemeClr val="tx1"/>
              </a:solidFill>
              <a:effectLst>
                <a:outerShdw blurRad="38100" dist="19050" dir="2700000" algn="tl" rotWithShape="0">
                  <a:schemeClr val="dk1">
                    <a:alpha val="40000"/>
                  </a:schemeClr>
                </a:outerShdw>
              </a:effectLst>
            </a:endParaRPr>
          </a:p>
        </p:txBody>
      </p:sp>
      <p:sp>
        <p:nvSpPr>
          <p:cNvPr id="8" name="Freeform 7"/>
          <p:cNvSpPr/>
          <p:nvPr/>
        </p:nvSpPr>
        <p:spPr>
          <a:xfrm>
            <a:off x="1514475" y="1711324"/>
            <a:ext cx="1471613" cy="946151"/>
          </a:xfrm>
          <a:custGeom>
            <a:avLst/>
            <a:gdLst>
              <a:gd name="connsiteX0" fmla="*/ 0 w 1471613"/>
              <a:gd name="connsiteY0" fmla="*/ 1157287 h 1157287"/>
              <a:gd name="connsiteX1" fmla="*/ 842963 w 1471613"/>
              <a:gd name="connsiteY1" fmla="*/ 200025 h 1157287"/>
              <a:gd name="connsiteX2" fmla="*/ 1471613 w 1471613"/>
              <a:gd name="connsiteY2" fmla="*/ 0 h 1157287"/>
            </a:gdLst>
            <a:ahLst/>
            <a:cxnLst>
              <a:cxn ang="0">
                <a:pos x="connsiteX0" y="connsiteY0"/>
              </a:cxn>
              <a:cxn ang="0">
                <a:pos x="connsiteX1" y="connsiteY1"/>
              </a:cxn>
              <a:cxn ang="0">
                <a:pos x="connsiteX2" y="connsiteY2"/>
              </a:cxn>
            </a:cxnLst>
            <a:rect l="l" t="t" r="r" b="b"/>
            <a:pathLst>
              <a:path w="1471613" h="1157287">
                <a:moveTo>
                  <a:pt x="0" y="1157287"/>
                </a:moveTo>
                <a:cubicBezTo>
                  <a:pt x="298847" y="775096"/>
                  <a:pt x="597694" y="392906"/>
                  <a:pt x="842963" y="200025"/>
                </a:cubicBezTo>
                <a:cubicBezTo>
                  <a:pt x="1088232" y="7144"/>
                  <a:pt x="1279922" y="3572"/>
                  <a:pt x="1471613" y="0"/>
                </a:cubicBezTo>
              </a:path>
            </a:pathLst>
          </a:custGeom>
          <a:ln/>
        </p:spPr>
        <p:style>
          <a:lnRef idx="2">
            <a:schemeClr val="dk1"/>
          </a:lnRef>
          <a:fillRef idx="0">
            <a:schemeClr val="dk1"/>
          </a:fillRef>
          <a:effectRef idx="1">
            <a:schemeClr val="dk1"/>
          </a:effectRef>
          <a:fontRef idx="minor">
            <a:schemeClr val="tx1"/>
          </a:fontRef>
        </p:style>
        <p:txBody>
          <a:bodyPr rtlCol="0" anchor="ctr"/>
          <a:lstStyle/>
          <a:p>
            <a:pPr algn="ctr"/>
            <a:endParaRPr lang="vi-VN"/>
          </a:p>
        </p:txBody>
      </p:sp>
      <p:sp>
        <p:nvSpPr>
          <p:cNvPr id="9" name="Freeform 8"/>
          <p:cNvSpPr/>
          <p:nvPr/>
        </p:nvSpPr>
        <p:spPr>
          <a:xfrm flipV="1">
            <a:off x="1500188" y="4398962"/>
            <a:ext cx="1471613" cy="935038"/>
          </a:xfrm>
          <a:custGeom>
            <a:avLst/>
            <a:gdLst>
              <a:gd name="connsiteX0" fmla="*/ 0 w 1471613"/>
              <a:gd name="connsiteY0" fmla="*/ 1157287 h 1157287"/>
              <a:gd name="connsiteX1" fmla="*/ 842963 w 1471613"/>
              <a:gd name="connsiteY1" fmla="*/ 200025 h 1157287"/>
              <a:gd name="connsiteX2" fmla="*/ 1471613 w 1471613"/>
              <a:gd name="connsiteY2" fmla="*/ 0 h 1157287"/>
            </a:gdLst>
            <a:ahLst/>
            <a:cxnLst>
              <a:cxn ang="0">
                <a:pos x="connsiteX0" y="connsiteY0"/>
              </a:cxn>
              <a:cxn ang="0">
                <a:pos x="connsiteX1" y="connsiteY1"/>
              </a:cxn>
              <a:cxn ang="0">
                <a:pos x="connsiteX2" y="connsiteY2"/>
              </a:cxn>
            </a:cxnLst>
            <a:rect l="l" t="t" r="r" b="b"/>
            <a:pathLst>
              <a:path w="1471613" h="1157287">
                <a:moveTo>
                  <a:pt x="0" y="1157287"/>
                </a:moveTo>
                <a:cubicBezTo>
                  <a:pt x="298847" y="775096"/>
                  <a:pt x="597694" y="392906"/>
                  <a:pt x="842963" y="200025"/>
                </a:cubicBezTo>
                <a:cubicBezTo>
                  <a:pt x="1088232" y="7144"/>
                  <a:pt x="1279922" y="3572"/>
                  <a:pt x="1471613" y="0"/>
                </a:cubicBezTo>
              </a:path>
            </a:pathLst>
          </a:custGeom>
          <a:ln/>
        </p:spPr>
        <p:style>
          <a:lnRef idx="2">
            <a:schemeClr val="dk1"/>
          </a:lnRef>
          <a:fillRef idx="0">
            <a:schemeClr val="dk1"/>
          </a:fillRef>
          <a:effectRef idx="1">
            <a:schemeClr val="dk1"/>
          </a:effectRef>
          <a:fontRef idx="minor">
            <a:schemeClr val="tx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723900" y="3353049"/>
            <a:ext cx="8420100" cy="3046988"/>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indent="442913" algn="just" fontAlgn="base">
              <a:spcBef>
                <a:spcPct val="0"/>
              </a:spcBef>
              <a:spcAft>
                <a:spcPct val="0"/>
              </a:spcAft>
              <a:tabLst>
                <a:tab pos="771525" algn="l"/>
              </a:tabLst>
            </a:pPr>
            <a:r>
              <a:rPr kumimoji="0" lang="en-US" sz="3200" i="0" u="none" strike="noStrike" normalizeH="0" baseline="0" dirty="0" smtClean="0">
                <a:ln w="0"/>
                <a:solidFill>
                  <a:schemeClr val="tx1"/>
                </a:solidFill>
                <a:effectLst>
                  <a:outerShdw blurRad="38100" dist="19050" dir="2700000" algn="tl" rotWithShape="0">
                    <a:schemeClr val="dk1">
                      <a:alpha val="40000"/>
                    </a:schemeClr>
                  </a:outerShdw>
                </a:effectLst>
                <a:latin typeface="Times New Roman" pitchFamily="18" charset="0"/>
                <a:ea typeface="Calibri" pitchFamily="34" charset="0"/>
                <a:cs typeface="Times New Roman" pitchFamily="18" charset="0"/>
              </a:rPr>
              <a:t>    </a:t>
            </a:r>
            <a:r>
              <a:rPr lang="nl-NL" sz="3200" b="1" dirty="0" smtClean="0">
                <a:solidFill>
                  <a:srgbClr val="FF0000"/>
                </a:solidFill>
              </a:rPr>
              <a:t>Chủ </a:t>
            </a:r>
            <a:r>
              <a:rPr lang="nl-NL" sz="3200" b="1" dirty="0">
                <a:solidFill>
                  <a:srgbClr val="FF0000"/>
                </a:solidFill>
              </a:rPr>
              <a:t>điểm 1: Việt Nam – Tổ quốc </a:t>
            </a:r>
            <a:r>
              <a:rPr lang="nl-NL" sz="3200" b="1" dirty="0" smtClean="0">
                <a:solidFill>
                  <a:srgbClr val="FF0000"/>
                </a:solidFill>
              </a:rPr>
              <a:t>em</a:t>
            </a:r>
            <a:endParaRPr lang="vi-VN" sz="3200" b="1" dirty="0">
              <a:solidFill>
                <a:srgbClr val="FF0000"/>
              </a:solidFill>
            </a:endParaRPr>
          </a:p>
          <a:p>
            <a:pPr indent="900113"/>
            <a:r>
              <a:rPr lang="nl-NL" sz="3200" b="1" dirty="0">
                <a:solidFill>
                  <a:srgbClr val="FF0000"/>
                </a:solidFill>
              </a:rPr>
              <a:t>Chủ điểm 2: Cánh chim hòa bình</a:t>
            </a:r>
            <a:endParaRPr lang="vi-VN" sz="3200" b="1" dirty="0">
              <a:solidFill>
                <a:srgbClr val="FF0000"/>
              </a:solidFill>
            </a:endParaRPr>
          </a:p>
          <a:p>
            <a:pPr indent="900113"/>
            <a:r>
              <a:rPr lang="nl-NL" sz="3200" b="1" dirty="0">
                <a:solidFill>
                  <a:srgbClr val="FF0000"/>
                </a:solidFill>
              </a:rPr>
              <a:t>Chủ điểm 3: Con người với thiên nhiên</a:t>
            </a:r>
            <a:endParaRPr lang="vi-VN" sz="3200" b="1" dirty="0">
              <a:solidFill>
                <a:srgbClr val="FF0000"/>
              </a:solidFill>
            </a:endParaRPr>
          </a:p>
          <a:p>
            <a:pPr indent="900113"/>
            <a:r>
              <a:rPr lang="nl-NL" sz="3200" b="1" dirty="0">
                <a:solidFill>
                  <a:srgbClr val="FF0000"/>
                </a:solidFill>
              </a:rPr>
              <a:t>Chủ điểm 4: Giữ lấy màu xanh</a:t>
            </a:r>
            <a:endParaRPr lang="vi-VN" sz="3200" b="1" dirty="0">
              <a:solidFill>
                <a:srgbClr val="FF0000"/>
              </a:solidFill>
            </a:endParaRPr>
          </a:p>
          <a:p>
            <a:pPr indent="900113"/>
            <a:r>
              <a:rPr lang="nl-NL" sz="3200" b="1" dirty="0">
                <a:solidFill>
                  <a:srgbClr val="FF0000"/>
                </a:solidFill>
              </a:rPr>
              <a:t>Chủ đ</a:t>
            </a:r>
            <a:r>
              <a:rPr lang="nl-NL" sz="3200" b="1" dirty="0" smtClean="0">
                <a:solidFill>
                  <a:srgbClr val="FF0000"/>
                </a:solidFill>
              </a:rPr>
              <a:t>iểm </a:t>
            </a:r>
            <a:r>
              <a:rPr lang="nl-NL" sz="3200" b="1" dirty="0">
                <a:solidFill>
                  <a:srgbClr val="FF0000"/>
                </a:solidFill>
              </a:rPr>
              <a:t>5: Vì hạnh phúc con người</a:t>
            </a:r>
            <a:endParaRPr lang="vi-VN" sz="3200" b="1" dirty="0">
              <a:solidFill>
                <a:srgbClr val="FF0000"/>
              </a:solidFill>
            </a:endParaRPr>
          </a:p>
          <a:p>
            <a:pPr indent="900113"/>
            <a:r>
              <a:rPr lang="nl-NL" sz="3200" b="1" dirty="0">
                <a:solidFill>
                  <a:srgbClr val="FF0000"/>
                </a:solidFill>
              </a:rPr>
              <a:t>Chủ điểm 6: Người công dân</a:t>
            </a:r>
            <a:endParaRPr lang="vi-VN" sz="3200" b="1" dirty="0">
              <a:solidFill>
                <a:srgbClr val="FF0000"/>
              </a:solidFill>
            </a:endParaRPr>
          </a:p>
        </p:txBody>
      </p:sp>
      <p:sp>
        <p:nvSpPr>
          <p:cNvPr id="2" name="Rectangle 1"/>
          <p:cNvSpPr/>
          <p:nvPr/>
        </p:nvSpPr>
        <p:spPr>
          <a:xfrm>
            <a:off x="511478" y="2138433"/>
            <a:ext cx="8296275" cy="1200329"/>
          </a:xfrm>
          <a:prstGeom prst="rect">
            <a:avLst/>
          </a:prstGeom>
        </p:spPr>
        <p:txBody>
          <a:bodyPr wrap="square">
            <a:spAutoFit/>
          </a:bodyPr>
          <a:lstStyle/>
          <a:p>
            <a:pPr algn="just" fontAlgn="base">
              <a:spcBef>
                <a:spcPct val="0"/>
              </a:spcBef>
              <a:spcAft>
                <a:spcPct val="0"/>
              </a:spcAft>
              <a:tabLst>
                <a:tab pos="771525" algn="l"/>
              </a:tabLst>
            </a:pPr>
            <a:r>
              <a:rPr lang="en-US" sz="3600" b="1" dirty="0" err="1" smtClean="0">
                <a:ln w="0"/>
                <a:latin typeface="Arial" panose="020B0604020202020204" pitchFamily="34" charset="0"/>
                <a:ea typeface="Calibri" pitchFamily="34" charset="0"/>
                <a:cs typeface="Arial" panose="020B0604020202020204" pitchFamily="34" charset="0"/>
              </a:rPr>
              <a:t>Từ</a:t>
            </a:r>
            <a:r>
              <a:rPr lang="en-US" sz="3600" b="1" dirty="0" smtClean="0">
                <a:ln w="0"/>
                <a:latin typeface="Arial" panose="020B0604020202020204" pitchFamily="34" charset="0"/>
                <a:ea typeface="Calibri" pitchFamily="34" charset="0"/>
                <a:cs typeface="Arial" panose="020B0604020202020204" pitchFamily="34" charset="0"/>
              </a:rPr>
              <a:t> </a:t>
            </a:r>
            <a:r>
              <a:rPr lang="en-US" sz="3600" b="1" dirty="0" err="1" smtClean="0">
                <a:ln w="0"/>
                <a:latin typeface="Arial" panose="020B0604020202020204" pitchFamily="34" charset="0"/>
                <a:ea typeface="Calibri" pitchFamily="34" charset="0"/>
                <a:cs typeface="Arial" panose="020B0604020202020204" pitchFamily="34" charset="0"/>
              </a:rPr>
              <a:t>tuần</a:t>
            </a:r>
            <a:r>
              <a:rPr lang="en-US" sz="3600" b="1" dirty="0" smtClean="0">
                <a:ln w="0"/>
                <a:latin typeface="Arial" panose="020B0604020202020204" pitchFamily="34" charset="0"/>
                <a:ea typeface="Calibri" pitchFamily="34" charset="0"/>
                <a:cs typeface="Arial" panose="020B0604020202020204" pitchFamily="34" charset="0"/>
              </a:rPr>
              <a:t> 1 </a:t>
            </a:r>
            <a:r>
              <a:rPr lang="en-US" sz="3600" b="1" dirty="0" err="1">
                <a:ln w="0"/>
                <a:latin typeface="Arial" panose="020B0604020202020204" pitchFamily="34" charset="0"/>
                <a:ea typeface="Calibri" pitchFamily="34" charset="0"/>
                <a:cs typeface="Arial" panose="020B0604020202020204" pitchFamily="34" charset="0"/>
              </a:rPr>
              <a:t>đến</a:t>
            </a:r>
            <a:r>
              <a:rPr lang="en-US" sz="3600" b="1" dirty="0">
                <a:ln w="0"/>
                <a:latin typeface="Arial" panose="020B0604020202020204" pitchFamily="34" charset="0"/>
                <a:ea typeface="Calibri" pitchFamily="34" charset="0"/>
                <a:cs typeface="Arial" panose="020B0604020202020204" pitchFamily="34" charset="0"/>
              </a:rPr>
              <a:t> </a:t>
            </a:r>
            <a:r>
              <a:rPr lang="en-US" sz="3600" b="1" dirty="0" err="1">
                <a:ln w="0"/>
                <a:latin typeface="Arial" panose="020B0604020202020204" pitchFamily="34" charset="0"/>
                <a:ea typeface="Calibri" pitchFamily="34" charset="0"/>
                <a:cs typeface="Arial" panose="020B0604020202020204" pitchFamily="34" charset="0"/>
              </a:rPr>
              <a:t>tuần</a:t>
            </a:r>
            <a:r>
              <a:rPr lang="en-US" sz="3600" b="1" dirty="0">
                <a:ln w="0"/>
                <a:latin typeface="Arial" panose="020B0604020202020204" pitchFamily="34" charset="0"/>
                <a:ea typeface="Calibri" pitchFamily="34" charset="0"/>
                <a:cs typeface="Arial" panose="020B0604020202020204" pitchFamily="34" charset="0"/>
              </a:rPr>
              <a:t> 21 </a:t>
            </a:r>
            <a:r>
              <a:rPr lang="en-US" sz="3600" b="1" dirty="0" err="1">
                <a:ln w="0"/>
                <a:latin typeface="Arial" panose="020B0604020202020204" pitchFamily="34" charset="0"/>
                <a:ea typeface="Calibri" pitchFamily="34" charset="0"/>
                <a:cs typeface="Arial" panose="020B0604020202020204" pitchFamily="34" charset="0"/>
              </a:rPr>
              <a:t>em</a:t>
            </a:r>
            <a:r>
              <a:rPr lang="en-US" sz="3600" b="1" dirty="0">
                <a:ln w="0"/>
                <a:latin typeface="Arial" panose="020B0604020202020204" pitchFamily="34" charset="0"/>
                <a:ea typeface="Calibri" pitchFamily="34" charset="0"/>
                <a:cs typeface="Arial" panose="020B0604020202020204" pitchFamily="34" charset="0"/>
              </a:rPr>
              <a:t> </a:t>
            </a:r>
            <a:r>
              <a:rPr lang="en-US" sz="3600" b="1" dirty="0" err="1">
                <a:ln w="0"/>
                <a:latin typeface="Arial" panose="020B0604020202020204" pitchFamily="34" charset="0"/>
                <a:ea typeface="Calibri" pitchFamily="34" charset="0"/>
                <a:cs typeface="Arial" panose="020B0604020202020204" pitchFamily="34" charset="0"/>
              </a:rPr>
              <a:t>đã</a:t>
            </a:r>
            <a:r>
              <a:rPr lang="en-US" sz="3600" b="1" dirty="0">
                <a:ln w="0"/>
                <a:latin typeface="Arial" panose="020B0604020202020204" pitchFamily="34" charset="0"/>
                <a:ea typeface="Calibri" pitchFamily="34" charset="0"/>
                <a:cs typeface="Arial" panose="020B0604020202020204" pitchFamily="34" charset="0"/>
              </a:rPr>
              <a:t> </a:t>
            </a:r>
            <a:r>
              <a:rPr lang="en-US" sz="3600" b="1" dirty="0" err="1">
                <a:ln w="0"/>
                <a:latin typeface="Arial" panose="020B0604020202020204" pitchFamily="34" charset="0"/>
                <a:ea typeface="Calibri" pitchFamily="34" charset="0"/>
                <a:cs typeface="Arial" panose="020B0604020202020204" pitchFamily="34" charset="0"/>
              </a:rPr>
              <a:t>được</a:t>
            </a:r>
            <a:r>
              <a:rPr lang="en-US" sz="3600" b="1" dirty="0">
                <a:ln w="0"/>
                <a:latin typeface="Arial" panose="020B0604020202020204" pitchFamily="34" charset="0"/>
                <a:ea typeface="Calibri" pitchFamily="34" charset="0"/>
                <a:cs typeface="Arial" panose="020B0604020202020204" pitchFamily="34" charset="0"/>
              </a:rPr>
              <a:t> </a:t>
            </a:r>
            <a:r>
              <a:rPr lang="en-US" sz="3600" b="1" dirty="0" err="1">
                <a:ln w="0"/>
                <a:latin typeface="Arial" panose="020B0604020202020204" pitchFamily="34" charset="0"/>
                <a:ea typeface="Calibri" pitchFamily="34" charset="0"/>
                <a:cs typeface="Arial" panose="020B0604020202020204" pitchFamily="34" charset="0"/>
              </a:rPr>
              <a:t>học</a:t>
            </a:r>
            <a:r>
              <a:rPr lang="en-US" sz="3600" b="1" dirty="0">
                <a:ln w="0"/>
                <a:latin typeface="Arial" panose="020B0604020202020204" pitchFamily="34" charset="0"/>
                <a:ea typeface="Calibri" pitchFamily="34" charset="0"/>
                <a:cs typeface="Arial" panose="020B0604020202020204" pitchFamily="34" charset="0"/>
              </a:rPr>
              <a:t>…….</a:t>
            </a:r>
            <a:r>
              <a:rPr lang="en-US" sz="3600" b="1" dirty="0" err="1">
                <a:ln w="0"/>
                <a:latin typeface="Arial" panose="020B0604020202020204" pitchFamily="34" charset="0"/>
                <a:ea typeface="Calibri" pitchFamily="34" charset="0"/>
                <a:cs typeface="Arial" panose="020B0604020202020204" pitchFamily="34" charset="0"/>
              </a:rPr>
              <a:t>chủ</a:t>
            </a:r>
            <a:r>
              <a:rPr lang="en-US" sz="3600" b="1" dirty="0">
                <a:ln w="0"/>
                <a:latin typeface="Arial" panose="020B0604020202020204" pitchFamily="34" charset="0"/>
                <a:ea typeface="Calibri" pitchFamily="34" charset="0"/>
                <a:cs typeface="Arial" panose="020B0604020202020204" pitchFamily="34" charset="0"/>
              </a:rPr>
              <a:t> </a:t>
            </a:r>
            <a:r>
              <a:rPr lang="en-US" sz="3600" b="1" dirty="0" err="1">
                <a:ln w="0"/>
                <a:latin typeface="Arial" panose="020B0604020202020204" pitchFamily="34" charset="0"/>
                <a:ea typeface="Calibri" pitchFamily="34" charset="0"/>
                <a:cs typeface="Arial" panose="020B0604020202020204" pitchFamily="34" charset="0"/>
              </a:rPr>
              <a:t>điểm</a:t>
            </a:r>
            <a:r>
              <a:rPr lang="en-US" sz="3600" b="1" dirty="0">
                <a:ln w="0"/>
                <a:latin typeface="Arial" panose="020B0604020202020204" pitchFamily="34" charset="0"/>
                <a:ea typeface="Calibri" pitchFamily="34" charset="0"/>
                <a:cs typeface="Arial" panose="020B0604020202020204" pitchFamily="34" charset="0"/>
              </a:rPr>
              <a:t>, </a:t>
            </a:r>
            <a:r>
              <a:rPr lang="en-US" sz="3600" b="1" dirty="0" err="1">
                <a:ln w="0"/>
                <a:latin typeface="Arial" panose="020B0604020202020204" pitchFamily="34" charset="0"/>
                <a:ea typeface="Calibri" pitchFamily="34" charset="0"/>
                <a:cs typeface="Arial" panose="020B0604020202020204" pitchFamily="34" charset="0"/>
              </a:rPr>
              <a:t>đó</a:t>
            </a:r>
            <a:r>
              <a:rPr lang="en-US" sz="3600" b="1" dirty="0">
                <a:ln w="0"/>
                <a:latin typeface="Arial" panose="020B0604020202020204" pitchFamily="34" charset="0"/>
                <a:ea typeface="Calibri" pitchFamily="34" charset="0"/>
                <a:cs typeface="Arial" panose="020B0604020202020204" pitchFamily="34" charset="0"/>
              </a:rPr>
              <a:t> </a:t>
            </a:r>
            <a:r>
              <a:rPr lang="en-US" sz="3600" b="1" dirty="0" err="1">
                <a:ln w="0"/>
                <a:latin typeface="Arial" panose="020B0604020202020204" pitchFamily="34" charset="0"/>
                <a:ea typeface="Calibri" pitchFamily="34" charset="0"/>
                <a:cs typeface="Arial" panose="020B0604020202020204" pitchFamily="34" charset="0"/>
              </a:rPr>
              <a:t>là</a:t>
            </a:r>
            <a:r>
              <a:rPr lang="en-US" sz="3600" b="1" dirty="0">
                <a:ln w="0"/>
                <a:latin typeface="Arial" panose="020B0604020202020204" pitchFamily="34" charset="0"/>
                <a:ea typeface="Calibri" pitchFamily="34" charset="0"/>
                <a:cs typeface="Arial" panose="020B0604020202020204" pitchFamily="34" charset="0"/>
              </a:rPr>
              <a:t>:</a:t>
            </a:r>
          </a:p>
        </p:txBody>
      </p:sp>
      <p:sp>
        <p:nvSpPr>
          <p:cNvPr id="3" name="TextBox 2"/>
          <p:cNvSpPr txBox="1"/>
          <p:nvPr/>
        </p:nvSpPr>
        <p:spPr>
          <a:xfrm>
            <a:off x="1676400" y="2585871"/>
            <a:ext cx="470000" cy="769441"/>
          </a:xfrm>
          <a:prstGeom prst="rect">
            <a:avLst/>
          </a:prstGeom>
          <a:noFill/>
        </p:spPr>
        <p:txBody>
          <a:bodyPr wrap="none" rtlCol="0">
            <a:spAutoFit/>
          </a:bodyPr>
          <a:lstStyle/>
          <a:p>
            <a:r>
              <a:rPr lang="en-US" sz="4400" b="1" dirty="0" smtClean="0">
                <a:solidFill>
                  <a:srgbClr val="FF0000"/>
                </a:solidFill>
              </a:rPr>
              <a:t>6</a:t>
            </a:r>
            <a:endParaRPr lang="vi-VN" sz="4400" b="1" dirty="0">
              <a:solidFill>
                <a:srgbClr val="FF0000"/>
              </a:solidFill>
            </a:endParaRPr>
          </a:p>
        </p:txBody>
      </p:sp>
      <p:sp>
        <p:nvSpPr>
          <p:cNvPr id="8" name="Rounded Rectangle 7"/>
          <p:cNvSpPr/>
          <p:nvPr/>
        </p:nvSpPr>
        <p:spPr>
          <a:xfrm>
            <a:off x="99032" y="714197"/>
            <a:ext cx="8968768" cy="859691"/>
          </a:xfrm>
          <a:prstGeom prst="roundRect">
            <a:avLst/>
          </a:prstGeom>
          <a:solidFill>
            <a:schemeClr val="accent5">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0"/>
                <a:solidFill>
                  <a:schemeClr val="tx1"/>
                </a:solidFill>
                <a:effectLst>
                  <a:outerShdw blurRad="38100" dist="19050" dir="2700000" algn="tl" rotWithShape="0">
                    <a:schemeClr val="dk1">
                      <a:alpha val="40000"/>
                    </a:schemeClr>
                  </a:outerShdw>
                </a:effectLst>
              </a:rPr>
              <a:t>HOẠT ĐỘNG 1: </a:t>
            </a:r>
          </a:p>
          <a:p>
            <a:pPr algn="ctr"/>
            <a:r>
              <a:rPr lang="en-US" sz="2400" b="1" dirty="0" smtClean="0">
                <a:ln w="0"/>
                <a:solidFill>
                  <a:schemeClr val="tx1"/>
                </a:solidFill>
                <a:effectLst>
                  <a:outerShdw blurRad="38100" dist="19050" dir="2700000" algn="tl" rotWithShape="0">
                    <a:schemeClr val="dk1">
                      <a:alpha val="40000"/>
                    </a:schemeClr>
                  </a:outerShdw>
                </a:effectLst>
              </a:rPr>
              <a:t>ÔN TẬP CÁC BÀI TẬP ĐỌC ĐÃ HỌC THEO CHỦ ĐIỂM</a:t>
            </a:r>
            <a:endParaRPr lang="vi-VN" sz="24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022003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2769">
                                            <p:txEl>
                                              <p:pRg st="0" end="0"/>
                                            </p:txEl>
                                          </p:spTgt>
                                        </p:tgtEl>
                                        <p:attrNameLst>
                                          <p:attrName>style.visibility</p:attrName>
                                        </p:attrNameLst>
                                      </p:cBhvr>
                                      <p:to>
                                        <p:strVal val="visible"/>
                                      </p:to>
                                    </p:set>
                                    <p:animEffect transition="in" filter="fade">
                                      <p:cBhvr>
                                        <p:cTn id="15" dur="1000"/>
                                        <p:tgtEl>
                                          <p:spTgt spid="32769">
                                            <p:txEl>
                                              <p:pRg st="0" end="0"/>
                                            </p:txEl>
                                          </p:spTgt>
                                        </p:tgtEl>
                                      </p:cBhvr>
                                    </p:animEffect>
                                    <p:anim calcmode="lin" valueType="num">
                                      <p:cBhvr>
                                        <p:cTn id="16" dur="1000" fill="hold"/>
                                        <p:tgtEl>
                                          <p:spTgt spid="32769">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276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2769">
                                            <p:txEl>
                                              <p:pRg st="1" end="1"/>
                                            </p:txEl>
                                          </p:spTgt>
                                        </p:tgtEl>
                                        <p:attrNameLst>
                                          <p:attrName>style.visibility</p:attrName>
                                        </p:attrNameLst>
                                      </p:cBhvr>
                                      <p:to>
                                        <p:strVal val="visible"/>
                                      </p:to>
                                    </p:set>
                                    <p:animEffect transition="in" filter="fade">
                                      <p:cBhvr>
                                        <p:cTn id="22" dur="1000"/>
                                        <p:tgtEl>
                                          <p:spTgt spid="32769">
                                            <p:txEl>
                                              <p:pRg st="1" end="1"/>
                                            </p:txEl>
                                          </p:spTgt>
                                        </p:tgtEl>
                                      </p:cBhvr>
                                    </p:animEffect>
                                    <p:anim calcmode="lin" valueType="num">
                                      <p:cBhvr>
                                        <p:cTn id="23" dur="1000" fill="hold"/>
                                        <p:tgtEl>
                                          <p:spTgt spid="32769">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276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2769">
                                            <p:txEl>
                                              <p:pRg st="2" end="2"/>
                                            </p:txEl>
                                          </p:spTgt>
                                        </p:tgtEl>
                                        <p:attrNameLst>
                                          <p:attrName>style.visibility</p:attrName>
                                        </p:attrNameLst>
                                      </p:cBhvr>
                                      <p:to>
                                        <p:strVal val="visible"/>
                                      </p:to>
                                    </p:set>
                                    <p:animEffect transition="in" filter="fade">
                                      <p:cBhvr>
                                        <p:cTn id="29" dur="1000"/>
                                        <p:tgtEl>
                                          <p:spTgt spid="32769">
                                            <p:txEl>
                                              <p:pRg st="2" end="2"/>
                                            </p:txEl>
                                          </p:spTgt>
                                        </p:tgtEl>
                                      </p:cBhvr>
                                    </p:animEffect>
                                    <p:anim calcmode="lin" valueType="num">
                                      <p:cBhvr>
                                        <p:cTn id="30" dur="1000" fill="hold"/>
                                        <p:tgtEl>
                                          <p:spTgt spid="3276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276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2769">
                                            <p:txEl>
                                              <p:pRg st="3" end="3"/>
                                            </p:txEl>
                                          </p:spTgt>
                                        </p:tgtEl>
                                        <p:attrNameLst>
                                          <p:attrName>style.visibility</p:attrName>
                                        </p:attrNameLst>
                                      </p:cBhvr>
                                      <p:to>
                                        <p:strVal val="visible"/>
                                      </p:to>
                                    </p:set>
                                    <p:animEffect transition="in" filter="fade">
                                      <p:cBhvr>
                                        <p:cTn id="36" dur="1000"/>
                                        <p:tgtEl>
                                          <p:spTgt spid="32769">
                                            <p:txEl>
                                              <p:pRg st="3" end="3"/>
                                            </p:txEl>
                                          </p:spTgt>
                                        </p:tgtEl>
                                      </p:cBhvr>
                                    </p:animEffect>
                                    <p:anim calcmode="lin" valueType="num">
                                      <p:cBhvr>
                                        <p:cTn id="37" dur="1000" fill="hold"/>
                                        <p:tgtEl>
                                          <p:spTgt spid="32769">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276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2769">
                                            <p:txEl>
                                              <p:pRg st="4" end="4"/>
                                            </p:txEl>
                                          </p:spTgt>
                                        </p:tgtEl>
                                        <p:attrNameLst>
                                          <p:attrName>style.visibility</p:attrName>
                                        </p:attrNameLst>
                                      </p:cBhvr>
                                      <p:to>
                                        <p:strVal val="visible"/>
                                      </p:to>
                                    </p:set>
                                    <p:animEffect transition="in" filter="fade">
                                      <p:cBhvr>
                                        <p:cTn id="43" dur="1000"/>
                                        <p:tgtEl>
                                          <p:spTgt spid="32769">
                                            <p:txEl>
                                              <p:pRg st="4" end="4"/>
                                            </p:txEl>
                                          </p:spTgt>
                                        </p:tgtEl>
                                      </p:cBhvr>
                                    </p:animEffect>
                                    <p:anim calcmode="lin" valueType="num">
                                      <p:cBhvr>
                                        <p:cTn id="44" dur="1000" fill="hold"/>
                                        <p:tgtEl>
                                          <p:spTgt spid="32769">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276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2769">
                                            <p:txEl>
                                              <p:pRg st="5" end="5"/>
                                            </p:txEl>
                                          </p:spTgt>
                                        </p:tgtEl>
                                        <p:attrNameLst>
                                          <p:attrName>style.visibility</p:attrName>
                                        </p:attrNameLst>
                                      </p:cBhvr>
                                      <p:to>
                                        <p:strVal val="visible"/>
                                      </p:to>
                                    </p:set>
                                    <p:animEffect transition="in" filter="fade">
                                      <p:cBhvr>
                                        <p:cTn id="50" dur="1000"/>
                                        <p:tgtEl>
                                          <p:spTgt spid="32769">
                                            <p:txEl>
                                              <p:pRg st="5" end="5"/>
                                            </p:txEl>
                                          </p:spTgt>
                                        </p:tgtEl>
                                      </p:cBhvr>
                                    </p:animEffect>
                                    <p:anim calcmode="lin" valueType="num">
                                      <p:cBhvr>
                                        <p:cTn id="51" dur="1000" fill="hold"/>
                                        <p:tgtEl>
                                          <p:spTgt spid="32769">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3276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2" y="175419"/>
            <a:ext cx="8229600" cy="2849562"/>
          </a:xfrm>
        </p:spPr>
        <p:txBody>
          <a:bodyPr>
            <a:normAutofit/>
          </a:bodyPr>
          <a:lstStyle/>
          <a:p>
            <a:r>
              <a:rPr lang="en-US" b="1" dirty="0">
                <a:solidFill>
                  <a:srgbClr val="FF0000"/>
                </a:solidFill>
                <a:latin typeface="Arial" panose="020B0604020202020204" pitchFamily="34" charset="0"/>
                <a:cs typeface="Arial" panose="020B0604020202020204" pitchFamily="34" charset="0"/>
              </a:rPr>
              <a:t>CHỦ ĐIỂM : </a:t>
            </a:r>
            <a:r>
              <a:rPr lang="en-US" b="1" dirty="0" smtClean="0">
                <a:solidFill>
                  <a:srgbClr val="FF0000"/>
                </a:solidFill>
                <a:latin typeface="Arial" panose="020B0604020202020204" pitchFamily="34" charset="0"/>
                <a:cs typeface="Arial" panose="020B0604020202020204" pitchFamily="34" charset="0"/>
              </a:rPr>
              <a:t/>
            </a:r>
            <a:br>
              <a:rPr lang="en-US" b="1" dirty="0" smtClean="0">
                <a:solidFill>
                  <a:srgbClr val="FF0000"/>
                </a:solidFill>
                <a:latin typeface="Arial" panose="020B0604020202020204" pitchFamily="34" charset="0"/>
                <a:cs typeface="Arial" panose="020B0604020202020204" pitchFamily="34" charset="0"/>
              </a:rPr>
            </a:br>
            <a:r>
              <a:rPr lang="en-US" b="1" dirty="0" smtClean="0">
                <a:solidFill>
                  <a:srgbClr val="FF0000"/>
                </a:solidFill>
                <a:latin typeface="Arial" panose="020B0604020202020204" pitchFamily="34" charset="0"/>
                <a:cs typeface="Arial" panose="020B0604020202020204" pitchFamily="34" charset="0"/>
              </a:rPr>
              <a:t>VIỆT </a:t>
            </a:r>
            <a:r>
              <a:rPr lang="en-US" b="1" dirty="0">
                <a:solidFill>
                  <a:srgbClr val="FF0000"/>
                </a:solidFill>
                <a:latin typeface="Arial" panose="020B0604020202020204" pitchFamily="34" charset="0"/>
                <a:cs typeface="Arial" panose="020B0604020202020204" pitchFamily="34" charset="0"/>
              </a:rPr>
              <a:t>NAM – TỔ QUỐC EM</a:t>
            </a:r>
            <a:endParaRPr lang="vi-VN" dirty="0"/>
          </a:p>
        </p:txBody>
      </p:sp>
      <p:sp>
        <p:nvSpPr>
          <p:cNvPr id="3" name="Content Placeholder 2"/>
          <p:cNvSpPr>
            <a:spLocks noGrp="1"/>
          </p:cNvSpPr>
          <p:nvPr>
            <p:ph idx="1"/>
          </p:nvPr>
        </p:nvSpPr>
        <p:spPr>
          <a:xfrm>
            <a:off x="1685924" y="2590800"/>
            <a:ext cx="6967538" cy="3604419"/>
          </a:xfrm>
        </p:spPr>
        <p:txBody>
          <a:bodyPr>
            <a:normAutofit/>
          </a:bodyPr>
          <a:lstStyle/>
          <a:p>
            <a:pPr marL="514350" indent="-514350">
              <a:buAutoNum type="arabicPeriod"/>
            </a:pPr>
            <a:r>
              <a:rPr lang="en-US" b="1" dirty="0" err="1" smtClean="0">
                <a:latin typeface="Arial" panose="020B0604020202020204" pitchFamily="34" charset="0"/>
                <a:cs typeface="Arial" panose="020B0604020202020204" pitchFamily="34" charset="0"/>
              </a:rPr>
              <a:t>Thư</a:t>
            </a:r>
            <a:r>
              <a:rPr lang="en-US" b="1" dirty="0" smtClean="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gửi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các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học</a:t>
            </a:r>
            <a:r>
              <a:rPr lang="en-US" b="1" dirty="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sinh</a:t>
            </a:r>
            <a:endParaRPr lang="en-US" b="1" dirty="0" smtClean="0">
              <a:latin typeface="Arial" panose="020B0604020202020204" pitchFamily="34" charset="0"/>
              <a:cs typeface="Arial" panose="020B0604020202020204" pitchFamily="34" charset="0"/>
            </a:endParaRPr>
          </a:p>
          <a:p>
            <a:pPr marL="514350" indent="-514350">
              <a:buAutoNum type="arabicPeriod"/>
            </a:pPr>
            <a:r>
              <a:rPr lang="en-US" b="1" dirty="0" err="1">
                <a:latin typeface="Arial" panose="020B0604020202020204" pitchFamily="34" charset="0"/>
                <a:cs typeface="Arial" panose="020B0604020202020204" pitchFamily="34" charset="0"/>
              </a:rPr>
              <a:t>Quang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cảnh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làng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mạc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ngày</a:t>
            </a:r>
            <a:r>
              <a:rPr lang="en-US" b="1" dirty="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mùa</a:t>
            </a:r>
            <a:endParaRPr lang="en-US" b="1" dirty="0">
              <a:latin typeface="Arial" panose="020B0604020202020204" pitchFamily="34" charset="0"/>
              <a:cs typeface="Arial" panose="020B0604020202020204" pitchFamily="34" charset="0"/>
            </a:endParaRPr>
          </a:p>
          <a:p>
            <a:pPr marL="514350" indent="-514350">
              <a:buAutoNum type="arabicPeriod"/>
            </a:pPr>
            <a:r>
              <a:rPr lang="en-US" b="1" dirty="0" err="1">
                <a:latin typeface="Arial" panose="020B0604020202020204" pitchFamily="34" charset="0"/>
                <a:cs typeface="Arial" panose="020B0604020202020204" pitchFamily="34" charset="0"/>
              </a:rPr>
              <a:t>Nghìn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văn</a:t>
            </a:r>
            <a:r>
              <a:rPr lang="en-US" b="1" dirty="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hiến</a:t>
            </a:r>
            <a:endParaRPr lang="en-US" b="1" dirty="0" smtClean="0">
              <a:latin typeface="Arial" panose="020B0604020202020204" pitchFamily="34" charset="0"/>
              <a:cs typeface="Arial" panose="020B0604020202020204" pitchFamily="34" charset="0"/>
            </a:endParaRPr>
          </a:p>
          <a:p>
            <a:pPr marL="514350" indent="-514350">
              <a:buAutoNum type="arabicPeriod"/>
            </a:pPr>
            <a:r>
              <a:rPr lang="en-US" b="1" dirty="0" err="1">
                <a:latin typeface="Arial" panose="020B0604020202020204" pitchFamily="34" charset="0"/>
                <a:cs typeface="Arial" panose="020B0604020202020204" pitchFamily="34" charset="0"/>
              </a:rPr>
              <a:t>Sắc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màu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em</a:t>
            </a:r>
            <a:r>
              <a:rPr lang="en-US" b="1" dirty="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yêu</a:t>
            </a:r>
            <a:endParaRPr lang="en-US" b="1" dirty="0" smtClean="0">
              <a:latin typeface="Arial" panose="020B0604020202020204" pitchFamily="34" charset="0"/>
              <a:cs typeface="Arial" panose="020B0604020202020204" pitchFamily="34" charset="0"/>
            </a:endParaRPr>
          </a:p>
          <a:p>
            <a:pPr marL="514350" indent="-514350">
              <a:buFont typeface="Arial" pitchFamily="34" charset="0"/>
              <a:buAutoNum type="arabicPeriod"/>
            </a:pPr>
            <a:r>
              <a:rPr lang="en-US" b="1" dirty="0" err="1">
                <a:latin typeface="Arial" panose="020B0604020202020204" pitchFamily="34" charset="0"/>
                <a:cs typeface="Arial" panose="020B0604020202020204" pitchFamily="34" charset="0"/>
              </a:rPr>
              <a:t>Lòng</a:t>
            </a:r>
            <a:r>
              <a:rPr lang="en-US" b="1" dirty="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dân</a:t>
            </a:r>
            <a:endParaRPr lang="vi-VN" dirty="0"/>
          </a:p>
        </p:txBody>
      </p:sp>
    </p:spTree>
    <p:extLst>
      <p:ext uri="{BB962C8B-B14F-4D97-AF65-F5344CB8AC3E}">
        <p14:creationId xmlns:p14="http://schemas.microsoft.com/office/powerpoint/2010/main" val="253705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 descr="Picture1"/>
          <p:cNvPicPr>
            <a:picLocks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41810" y="5944791"/>
            <a:ext cx="6858001" cy="7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1" descr="1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830273" flipH="1">
            <a:off x="5757863" y="1771650"/>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2" descr="1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20688">
            <a:off x="1271588" y="1771650"/>
            <a:ext cx="2228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WordArt 13"/>
          <p:cNvSpPr>
            <a:spLocks noChangeArrowheads="1" noChangeShapeType="1" noTextEdit="1"/>
          </p:cNvSpPr>
          <p:nvPr/>
        </p:nvSpPr>
        <p:spPr bwMode="auto">
          <a:xfrm>
            <a:off x="2105025" y="1881098"/>
            <a:ext cx="5314950" cy="2132674"/>
          </a:xfrm>
          <a:prstGeom prst="rect">
            <a:avLst/>
          </a:prstGeom>
        </p:spPr>
        <p:txBody>
          <a:bodyPr wrap="none" fromWordArt="1">
            <a:prstTxWarp prst="textPlain">
              <a:avLst>
                <a:gd name="adj" fmla="val 50000"/>
              </a:avLst>
            </a:prstTxWarp>
          </a:bodyPr>
          <a:lstStyle/>
          <a:p>
            <a:pPr algn="ctr">
              <a:defRPr/>
            </a:pPr>
            <a:r>
              <a:rPr lang="en-US" sz="135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glow rad="1905000">
                    <a:schemeClr val="accent2">
                      <a:lumMod val="20000"/>
                      <a:lumOff val="80000"/>
                      <a:alpha val="40000"/>
                    </a:schemeClr>
                  </a:glow>
                  <a:outerShdw dist="35921" dir="2700000" sy="50000" kx="2115830" algn="bl" rotWithShape="0">
                    <a:srgbClr val="C0C0C0">
                      <a:alpha val="79999"/>
                    </a:srgbClr>
                  </a:outerShdw>
                </a:effectLst>
                <a:cs typeface="Times New Roman" panose="02020603050405020304" pitchFamily="18" charset="0"/>
              </a:rPr>
              <a:t>AI NHANH?</a:t>
            </a:r>
          </a:p>
          <a:p>
            <a:pPr algn="ctr">
              <a:defRPr/>
            </a:pPr>
            <a:r>
              <a:rPr lang="en-US" sz="135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glow rad="1905000">
                    <a:schemeClr val="accent2">
                      <a:lumMod val="20000"/>
                      <a:lumOff val="80000"/>
                      <a:alpha val="40000"/>
                    </a:schemeClr>
                  </a:glow>
                  <a:outerShdw dist="35921" dir="2700000" sy="50000" kx="2115830" algn="bl" rotWithShape="0">
                    <a:srgbClr val="C0C0C0">
                      <a:alpha val="79999"/>
                    </a:srgbClr>
                  </a:outerShdw>
                </a:effectLst>
                <a:cs typeface="Times New Roman" panose="02020603050405020304" pitchFamily="18" charset="0"/>
              </a:rPr>
              <a:t>AI ĐÚNG?</a:t>
            </a:r>
            <a:endParaRPr lang="en-US" sz="135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glow rad="1905000">
                  <a:schemeClr val="accent2">
                    <a:lumMod val="20000"/>
                    <a:lumOff val="80000"/>
                    <a:alpha val="40000"/>
                  </a:schemeClr>
                </a:glow>
                <a:outerShdw dist="35921" dir="2700000" sy="50000" kx="2115830" algn="bl" rotWithShape="0">
                  <a:srgbClr val="C0C0C0">
                    <a:alpha val="79999"/>
                  </a:srgbClr>
                </a:outerShdw>
              </a:effectLst>
              <a:cs typeface="Times New Roman" panose="02020603050405020304" pitchFamily="18" charset="0"/>
            </a:endParaRPr>
          </a:p>
        </p:txBody>
      </p:sp>
      <p:sp>
        <p:nvSpPr>
          <p:cNvPr id="7" name="WordArt 13"/>
          <p:cNvSpPr>
            <a:spLocks noChangeArrowheads="1" noChangeShapeType="1" noTextEdit="1"/>
          </p:cNvSpPr>
          <p:nvPr/>
        </p:nvSpPr>
        <p:spPr bwMode="auto">
          <a:xfrm>
            <a:off x="1272200" y="642884"/>
            <a:ext cx="1143000" cy="914400"/>
          </a:xfrm>
          <a:prstGeom prst="rect">
            <a:avLst/>
          </a:prstGeom>
        </p:spPr>
        <p:txBody>
          <a:bodyPr wrap="none" fromWordArt="1">
            <a:prstTxWarp prst="textPlain">
              <a:avLst>
                <a:gd name="adj" fmla="val 50000"/>
              </a:avLst>
            </a:prstTxWarp>
          </a:bodyPr>
          <a:lstStyle/>
          <a:p>
            <a:pPr algn="ctr">
              <a:defRPr/>
            </a:pPr>
            <a:r>
              <a:rPr lang="en-US" sz="135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a:t>
            </a:r>
            <a:endParaRPr lang="en-US" sz="135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endParaRPr>
          </a:p>
        </p:txBody>
      </p:sp>
      <p:sp>
        <p:nvSpPr>
          <p:cNvPr id="8" name="WordArt 13"/>
          <p:cNvSpPr>
            <a:spLocks noChangeArrowheads="1" noChangeShapeType="1" noTextEdit="1"/>
          </p:cNvSpPr>
          <p:nvPr/>
        </p:nvSpPr>
        <p:spPr bwMode="auto">
          <a:xfrm>
            <a:off x="7238701" y="790045"/>
            <a:ext cx="1143000" cy="914400"/>
          </a:xfrm>
          <a:prstGeom prst="rect">
            <a:avLst/>
          </a:prstGeom>
        </p:spPr>
        <p:txBody>
          <a:bodyPr wrap="none" fromWordArt="1">
            <a:prstTxWarp prst="textPlain">
              <a:avLst>
                <a:gd name="adj" fmla="val 50000"/>
              </a:avLst>
            </a:prstTxWarp>
          </a:bodyPr>
          <a:lstStyle/>
          <a:p>
            <a:pPr algn="ctr">
              <a:defRPr/>
            </a:pPr>
            <a:r>
              <a:rPr lang="en-US" sz="135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a:t>
            </a:r>
            <a:endParaRPr lang="en-US" sz="135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endParaRPr>
          </a:p>
        </p:txBody>
      </p:sp>
      <p:sp>
        <p:nvSpPr>
          <p:cNvPr id="9" name="WordArt 13"/>
          <p:cNvSpPr>
            <a:spLocks noChangeArrowheads="1" noChangeShapeType="1" noTextEdit="1"/>
          </p:cNvSpPr>
          <p:nvPr/>
        </p:nvSpPr>
        <p:spPr bwMode="auto">
          <a:xfrm>
            <a:off x="570310" y="2827362"/>
            <a:ext cx="1143000" cy="914400"/>
          </a:xfrm>
          <a:prstGeom prst="rect">
            <a:avLst/>
          </a:prstGeom>
        </p:spPr>
        <p:txBody>
          <a:bodyPr wrap="none" fromWordArt="1">
            <a:prstTxWarp prst="textPlain">
              <a:avLst>
                <a:gd name="adj" fmla="val 50000"/>
              </a:avLst>
            </a:prstTxWarp>
          </a:bodyPr>
          <a:lstStyle/>
          <a:p>
            <a:pPr algn="ctr">
              <a:defRPr/>
            </a:pPr>
            <a:r>
              <a:rPr lang="en-US" sz="135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a:t>
            </a:r>
            <a:endParaRPr lang="en-US" sz="135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endParaRPr>
          </a:p>
        </p:txBody>
      </p:sp>
      <p:sp>
        <p:nvSpPr>
          <p:cNvPr id="10" name="WordArt 13"/>
          <p:cNvSpPr>
            <a:spLocks noChangeArrowheads="1" noChangeShapeType="1" noTextEdit="1"/>
          </p:cNvSpPr>
          <p:nvPr/>
        </p:nvSpPr>
        <p:spPr bwMode="auto">
          <a:xfrm>
            <a:off x="7810201" y="2823502"/>
            <a:ext cx="1143000" cy="914400"/>
          </a:xfrm>
          <a:prstGeom prst="rect">
            <a:avLst/>
          </a:prstGeom>
        </p:spPr>
        <p:txBody>
          <a:bodyPr wrap="none" fromWordArt="1">
            <a:prstTxWarp prst="textPlain">
              <a:avLst>
                <a:gd name="adj" fmla="val 50000"/>
              </a:avLst>
            </a:prstTxWarp>
          </a:bodyPr>
          <a:lstStyle/>
          <a:p>
            <a:pPr algn="ctr">
              <a:defRPr/>
            </a:pPr>
            <a:r>
              <a:rPr lang="en-US" sz="135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a:t>
            </a:r>
            <a:endParaRPr lang="en-US" sz="135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endParaRPr>
          </a:p>
        </p:txBody>
      </p:sp>
      <p:sp>
        <p:nvSpPr>
          <p:cNvPr id="11" name="WordArt 13"/>
          <p:cNvSpPr>
            <a:spLocks noChangeArrowheads="1" noChangeShapeType="1" noTextEdit="1"/>
          </p:cNvSpPr>
          <p:nvPr/>
        </p:nvSpPr>
        <p:spPr bwMode="auto">
          <a:xfrm>
            <a:off x="4191000" y="4806926"/>
            <a:ext cx="1143000" cy="914400"/>
          </a:xfrm>
          <a:prstGeom prst="rect">
            <a:avLst/>
          </a:prstGeom>
        </p:spPr>
        <p:txBody>
          <a:bodyPr wrap="none" fromWordArt="1">
            <a:prstTxWarp prst="textPlain">
              <a:avLst>
                <a:gd name="adj" fmla="val 50000"/>
              </a:avLst>
            </a:prstTxWarp>
          </a:bodyPr>
          <a:lstStyle/>
          <a:p>
            <a:pPr algn="ctr">
              <a:defRPr/>
            </a:pPr>
            <a:r>
              <a:rPr lang="en-US" sz="135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a:t>
            </a:r>
            <a:endParaRPr lang="en-US" sz="135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endParaRPr>
          </a:p>
        </p:txBody>
      </p:sp>
    </p:spTree>
    <p:extLst>
      <p:ext uri="{BB962C8B-B14F-4D97-AF65-F5344CB8AC3E}">
        <p14:creationId xmlns:p14="http://schemas.microsoft.com/office/powerpoint/2010/main" val="4132773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0"/>
                                  </p:stCondLst>
                                  <p:childTnLst>
                                    <p:set>
                                      <p:cBhvr>
                                        <p:cTn id="6" dur="1" fill="hold">
                                          <p:stCondLst>
                                            <p:cond delay="0"/>
                                          </p:stCondLst>
                                        </p:cTn>
                                        <p:tgtEl>
                                          <p:spTgt spid="3085"/>
                                        </p:tgtEl>
                                        <p:attrNameLst>
                                          <p:attrName>style.visibility</p:attrName>
                                        </p:attrNameLst>
                                      </p:cBhvr>
                                      <p:to>
                                        <p:strVal val="visible"/>
                                      </p:to>
                                    </p:set>
                                    <p:animEffect transition="in" filter="fade">
                                      <p:cBhvr>
                                        <p:cTn id="7" dur="770" decel="100000"/>
                                        <p:tgtEl>
                                          <p:spTgt spid="3085"/>
                                        </p:tgtEl>
                                      </p:cBhvr>
                                    </p:animEffect>
                                    <p:animScale>
                                      <p:cBhvr>
                                        <p:cTn id="8" dur="770" decel="100000"/>
                                        <p:tgtEl>
                                          <p:spTgt spid="3085"/>
                                        </p:tgtEl>
                                      </p:cBhvr>
                                      <p:from x="10000" y="10000"/>
                                      <p:to x="200000" y="450000"/>
                                    </p:animScale>
                                    <p:animScale>
                                      <p:cBhvr>
                                        <p:cTn id="9" dur="1230" accel="100000" fill="hold">
                                          <p:stCondLst>
                                            <p:cond delay="770"/>
                                          </p:stCondLst>
                                        </p:cTn>
                                        <p:tgtEl>
                                          <p:spTgt spid="3085"/>
                                        </p:tgtEl>
                                      </p:cBhvr>
                                      <p:from x="200000" y="450000"/>
                                      <p:to x="100000" y="100000"/>
                                    </p:animScale>
                                    <p:set>
                                      <p:cBhvr>
                                        <p:cTn id="10" dur="770" fill="hold"/>
                                        <p:tgtEl>
                                          <p:spTgt spid="3085"/>
                                        </p:tgtEl>
                                        <p:attrNameLst>
                                          <p:attrName>ppt_x</p:attrName>
                                        </p:attrNameLst>
                                      </p:cBhvr>
                                      <p:to>
                                        <p:strVal val="(0.5)"/>
                                      </p:to>
                                    </p:set>
                                    <p:anim from="(0.5)" to="(#ppt_x)" calcmode="lin" valueType="num">
                                      <p:cBhvr>
                                        <p:cTn id="11" dur="1230" accel="100000" fill="hold">
                                          <p:stCondLst>
                                            <p:cond delay="770"/>
                                          </p:stCondLst>
                                        </p:cTn>
                                        <p:tgtEl>
                                          <p:spTgt spid="3085"/>
                                        </p:tgtEl>
                                        <p:attrNameLst>
                                          <p:attrName>ppt_x</p:attrName>
                                        </p:attrNameLst>
                                      </p:cBhvr>
                                    </p:anim>
                                    <p:set>
                                      <p:cBhvr>
                                        <p:cTn id="12" dur="770" fill="hold"/>
                                        <p:tgtEl>
                                          <p:spTgt spid="3085"/>
                                        </p:tgtEl>
                                        <p:attrNameLst>
                                          <p:attrName>ppt_y</p:attrName>
                                        </p:attrNameLst>
                                      </p:cBhvr>
                                      <p:to>
                                        <p:strVal val="(#ppt_y+0.4)"/>
                                      </p:to>
                                    </p:set>
                                    <p:anim from="(#ppt_y+0.4)" to="(#ppt_y)" calcmode="lin" valueType="num">
                                      <p:cBhvr>
                                        <p:cTn id="13" dur="1230" accel="100000" fill="hold">
                                          <p:stCondLst>
                                            <p:cond delay="770"/>
                                          </p:stCondLst>
                                        </p:cTn>
                                        <p:tgtEl>
                                          <p:spTgt spid="3085"/>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khoi dong.wav"/>
                                        </p:tgtEl>
                                      </p:cMediaNode>
                                    </p:audio>
                                  </p:subTnLst>
                                </p:cTn>
                              </p:par>
                              <p:par>
                                <p:cTn id="14" presetID="19" presetClass="entr" presetSubtype="10" repeatCount="indefinite" fill="hold" nodeType="withEffect">
                                  <p:stCondLst>
                                    <p:cond delay="5500"/>
                                  </p:stCondLst>
                                  <p:childTnLst>
                                    <p:set>
                                      <p:cBhvr>
                                        <p:cTn id="15" dur="1" fill="hold">
                                          <p:stCondLst>
                                            <p:cond delay="0"/>
                                          </p:stCondLst>
                                        </p:cTn>
                                        <p:tgtEl>
                                          <p:spTgt spid="3085"/>
                                        </p:tgtEl>
                                        <p:attrNameLst>
                                          <p:attrName>style.visibility</p:attrName>
                                        </p:attrNameLst>
                                      </p:cBhvr>
                                      <p:to>
                                        <p:strVal val="visible"/>
                                      </p:to>
                                    </p:set>
                                    <p:anim calcmode="lin" valueType="num">
                                      <p:cBhvr>
                                        <p:cTn id="16" dur="5000" fill="hold"/>
                                        <p:tgtEl>
                                          <p:spTgt spid="3085"/>
                                        </p:tgtEl>
                                        <p:attrNameLst>
                                          <p:attrName>ppt_w</p:attrName>
                                        </p:attrNameLst>
                                      </p:cBhvr>
                                      <p:tavLst>
                                        <p:tav tm="0" fmla="#ppt_w*sin(2.5*pi*$)">
                                          <p:val>
                                            <p:fltVal val="0"/>
                                          </p:val>
                                        </p:tav>
                                        <p:tav tm="100000">
                                          <p:val>
                                            <p:fltVal val="1"/>
                                          </p:val>
                                        </p:tav>
                                      </p:tavLst>
                                    </p:anim>
                                    <p:anim calcmode="lin" valueType="num">
                                      <p:cBhvr>
                                        <p:cTn id="17" dur="5000" fill="hold"/>
                                        <p:tgtEl>
                                          <p:spTgt spid="3085"/>
                                        </p:tgtEl>
                                        <p:attrNameLst>
                                          <p:attrName>ppt_h</p:attrName>
                                        </p:attrNameLst>
                                      </p:cBhvr>
                                      <p:tavLst>
                                        <p:tav tm="0">
                                          <p:val>
                                            <p:strVal val="#ppt_h"/>
                                          </p:val>
                                        </p:tav>
                                        <p:tav tm="100000">
                                          <p:val>
                                            <p:strVal val="#ppt_h"/>
                                          </p:val>
                                        </p:tav>
                                      </p:tavLst>
                                    </p:anim>
                                  </p:childTnLst>
                                </p:cTn>
                              </p:par>
                              <p:par>
                                <p:cTn id="18" presetID="19" presetClass="entr" presetSubtype="10" repeatCount="indefinite" fill="hold" nodeType="withEffect">
                                  <p:stCondLst>
                                    <p:cond delay="550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0" fill="hold"/>
                                        <p:tgtEl>
                                          <p:spTgt spid="7"/>
                                        </p:tgtEl>
                                        <p:attrNameLst>
                                          <p:attrName>ppt_w</p:attrName>
                                        </p:attrNameLst>
                                      </p:cBhvr>
                                      <p:tavLst>
                                        <p:tav tm="0" fmla="#ppt_w*sin(2.5*pi*$)">
                                          <p:val>
                                            <p:fltVal val="0"/>
                                          </p:val>
                                        </p:tav>
                                        <p:tav tm="100000">
                                          <p:val>
                                            <p:fltVal val="1"/>
                                          </p:val>
                                        </p:tav>
                                      </p:tavLst>
                                    </p:anim>
                                    <p:anim calcmode="lin" valueType="num">
                                      <p:cBhvr>
                                        <p:cTn id="21" dur="5000" fill="hold"/>
                                        <p:tgtEl>
                                          <p:spTgt spid="7"/>
                                        </p:tgtEl>
                                        <p:attrNameLst>
                                          <p:attrName>ppt_h</p:attrName>
                                        </p:attrNameLst>
                                      </p:cBhvr>
                                      <p:tavLst>
                                        <p:tav tm="0">
                                          <p:val>
                                            <p:strVal val="#ppt_h"/>
                                          </p:val>
                                        </p:tav>
                                        <p:tav tm="100000">
                                          <p:val>
                                            <p:strVal val="#ppt_h"/>
                                          </p:val>
                                        </p:tav>
                                      </p:tavLst>
                                    </p:anim>
                                  </p:childTnLst>
                                </p:cTn>
                              </p:par>
                              <p:par>
                                <p:cTn id="22" presetID="19" presetClass="entr" presetSubtype="10" repeatCount="indefinite" fill="hold" nodeType="withEffect">
                                  <p:stCondLst>
                                    <p:cond delay="550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0" fill="hold"/>
                                        <p:tgtEl>
                                          <p:spTgt spid="8"/>
                                        </p:tgtEl>
                                        <p:attrNameLst>
                                          <p:attrName>ppt_w</p:attrName>
                                        </p:attrNameLst>
                                      </p:cBhvr>
                                      <p:tavLst>
                                        <p:tav tm="0" fmla="#ppt_w*sin(2.5*pi*$)">
                                          <p:val>
                                            <p:fltVal val="0"/>
                                          </p:val>
                                        </p:tav>
                                        <p:tav tm="100000">
                                          <p:val>
                                            <p:fltVal val="1"/>
                                          </p:val>
                                        </p:tav>
                                      </p:tavLst>
                                    </p:anim>
                                    <p:anim calcmode="lin" valueType="num">
                                      <p:cBhvr>
                                        <p:cTn id="25" dur="5000" fill="hold"/>
                                        <p:tgtEl>
                                          <p:spTgt spid="8"/>
                                        </p:tgtEl>
                                        <p:attrNameLst>
                                          <p:attrName>ppt_h</p:attrName>
                                        </p:attrNameLst>
                                      </p:cBhvr>
                                      <p:tavLst>
                                        <p:tav tm="0">
                                          <p:val>
                                            <p:strVal val="#ppt_h"/>
                                          </p:val>
                                        </p:tav>
                                        <p:tav tm="100000">
                                          <p:val>
                                            <p:strVal val="#ppt_h"/>
                                          </p:val>
                                        </p:tav>
                                      </p:tavLst>
                                    </p:anim>
                                  </p:childTnLst>
                                </p:cTn>
                              </p:par>
                              <p:par>
                                <p:cTn id="26" presetID="19" presetClass="entr" presetSubtype="10" repeatCount="indefinite" fill="hold" nodeType="withEffect">
                                  <p:stCondLst>
                                    <p:cond delay="550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0" fill="hold"/>
                                        <p:tgtEl>
                                          <p:spTgt spid="9"/>
                                        </p:tgtEl>
                                        <p:attrNameLst>
                                          <p:attrName>ppt_w</p:attrName>
                                        </p:attrNameLst>
                                      </p:cBhvr>
                                      <p:tavLst>
                                        <p:tav tm="0" fmla="#ppt_w*sin(2.5*pi*$)">
                                          <p:val>
                                            <p:fltVal val="0"/>
                                          </p:val>
                                        </p:tav>
                                        <p:tav tm="100000">
                                          <p:val>
                                            <p:fltVal val="1"/>
                                          </p:val>
                                        </p:tav>
                                      </p:tavLst>
                                    </p:anim>
                                    <p:anim calcmode="lin" valueType="num">
                                      <p:cBhvr>
                                        <p:cTn id="29" dur="5000" fill="hold"/>
                                        <p:tgtEl>
                                          <p:spTgt spid="9"/>
                                        </p:tgtEl>
                                        <p:attrNameLst>
                                          <p:attrName>ppt_h</p:attrName>
                                        </p:attrNameLst>
                                      </p:cBhvr>
                                      <p:tavLst>
                                        <p:tav tm="0">
                                          <p:val>
                                            <p:strVal val="#ppt_h"/>
                                          </p:val>
                                        </p:tav>
                                        <p:tav tm="100000">
                                          <p:val>
                                            <p:strVal val="#ppt_h"/>
                                          </p:val>
                                        </p:tav>
                                      </p:tavLst>
                                    </p:anim>
                                  </p:childTnLst>
                                </p:cTn>
                              </p:par>
                              <p:par>
                                <p:cTn id="30" presetID="19" presetClass="entr" presetSubtype="10" repeatCount="indefinite" fill="hold" nodeType="withEffect">
                                  <p:stCondLst>
                                    <p:cond delay="55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0" fill="hold"/>
                                        <p:tgtEl>
                                          <p:spTgt spid="10"/>
                                        </p:tgtEl>
                                        <p:attrNameLst>
                                          <p:attrName>ppt_w</p:attrName>
                                        </p:attrNameLst>
                                      </p:cBhvr>
                                      <p:tavLst>
                                        <p:tav tm="0" fmla="#ppt_w*sin(2.5*pi*$)">
                                          <p:val>
                                            <p:fltVal val="0"/>
                                          </p:val>
                                        </p:tav>
                                        <p:tav tm="100000">
                                          <p:val>
                                            <p:fltVal val="1"/>
                                          </p:val>
                                        </p:tav>
                                      </p:tavLst>
                                    </p:anim>
                                    <p:anim calcmode="lin" valueType="num">
                                      <p:cBhvr>
                                        <p:cTn id="33" dur="5000" fill="hold"/>
                                        <p:tgtEl>
                                          <p:spTgt spid="10"/>
                                        </p:tgtEl>
                                        <p:attrNameLst>
                                          <p:attrName>ppt_h</p:attrName>
                                        </p:attrNameLst>
                                      </p:cBhvr>
                                      <p:tavLst>
                                        <p:tav tm="0">
                                          <p:val>
                                            <p:strVal val="#ppt_h"/>
                                          </p:val>
                                        </p:tav>
                                        <p:tav tm="100000">
                                          <p:val>
                                            <p:strVal val="#ppt_h"/>
                                          </p:val>
                                        </p:tav>
                                      </p:tavLst>
                                    </p:anim>
                                  </p:childTnLst>
                                </p:cTn>
                              </p:par>
                              <p:par>
                                <p:cTn id="34" presetID="19" presetClass="entr" presetSubtype="10" repeatCount="indefinite" fill="hold" nodeType="withEffect">
                                  <p:stCondLst>
                                    <p:cond delay="550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0" fill="hold"/>
                                        <p:tgtEl>
                                          <p:spTgt spid="11"/>
                                        </p:tgtEl>
                                        <p:attrNameLst>
                                          <p:attrName>ppt_w</p:attrName>
                                        </p:attrNameLst>
                                      </p:cBhvr>
                                      <p:tavLst>
                                        <p:tav tm="0" fmla="#ppt_w*sin(2.5*pi*$)">
                                          <p:val>
                                            <p:fltVal val="0"/>
                                          </p:val>
                                        </p:tav>
                                        <p:tav tm="100000">
                                          <p:val>
                                            <p:fltVal val="1"/>
                                          </p:val>
                                        </p:tav>
                                      </p:tavLst>
                                    </p:anim>
                                    <p:anim calcmode="lin" valueType="num">
                                      <p:cBhvr>
                                        <p:cTn id="37" dur="5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1"/>
          <p:cNvSpPr>
            <a:spLocks noChangeArrowheads="1"/>
          </p:cNvSpPr>
          <p:nvPr/>
        </p:nvSpPr>
        <p:spPr bwMode="auto">
          <a:xfrm>
            <a:off x="3337189" y="3487983"/>
            <a:ext cx="5552115" cy="550617"/>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marL="342900" indent="-342900"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lvl="1" algn="ctr" eaLnBrk="1" hangingPunct="1"/>
            <a:r>
              <a:rPr lang="en-US" altLang="en-US" sz="3000" b="1" dirty="0" err="1" smtClean="0">
                <a:solidFill>
                  <a:schemeClr val="bg1"/>
                </a:solidFill>
              </a:rPr>
              <a:t>Chủ</a:t>
            </a:r>
            <a:r>
              <a:rPr lang="en-US" altLang="en-US" sz="3000" b="1" dirty="0" smtClean="0">
                <a:solidFill>
                  <a:schemeClr val="bg1"/>
                </a:solidFill>
              </a:rPr>
              <a:t> </a:t>
            </a:r>
            <a:r>
              <a:rPr lang="en-US" altLang="en-US" sz="3000" b="1" dirty="0" err="1" smtClean="0">
                <a:solidFill>
                  <a:schemeClr val="bg1"/>
                </a:solidFill>
              </a:rPr>
              <a:t>tịch</a:t>
            </a:r>
            <a:r>
              <a:rPr lang="en-US" altLang="en-US" sz="3000" b="1" dirty="0" smtClean="0">
                <a:solidFill>
                  <a:schemeClr val="bg1"/>
                </a:solidFill>
              </a:rPr>
              <a:t> </a:t>
            </a:r>
            <a:r>
              <a:rPr lang="en-US" altLang="en-US" sz="3000" b="1" dirty="0" err="1" smtClean="0">
                <a:solidFill>
                  <a:schemeClr val="bg1"/>
                </a:solidFill>
              </a:rPr>
              <a:t>Hồ</a:t>
            </a:r>
            <a:r>
              <a:rPr lang="en-US" altLang="en-US" sz="3000" b="1" dirty="0" smtClean="0">
                <a:solidFill>
                  <a:schemeClr val="bg1"/>
                </a:solidFill>
              </a:rPr>
              <a:t> </a:t>
            </a:r>
            <a:r>
              <a:rPr lang="en-US" altLang="en-US" sz="3000" b="1" dirty="0" err="1" smtClean="0">
                <a:solidFill>
                  <a:schemeClr val="bg1"/>
                </a:solidFill>
              </a:rPr>
              <a:t>Chí</a:t>
            </a:r>
            <a:r>
              <a:rPr lang="en-US" altLang="en-US" sz="3000" b="1" dirty="0" smtClean="0">
                <a:solidFill>
                  <a:schemeClr val="bg1"/>
                </a:solidFill>
              </a:rPr>
              <a:t> Minh</a:t>
            </a:r>
            <a:endParaRPr lang="en-US" altLang="en-US" sz="3000" b="1" dirty="0">
              <a:solidFill>
                <a:schemeClr val="bg1"/>
              </a:solidFill>
            </a:endParaRPr>
          </a:p>
        </p:txBody>
      </p:sp>
      <p:sp>
        <p:nvSpPr>
          <p:cNvPr id="37" name="AutoShape 51"/>
          <p:cNvSpPr>
            <a:spLocks noChangeArrowheads="1"/>
          </p:cNvSpPr>
          <p:nvPr/>
        </p:nvSpPr>
        <p:spPr bwMode="auto">
          <a:xfrm>
            <a:off x="926179" y="1220571"/>
            <a:ext cx="7963126" cy="2075724"/>
          </a:xfrm>
          <a:prstGeom prst="roundRect">
            <a:avLst>
              <a:gd name="adj" fmla="val 16667"/>
            </a:avLst>
          </a:prstGeom>
          <a:solidFill>
            <a:srgbClr val="C00000"/>
          </a:solidFill>
          <a:ln w="9525">
            <a:solidFill>
              <a:srgbClr val="FF6600"/>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vi-VN" sz="2200" b="1" i="1" dirty="0" smtClean="0">
                <a:solidFill>
                  <a:schemeClr val="bg1"/>
                </a:solidFill>
                <a:latin typeface="+mn-lt"/>
              </a:rPr>
              <a:t>“</a:t>
            </a:r>
            <a:r>
              <a:rPr lang="vi-VN" sz="2200" b="1" i="1" dirty="0" smtClean="0">
                <a:solidFill>
                  <a:schemeClr val="bg1"/>
                </a:solidFill>
                <a:latin typeface="+mn-lt"/>
              </a:rPr>
              <a:t>Non </a:t>
            </a:r>
            <a:r>
              <a:rPr lang="vi-VN" sz="2200" b="1" i="1" dirty="0">
                <a:solidFill>
                  <a:schemeClr val="bg1"/>
                </a:solidFill>
                <a:latin typeface="+mn-lt"/>
              </a:rPr>
              <a:t>sông Việt Nam </a:t>
            </a:r>
            <a:r>
              <a:rPr lang="vi-VN" sz="2200" b="1" i="1" dirty="0" smtClean="0">
                <a:solidFill>
                  <a:schemeClr val="bg1"/>
                </a:solidFill>
                <a:latin typeface="+mn-lt"/>
              </a:rPr>
              <a:t>có </a:t>
            </a:r>
            <a:r>
              <a:rPr lang="vi-VN" sz="2200" b="1" i="1" dirty="0">
                <a:solidFill>
                  <a:schemeClr val="bg1"/>
                </a:solidFill>
                <a:latin typeface="+mn-lt"/>
              </a:rPr>
              <a:t>trở nên tươi đẹp hay </a:t>
            </a:r>
            <a:r>
              <a:rPr lang="vi-VN" sz="2200" b="1" i="1" dirty="0" smtClean="0">
                <a:solidFill>
                  <a:schemeClr val="bg1"/>
                </a:solidFill>
                <a:latin typeface="+mn-lt"/>
              </a:rPr>
              <a:t>không, </a:t>
            </a:r>
          </a:p>
          <a:p>
            <a:pPr eaLnBrk="1" hangingPunct="1"/>
            <a:r>
              <a:rPr lang="vi-VN" sz="2200" b="1" i="1" dirty="0" smtClean="0">
                <a:solidFill>
                  <a:schemeClr val="bg1"/>
                </a:solidFill>
                <a:latin typeface="+mn-lt"/>
              </a:rPr>
              <a:t>dân tộc Việt Nam có bước tới đài vinh quang để sánh vai</a:t>
            </a:r>
          </a:p>
          <a:p>
            <a:pPr eaLnBrk="1" hangingPunct="1"/>
            <a:r>
              <a:rPr lang="vi-VN" sz="2200" b="1" i="1" dirty="0" smtClean="0">
                <a:solidFill>
                  <a:schemeClr val="bg1"/>
                </a:solidFill>
                <a:latin typeface="+mn-lt"/>
              </a:rPr>
              <a:t>với các cường quốc năm châu được hay không chính là</a:t>
            </a:r>
          </a:p>
          <a:p>
            <a:pPr eaLnBrk="1" hangingPunct="1"/>
            <a:r>
              <a:rPr lang="vi-VN" sz="2200" b="1" i="1" dirty="0" smtClean="0">
                <a:solidFill>
                  <a:schemeClr val="bg1"/>
                </a:solidFill>
                <a:latin typeface="+mn-lt"/>
              </a:rPr>
              <a:t> nhờ một phần lớn ở công học tập của các em</a:t>
            </a:r>
            <a:r>
              <a:rPr lang="vi-VN" sz="2200" b="1" i="1" dirty="0" smtClean="0">
                <a:solidFill>
                  <a:schemeClr val="bg1"/>
                </a:solidFill>
                <a:latin typeface="+mn-lt"/>
              </a:rPr>
              <a:t>.”</a:t>
            </a:r>
          </a:p>
          <a:p>
            <a:pPr algn="ctr" eaLnBrk="1" hangingPunct="1"/>
            <a:r>
              <a:rPr lang="vi-VN" altLang="en-US" sz="2200" b="1" dirty="0" smtClean="0">
                <a:solidFill>
                  <a:schemeClr val="bg1"/>
                </a:solidFill>
                <a:latin typeface="+mn-lt"/>
              </a:rPr>
              <a:t>Câu nói trên là của ai?</a:t>
            </a:r>
            <a:endParaRPr lang="en-US" altLang="en-US" sz="2200" b="1" dirty="0">
              <a:solidFill>
                <a:schemeClr val="bg1"/>
              </a:solidFill>
              <a:latin typeface="+mn-lt"/>
            </a:endParaRPr>
          </a:p>
        </p:txBody>
      </p:sp>
      <p:grpSp>
        <p:nvGrpSpPr>
          <p:cNvPr id="1029" name="Group 51"/>
          <p:cNvGrpSpPr>
            <a:grpSpLocks/>
          </p:cNvGrpSpPr>
          <p:nvPr/>
        </p:nvGrpSpPr>
        <p:grpSpPr bwMode="auto">
          <a:xfrm>
            <a:off x="411829" y="1181100"/>
            <a:ext cx="240506" cy="5143500"/>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1500" b="1">
                <a:latin typeface=".VnTime" pitchFamily="34" charset="0"/>
              </a:endParaRPr>
            </a:p>
          </p:txBody>
        </p:sp>
        <p:sp>
          <p:nvSpPr>
            <p:cNvPr id="1065"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sz="1500" b="1">
                <a:latin typeface=".VnTime" panose="020B7200000000000000" pitchFamily="34" charset="0"/>
              </a:endParaRPr>
            </a:p>
          </p:txBody>
        </p:sp>
        <p:sp>
          <p:nvSpPr>
            <p:cNvPr id="14" name="Rectangle 13"/>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1500" b="1">
                <a:effectLst>
                  <a:glow rad="101600">
                    <a:schemeClr val="accent1">
                      <a:satMod val="175000"/>
                      <a:alpha val="40000"/>
                    </a:schemeClr>
                  </a:glow>
                </a:effectLst>
                <a:latin typeface=".VnTime" pitchFamily="34" charset="0"/>
              </a:endParaRPr>
            </a:p>
          </p:txBody>
        </p:sp>
      </p:grpSp>
      <p:sp>
        <p:nvSpPr>
          <p:cNvPr id="2" name="AutoShape 51"/>
          <p:cNvSpPr>
            <a:spLocks noChangeArrowheads="1"/>
          </p:cNvSpPr>
          <p:nvPr/>
        </p:nvSpPr>
        <p:spPr bwMode="auto">
          <a:xfrm>
            <a:off x="3404221" y="4404670"/>
            <a:ext cx="5485084" cy="61198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marL="342900" indent="-342900"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lvl="1" algn="ctr" eaLnBrk="1" hangingPunct="1"/>
            <a:r>
              <a:rPr lang="en-US" altLang="en-US" sz="3000" b="1" dirty="0" err="1" smtClean="0">
                <a:solidFill>
                  <a:schemeClr val="bg1"/>
                </a:solidFill>
              </a:rPr>
              <a:t>Phó</a:t>
            </a:r>
            <a:r>
              <a:rPr lang="en-US" altLang="en-US" sz="3000" b="1" dirty="0" smtClean="0">
                <a:solidFill>
                  <a:schemeClr val="bg1"/>
                </a:solidFill>
              </a:rPr>
              <a:t> </a:t>
            </a:r>
            <a:r>
              <a:rPr lang="en-US" altLang="en-US" sz="3000" b="1" dirty="0" err="1" smtClean="0">
                <a:solidFill>
                  <a:schemeClr val="bg1"/>
                </a:solidFill>
              </a:rPr>
              <a:t>t</a:t>
            </a:r>
            <a:r>
              <a:rPr lang="en-US" altLang="en-US" sz="3000" b="1" dirty="0" err="1" smtClean="0">
                <a:solidFill>
                  <a:schemeClr val="bg1"/>
                </a:solidFill>
              </a:rPr>
              <a:t>hủ</a:t>
            </a:r>
            <a:r>
              <a:rPr lang="en-US" altLang="en-US" sz="3000" b="1" dirty="0" smtClean="0">
                <a:solidFill>
                  <a:schemeClr val="bg1"/>
                </a:solidFill>
              </a:rPr>
              <a:t> </a:t>
            </a:r>
            <a:r>
              <a:rPr lang="en-US" altLang="en-US" sz="3000" b="1" dirty="0" err="1" smtClean="0">
                <a:solidFill>
                  <a:schemeClr val="bg1"/>
                </a:solidFill>
              </a:rPr>
              <a:t>tướng</a:t>
            </a:r>
            <a:r>
              <a:rPr lang="en-US" altLang="en-US" sz="3000" b="1" dirty="0" smtClean="0">
                <a:solidFill>
                  <a:schemeClr val="bg1"/>
                </a:solidFill>
              </a:rPr>
              <a:t> </a:t>
            </a:r>
            <a:r>
              <a:rPr lang="en-US" altLang="en-US" sz="3000" b="1" dirty="0" err="1" smtClean="0">
                <a:solidFill>
                  <a:schemeClr val="bg1"/>
                </a:solidFill>
              </a:rPr>
              <a:t>Vũ</a:t>
            </a:r>
            <a:r>
              <a:rPr lang="en-US" altLang="en-US" sz="3000" b="1" dirty="0" smtClean="0">
                <a:solidFill>
                  <a:schemeClr val="bg1"/>
                </a:solidFill>
              </a:rPr>
              <a:t> </a:t>
            </a:r>
            <a:r>
              <a:rPr lang="en-US" altLang="en-US" sz="3000" b="1" dirty="0" err="1" smtClean="0">
                <a:solidFill>
                  <a:schemeClr val="bg1"/>
                </a:solidFill>
              </a:rPr>
              <a:t>Đức</a:t>
            </a:r>
            <a:r>
              <a:rPr lang="en-US" altLang="en-US" sz="3000" b="1" dirty="0" smtClean="0">
                <a:solidFill>
                  <a:schemeClr val="bg1"/>
                </a:solidFill>
              </a:rPr>
              <a:t> </a:t>
            </a:r>
            <a:r>
              <a:rPr lang="en-US" altLang="en-US" sz="3000" b="1" dirty="0" err="1" smtClean="0">
                <a:solidFill>
                  <a:schemeClr val="bg1"/>
                </a:solidFill>
              </a:rPr>
              <a:t>Đam</a:t>
            </a:r>
            <a:endParaRPr lang="en-US" altLang="en-US" sz="3000" b="1" dirty="0">
              <a:solidFill>
                <a:schemeClr val="bg1"/>
              </a:solidFill>
            </a:endParaRPr>
          </a:p>
        </p:txBody>
      </p:sp>
      <p:pic>
        <p:nvPicPr>
          <p:cNvPr id="6" name="Picture 39" descr="Classicmode"/>
          <p:cNvPicPr>
            <a:picLocks noChangeAspect="1" noChangeArrowheads="1"/>
          </p:cNvPicPr>
          <p:nvPr/>
        </p:nvPicPr>
        <p:blipFill>
          <a:blip r:embed="rId8">
            <a:clrChange>
              <a:clrFrom>
                <a:srgbClr val="2C2761"/>
              </a:clrFrom>
              <a:clrTo>
                <a:srgbClr val="2C2761">
                  <a:alpha val="0"/>
                </a:srgbClr>
              </a:clrTo>
            </a:clrChange>
          </a:blip>
          <a:srcRect/>
          <a:stretch>
            <a:fillRect/>
          </a:stretch>
        </p:blipFill>
        <p:spPr bwMode="auto">
          <a:xfrm>
            <a:off x="2457394" y="4393085"/>
            <a:ext cx="1125140" cy="601266"/>
          </a:xfrm>
          <a:prstGeom prst="rect">
            <a:avLst/>
          </a:prstGeom>
          <a:noFill/>
          <a:ln w="9525">
            <a:noFill/>
            <a:miter lim="800000"/>
            <a:headEnd/>
            <a:tailEnd/>
          </a:ln>
          <a:effectLst>
            <a:outerShdw dist="107763" dir="18900000" algn="ctr" rotWithShape="0">
              <a:srgbClr val="808080">
                <a:alpha val="50000"/>
              </a:srgbClr>
            </a:outerShdw>
          </a:effectLst>
        </p:spPr>
      </p:pic>
      <p:sp>
        <p:nvSpPr>
          <p:cNvPr id="7" name="Oval 59">
            <a:hlinkHover r:id="" action="ppaction://noaction" highlightClick="1">
              <a:snd r:embed="rId9" name="cached_combo42.wav"/>
            </a:hlinkHover>
          </p:cNvPr>
          <p:cNvSpPr>
            <a:spLocks noChangeArrowheads="1"/>
          </p:cNvSpPr>
          <p:nvPr/>
        </p:nvSpPr>
        <p:spPr bwMode="auto">
          <a:xfrm>
            <a:off x="2514542" y="4447855"/>
            <a:ext cx="613172" cy="459581"/>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sz="1500" b="1">
              <a:latin typeface=".VnTime" panose="020B7200000000000000" pitchFamily="34" charset="0"/>
            </a:endParaRPr>
          </a:p>
        </p:txBody>
      </p:sp>
      <p:sp>
        <p:nvSpPr>
          <p:cNvPr id="8" name="WordArt 226"/>
          <p:cNvSpPr>
            <a:spLocks noChangeArrowheads="1" noChangeShapeType="1" noTextEdit="1"/>
          </p:cNvSpPr>
          <p:nvPr/>
        </p:nvSpPr>
        <p:spPr bwMode="auto">
          <a:xfrm>
            <a:off x="2669325" y="4532388"/>
            <a:ext cx="345281" cy="290513"/>
          </a:xfrm>
          <a:prstGeom prst="rect">
            <a:avLst/>
          </a:prstGeom>
        </p:spPr>
        <p:txBody>
          <a:bodyPr wrap="none" fromWordArt="1">
            <a:prstTxWarp prst="textInflate">
              <a:avLst>
                <a:gd name="adj" fmla="val 13634"/>
              </a:avLst>
            </a:prstTxWarp>
          </a:bodyPr>
          <a:lstStyle/>
          <a:p>
            <a:pPr algn="ctr"/>
            <a:r>
              <a:rPr lang="vi-VN" sz="1350" b="1" kern="10" dirty="0">
                <a:ln w="9525">
                  <a:solidFill>
                    <a:srgbClr val="FFFF00"/>
                  </a:solidFill>
                  <a:round/>
                  <a:headEnd/>
                  <a:tailEnd/>
                </a:ln>
                <a:solidFill>
                  <a:srgbClr val="FFFF00"/>
                </a:solidFill>
              </a:rPr>
              <a:t>B</a:t>
            </a:r>
          </a:p>
        </p:txBody>
      </p:sp>
      <p:sp>
        <p:nvSpPr>
          <p:cNvPr id="9" name="AutoShape 51"/>
          <p:cNvSpPr>
            <a:spLocks noChangeArrowheads="1"/>
          </p:cNvSpPr>
          <p:nvPr/>
        </p:nvSpPr>
        <p:spPr bwMode="auto">
          <a:xfrm>
            <a:off x="3472432" y="5393434"/>
            <a:ext cx="5416872" cy="563942"/>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marL="342900" indent="-342900"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lvl="1" algn="ctr" eaLnBrk="1" hangingPunct="1"/>
            <a:r>
              <a:rPr lang="en-US" altLang="en-US" sz="3000" b="1" dirty="0" err="1" smtClean="0">
                <a:solidFill>
                  <a:schemeClr val="bg1"/>
                </a:solidFill>
              </a:rPr>
              <a:t>Thủ</a:t>
            </a:r>
            <a:r>
              <a:rPr lang="en-US" altLang="en-US" sz="3000" b="1" dirty="0" smtClean="0">
                <a:solidFill>
                  <a:schemeClr val="bg1"/>
                </a:solidFill>
              </a:rPr>
              <a:t> </a:t>
            </a:r>
            <a:r>
              <a:rPr lang="en-US" altLang="en-US" sz="3000" b="1" dirty="0" err="1" smtClean="0">
                <a:solidFill>
                  <a:schemeClr val="bg1"/>
                </a:solidFill>
              </a:rPr>
              <a:t>tướng</a:t>
            </a:r>
            <a:r>
              <a:rPr lang="en-US" altLang="en-US" sz="3000" b="1" dirty="0" smtClean="0">
                <a:solidFill>
                  <a:schemeClr val="bg1"/>
                </a:solidFill>
              </a:rPr>
              <a:t> </a:t>
            </a:r>
            <a:r>
              <a:rPr lang="en-US" altLang="en-US" sz="3000" b="1" dirty="0" err="1" smtClean="0">
                <a:solidFill>
                  <a:schemeClr val="bg1"/>
                </a:solidFill>
              </a:rPr>
              <a:t>Vũ</a:t>
            </a:r>
            <a:r>
              <a:rPr lang="en-US" altLang="en-US" sz="3000" b="1" dirty="0" smtClean="0">
                <a:solidFill>
                  <a:schemeClr val="bg1"/>
                </a:solidFill>
              </a:rPr>
              <a:t> </a:t>
            </a:r>
            <a:r>
              <a:rPr lang="en-US" altLang="en-US" sz="3000" b="1" dirty="0" err="1" smtClean="0">
                <a:solidFill>
                  <a:schemeClr val="bg1"/>
                </a:solidFill>
              </a:rPr>
              <a:t>Xuân</a:t>
            </a:r>
            <a:r>
              <a:rPr lang="en-US" altLang="en-US" sz="3000" b="1" dirty="0" smtClean="0">
                <a:solidFill>
                  <a:schemeClr val="bg1"/>
                </a:solidFill>
              </a:rPr>
              <a:t> </a:t>
            </a:r>
            <a:r>
              <a:rPr lang="en-US" altLang="en-US" sz="3000" b="1" dirty="0" err="1" smtClean="0">
                <a:solidFill>
                  <a:schemeClr val="bg1"/>
                </a:solidFill>
              </a:rPr>
              <a:t>Phúc</a:t>
            </a:r>
            <a:endParaRPr lang="en-US" altLang="en-US" sz="3000" b="1" dirty="0">
              <a:solidFill>
                <a:schemeClr val="bg1"/>
              </a:solidFill>
            </a:endParaRPr>
          </a:p>
        </p:txBody>
      </p:sp>
      <p:pic>
        <p:nvPicPr>
          <p:cNvPr id="12" name="Picture 39" descr="Classicmode"/>
          <p:cNvPicPr>
            <a:picLocks noChangeAspect="1" noChangeArrowheads="1"/>
          </p:cNvPicPr>
          <p:nvPr/>
        </p:nvPicPr>
        <p:blipFill>
          <a:blip r:embed="rId8">
            <a:clrChange>
              <a:clrFrom>
                <a:srgbClr val="2C2761"/>
              </a:clrFrom>
              <a:clrTo>
                <a:srgbClr val="2C2761">
                  <a:alpha val="0"/>
                </a:srgbClr>
              </a:clrTo>
            </a:clrChange>
          </a:blip>
          <a:srcRect/>
          <a:stretch>
            <a:fillRect/>
          </a:stretch>
        </p:blipFill>
        <p:spPr bwMode="auto">
          <a:xfrm>
            <a:off x="2429331" y="5371135"/>
            <a:ext cx="1125140" cy="601266"/>
          </a:xfrm>
          <a:prstGeom prst="rect">
            <a:avLst/>
          </a:prstGeom>
          <a:noFill/>
          <a:ln w="9525">
            <a:noFill/>
            <a:miter lim="800000"/>
            <a:headEnd/>
            <a:tailEnd/>
          </a:ln>
          <a:effectLst>
            <a:outerShdw dist="107763" dir="18900000" algn="ctr" rotWithShape="0">
              <a:srgbClr val="808080">
                <a:alpha val="50000"/>
              </a:srgbClr>
            </a:outerShdw>
          </a:effectLst>
        </p:spPr>
      </p:pic>
      <p:sp>
        <p:nvSpPr>
          <p:cNvPr id="13" name="Oval 59">
            <a:hlinkHover r:id="" action="ppaction://noaction" highlightClick="1">
              <a:snd r:embed="rId9" name="cached_combo42.wav"/>
            </a:hlinkHover>
          </p:cNvPr>
          <p:cNvSpPr>
            <a:spLocks noChangeArrowheads="1"/>
          </p:cNvSpPr>
          <p:nvPr/>
        </p:nvSpPr>
        <p:spPr bwMode="auto">
          <a:xfrm>
            <a:off x="2560298" y="5428286"/>
            <a:ext cx="613172" cy="459581"/>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sz="1500" b="1">
              <a:latin typeface=".VnTime" panose="020B7200000000000000" pitchFamily="34" charset="0"/>
            </a:endParaRPr>
          </a:p>
        </p:txBody>
      </p:sp>
      <p:sp>
        <p:nvSpPr>
          <p:cNvPr id="15" name="WordArt 226"/>
          <p:cNvSpPr>
            <a:spLocks noChangeArrowheads="1" noChangeShapeType="1" noTextEdit="1"/>
          </p:cNvSpPr>
          <p:nvPr/>
        </p:nvSpPr>
        <p:spPr bwMode="auto">
          <a:xfrm>
            <a:off x="2715081" y="5512819"/>
            <a:ext cx="345281" cy="290513"/>
          </a:xfrm>
          <a:prstGeom prst="rect">
            <a:avLst/>
          </a:prstGeom>
        </p:spPr>
        <p:txBody>
          <a:bodyPr wrap="none" fromWordArt="1">
            <a:prstTxWarp prst="textInflate">
              <a:avLst>
                <a:gd name="adj" fmla="val 13634"/>
              </a:avLst>
            </a:prstTxWarp>
          </a:bodyPr>
          <a:lstStyle/>
          <a:p>
            <a:pPr algn="ctr"/>
            <a:r>
              <a:rPr lang="vi-VN" sz="1350" b="1" kern="10">
                <a:ln w="9525">
                  <a:solidFill>
                    <a:srgbClr val="FFFF00"/>
                  </a:solidFill>
                  <a:round/>
                  <a:headEnd/>
                  <a:tailEnd/>
                </a:ln>
                <a:solidFill>
                  <a:srgbClr val="FFFF00"/>
                </a:solidFill>
              </a:rPr>
              <a:t>c</a:t>
            </a:r>
          </a:p>
        </p:txBody>
      </p:sp>
      <p:pic>
        <p:nvPicPr>
          <p:cNvPr id="18" name="Picture 39" descr="Classicmode"/>
          <p:cNvPicPr>
            <a:picLocks noChangeAspect="1" noChangeArrowheads="1"/>
          </p:cNvPicPr>
          <p:nvPr/>
        </p:nvPicPr>
        <p:blipFill>
          <a:blip r:embed="rId8">
            <a:clrChange>
              <a:clrFrom>
                <a:srgbClr val="2C2761"/>
              </a:clrFrom>
              <a:clrTo>
                <a:srgbClr val="2C2761">
                  <a:alpha val="0"/>
                </a:srgbClr>
              </a:clrTo>
            </a:clrChange>
          </a:blip>
          <a:srcRect/>
          <a:stretch>
            <a:fillRect/>
          </a:stretch>
        </p:blipFill>
        <p:spPr bwMode="auto">
          <a:xfrm>
            <a:off x="2409091" y="3448921"/>
            <a:ext cx="1125140" cy="601265"/>
          </a:xfrm>
          <a:prstGeom prst="rect">
            <a:avLst/>
          </a:prstGeom>
          <a:noFill/>
          <a:ln w="9525">
            <a:noFill/>
            <a:miter lim="800000"/>
            <a:headEnd/>
            <a:tailEnd/>
          </a:ln>
          <a:effectLst>
            <a:outerShdw dist="107763" dir="18900000" algn="ctr" rotWithShape="0">
              <a:srgbClr val="808080">
                <a:alpha val="50000"/>
              </a:srgbClr>
            </a:outerShdw>
          </a:effectLst>
        </p:spPr>
      </p:pic>
      <p:sp>
        <p:nvSpPr>
          <p:cNvPr id="19" name="Oval 59">
            <a:hlinkHover r:id="" action="ppaction://noaction" highlightClick="1">
              <a:snd r:embed="rId9" name="cached_combo42.wav"/>
            </a:hlinkHover>
          </p:cNvPr>
          <p:cNvSpPr>
            <a:spLocks noChangeArrowheads="1"/>
          </p:cNvSpPr>
          <p:nvPr/>
        </p:nvSpPr>
        <p:spPr bwMode="auto">
          <a:xfrm>
            <a:off x="2466239" y="3503690"/>
            <a:ext cx="613172" cy="459581"/>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sz="1500" b="1">
              <a:latin typeface=".VnTime" panose="020B7200000000000000" pitchFamily="34" charset="0"/>
            </a:endParaRPr>
          </a:p>
        </p:txBody>
      </p:sp>
      <p:sp>
        <p:nvSpPr>
          <p:cNvPr id="20" name="WordArt 226"/>
          <p:cNvSpPr>
            <a:spLocks noChangeArrowheads="1" noChangeShapeType="1" noTextEdit="1"/>
          </p:cNvSpPr>
          <p:nvPr/>
        </p:nvSpPr>
        <p:spPr bwMode="auto">
          <a:xfrm>
            <a:off x="2621022" y="3588222"/>
            <a:ext cx="345281" cy="290513"/>
          </a:xfrm>
          <a:prstGeom prst="rect">
            <a:avLst/>
          </a:prstGeom>
        </p:spPr>
        <p:txBody>
          <a:bodyPr wrap="none" fromWordArt="1">
            <a:prstTxWarp prst="textInflate">
              <a:avLst>
                <a:gd name="adj" fmla="val 13634"/>
              </a:avLst>
            </a:prstTxWarp>
          </a:bodyPr>
          <a:lstStyle/>
          <a:p>
            <a:pPr algn="ctr"/>
            <a:r>
              <a:rPr lang="vi-VN" sz="1350" b="1" kern="10" dirty="0">
                <a:ln w="9525">
                  <a:solidFill>
                    <a:srgbClr val="FFFF00"/>
                  </a:solidFill>
                  <a:round/>
                  <a:headEnd/>
                  <a:tailEnd/>
                </a:ln>
                <a:solidFill>
                  <a:srgbClr val="FFFF00"/>
                </a:solidFill>
              </a:rPr>
              <a:t>A</a:t>
            </a:r>
          </a:p>
        </p:txBody>
      </p:sp>
      <p:sp>
        <p:nvSpPr>
          <p:cNvPr id="7195" name="AutoShape 27"/>
          <p:cNvSpPr>
            <a:spLocks noChangeArrowheads="1"/>
          </p:cNvSpPr>
          <p:nvPr/>
        </p:nvSpPr>
        <p:spPr bwMode="auto">
          <a:xfrm>
            <a:off x="56087" y="1246235"/>
            <a:ext cx="1157288" cy="1019175"/>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sz="2700" b="1"/>
          </a:p>
        </p:txBody>
      </p:sp>
      <p:sp>
        <p:nvSpPr>
          <p:cNvPr id="7196" name="WordArt 28"/>
          <p:cNvSpPr>
            <a:spLocks noChangeArrowheads="1" noChangeShapeType="1" noTextEdit="1"/>
          </p:cNvSpPr>
          <p:nvPr/>
        </p:nvSpPr>
        <p:spPr bwMode="auto">
          <a:xfrm>
            <a:off x="369222" y="1522460"/>
            <a:ext cx="514350" cy="457200"/>
          </a:xfrm>
          <a:prstGeom prst="rect">
            <a:avLst/>
          </a:prstGeom>
        </p:spPr>
        <p:txBody>
          <a:bodyPr wrap="none" fromWordArt="1">
            <a:prstTxWarp prst="textPlain">
              <a:avLst>
                <a:gd name="adj" fmla="val 50000"/>
              </a:avLst>
            </a:prstTxWarp>
          </a:bodyPr>
          <a:lstStyle/>
          <a:p>
            <a:pPr algn="ctr"/>
            <a:r>
              <a:rPr lang="vi-VN" sz="1350" b="1" kern="10" dirty="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rPr>
              <a:t>Câu 1</a:t>
            </a:r>
          </a:p>
        </p:txBody>
      </p:sp>
      <p:pic>
        <p:nvPicPr>
          <p:cNvPr id="1047" name="Picture 29" descr="Picture1"/>
          <p:cNvPicPr>
            <a:picLocks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60619" y="1065792"/>
            <a:ext cx="6858001" cy="7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32" descr="Bellcoll">
            <a:hlinkClick r:id="" action="ppaction://hlinkshowjump?jump=firstslide"/>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9064" y="10300"/>
            <a:ext cx="1239441" cy="125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WordArt 13"/>
          <p:cNvSpPr>
            <a:spLocks noChangeArrowheads="1" noChangeShapeType="1" noTextEdit="1"/>
          </p:cNvSpPr>
          <p:nvPr/>
        </p:nvSpPr>
        <p:spPr bwMode="auto">
          <a:xfrm>
            <a:off x="1524000" y="381000"/>
            <a:ext cx="3301091" cy="620315"/>
          </a:xfrm>
          <a:prstGeom prst="rect">
            <a:avLst/>
          </a:prstGeom>
        </p:spPr>
        <p:txBody>
          <a:bodyPr wrap="none" fromWordArt="1">
            <a:prstTxWarp prst="textPlain">
              <a:avLst>
                <a:gd name="adj" fmla="val 50000"/>
              </a:avLst>
            </a:prstTxWarp>
          </a:bodyPr>
          <a:lstStyle/>
          <a:p>
            <a:pPr algn="ctr">
              <a:defRPr/>
            </a:pPr>
            <a:endParaRPr lang="en-US" sz="135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endParaRPr>
          </a:p>
        </p:txBody>
      </p:sp>
      <p:sp>
        <p:nvSpPr>
          <p:cNvPr id="54" name="WordArt 33"/>
          <p:cNvSpPr>
            <a:spLocks noChangeArrowheads="1" noChangeShapeType="1" noTextEdit="1"/>
          </p:cNvSpPr>
          <p:nvPr/>
        </p:nvSpPr>
        <p:spPr bwMode="auto">
          <a:xfrm>
            <a:off x="523664" y="4080273"/>
            <a:ext cx="500063" cy="557213"/>
          </a:xfrm>
          <a:prstGeom prst="rect">
            <a:avLst/>
          </a:prstGeom>
        </p:spPr>
        <p:txBody>
          <a:bodyPr wrap="none" fromWordArt="1">
            <a:prstTxWarp prst="textPlain">
              <a:avLst>
                <a:gd name="adj" fmla="val 50000"/>
              </a:avLst>
            </a:prstTxWarp>
          </a:bodyPr>
          <a:lstStyle/>
          <a:p>
            <a:pPr algn="ctr"/>
            <a:r>
              <a:rPr lang="vi-VN" sz="1350" b="1" kern="10">
                <a:ln w="19050">
                  <a:solidFill>
                    <a:srgbClr val="99CCFF"/>
                  </a:solidFill>
                  <a:round/>
                  <a:headEnd/>
                  <a:tailEnd/>
                </a:ln>
                <a:solidFill>
                  <a:srgbClr val="0066CC"/>
                </a:solidFill>
                <a:effectLst>
                  <a:outerShdw dist="35921" dir="2700000" algn="ctr" rotWithShape="0">
                    <a:srgbClr val="990000"/>
                  </a:outerShdw>
                </a:effectLst>
              </a:rPr>
              <a:t>0</a:t>
            </a:r>
          </a:p>
        </p:txBody>
      </p:sp>
      <p:sp>
        <p:nvSpPr>
          <p:cNvPr id="55" name="WordArt 34"/>
          <p:cNvSpPr>
            <a:spLocks noChangeArrowheads="1" noChangeShapeType="1" noTextEdit="1"/>
          </p:cNvSpPr>
          <p:nvPr/>
        </p:nvSpPr>
        <p:spPr bwMode="auto">
          <a:xfrm>
            <a:off x="487945" y="4058842"/>
            <a:ext cx="500063" cy="557213"/>
          </a:xfrm>
          <a:prstGeom prst="rect">
            <a:avLst/>
          </a:prstGeom>
        </p:spPr>
        <p:txBody>
          <a:bodyPr wrap="none" fromWordArt="1">
            <a:prstTxWarp prst="textPlain">
              <a:avLst>
                <a:gd name="adj" fmla="val 50000"/>
              </a:avLst>
            </a:prstTxWarp>
          </a:bodyPr>
          <a:lstStyle/>
          <a:p>
            <a:pPr algn="ctr"/>
            <a:r>
              <a:rPr lang="vi-VN" sz="1350" b="1" kern="10">
                <a:ln w="19050">
                  <a:solidFill>
                    <a:srgbClr val="99CCFF"/>
                  </a:solidFill>
                  <a:round/>
                  <a:headEnd/>
                  <a:tailEnd/>
                </a:ln>
                <a:solidFill>
                  <a:srgbClr val="0066CC"/>
                </a:solidFill>
                <a:effectLst>
                  <a:outerShdw dist="35921" dir="2700000" algn="ctr" rotWithShape="0">
                    <a:srgbClr val="990000"/>
                  </a:outerShdw>
                </a:effectLst>
              </a:rPr>
              <a:t>1</a:t>
            </a:r>
          </a:p>
        </p:txBody>
      </p:sp>
      <p:sp>
        <p:nvSpPr>
          <p:cNvPr id="56" name="WordArt 35"/>
          <p:cNvSpPr>
            <a:spLocks noChangeArrowheads="1" noChangeShapeType="1" noTextEdit="1"/>
          </p:cNvSpPr>
          <p:nvPr/>
        </p:nvSpPr>
        <p:spPr bwMode="auto">
          <a:xfrm>
            <a:off x="545095" y="4058842"/>
            <a:ext cx="500063" cy="557213"/>
          </a:xfrm>
          <a:prstGeom prst="rect">
            <a:avLst/>
          </a:prstGeom>
        </p:spPr>
        <p:txBody>
          <a:bodyPr wrap="none" fromWordArt="1">
            <a:prstTxWarp prst="textPlain">
              <a:avLst>
                <a:gd name="adj" fmla="val 50000"/>
              </a:avLst>
            </a:prstTxWarp>
          </a:bodyPr>
          <a:lstStyle/>
          <a:p>
            <a:pPr algn="ctr"/>
            <a:r>
              <a:rPr lang="vi-VN" sz="1350" b="1" kern="10">
                <a:ln w="19050">
                  <a:solidFill>
                    <a:srgbClr val="99CCFF"/>
                  </a:solidFill>
                  <a:round/>
                  <a:headEnd/>
                  <a:tailEnd/>
                </a:ln>
                <a:solidFill>
                  <a:srgbClr val="0066CC"/>
                </a:solidFill>
                <a:effectLst>
                  <a:outerShdw dist="35921" dir="2700000" algn="ctr" rotWithShape="0">
                    <a:srgbClr val="990000"/>
                  </a:outerShdw>
                </a:effectLst>
              </a:rPr>
              <a:t>2</a:t>
            </a:r>
          </a:p>
        </p:txBody>
      </p:sp>
      <p:sp>
        <p:nvSpPr>
          <p:cNvPr id="57" name="WordArt 36"/>
          <p:cNvSpPr>
            <a:spLocks noChangeArrowheads="1" noChangeShapeType="1" noTextEdit="1"/>
          </p:cNvSpPr>
          <p:nvPr/>
        </p:nvSpPr>
        <p:spPr bwMode="auto">
          <a:xfrm>
            <a:off x="602245" y="4073129"/>
            <a:ext cx="500063" cy="557213"/>
          </a:xfrm>
          <a:prstGeom prst="rect">
            <a:avLst/>
          </a:prstGeom>
        </p:spPr>
        <p:txBody>
          <a:bodyPr wrap="none" fromWordArt="1">
            <a:prstTxWarp prst="textPlain">
              <a:avLst>
                <a:gd name="adj" fmla="val 50000"/>
              </a:avLst>
            </a:prstTxWarp>
          </a:bodyPr>
          <a:lstStyle/>
          <a:p>
            <a:pPr algn="ctr"/>
            <a:r>
              <a:rPr lang="vi-VN" sz="1350" b="1" kern="10">
                <a:ln w="19050">
                  <a:solidFill>
                    <a:srgbClr val="99CCFF"/>
                  </a:solidFill>
                  <a:round/>
                  <a:headEnd/>
                  <a:tailEnd/>
                </a:ln>
                <a:solidFill>
                  <a:srgbClr val="0066CC"/>
                </a:solidFill>
                <a:effectLst>
                  <a:outerShdw dist="35921" dir="2700000" algn="ctr" rotWithShape="0">
                    <a:srgbClr val="990000"/>
                  </a:outerShdw>
                </a:effectLst>
              </a:rPr>
              <a:t>3</a:t>
            </a:r>
          </a:p>
        </p:txBody>
      </p:sp>
      <p:sp>
        <p:nvSpPr>
          <p:cNvPr id="58" name="WordArt 37"/>
          <p:cNvSpPr>
            <a:spLocks noChangeArrowheads="1" noChangeShapeType="1" noTextEdit="1"/>
          </p:cNvSpPr>
          <p:nvPr/>
        </p:nvSpPr>
        <p:spPr bwMode="auto">
          <a:xfrm>
            <a:off x="602245" y="4073129"/>
            <a:ext cx="500063" cy="557213"/>
          </a:xfrm>
          <a:prstGeom prst="rect">
            <a:avLst/>
          </a:prstGeom>
        </p:spPr>
        <p:txBody>
          <a:bodyPr wrap="none" fromWordArt="1">
            <a:prstTxWarp prst="textPlain">
              <a:avLst>
                <a:gd name="adj" fmla="val 50000"/>
              </a:avLst>
            </a:prstTxWarp>
          </a:bodyPr>
          <a:lstStyle/>
          <a:p>
            <a:pPr algn="ctr"/>
            <a:r>
              <a:rPr lang="vi-VN" sz="1350" b="1" kern="10">
                <a:ln w="19050">
                  <a:solidFill>
                    <a:srgbClr val="99CCFF"/>
                  </a:solidFill>
                  <a:round/>
                  <a:headEnd/>
                  <a:tailEnd/>
                </a:ln>
                <a:solidFill>
                  <a:srgbClr val="0066CC"/>
                </a:solidFill>
                <a:effectLst>
                  <a:outerShdw dist="35921" dir="2700000" algn="ctr" rotWithShape="0">
                    <a:srgbClr val="990000"/>
                  </a:outerShdw>
                </a:effectLst>
              </a:rPr>
              <a:t>4</a:t>
            </a:r>
          </a:p>
        </p:txBody>
      </p:sp>
      <p:sp>
        <p:nvSpPr>
          <p:cNvPr id="59" name="WordArt 38"/>
          <p:cNvSpPr>
            <a:spLocks noChangeArrowheads="1" noChangeShapeType="1" noTextEdit="1"/>
          </p:cNvSpPr>
          <p:nvPr/>
        </p:nvSpPr>
        <p:spPr bwMode="auto">
          <a:xfrm>
            <a:off x="602245" y="4073129"/>
            <a:ext cx="500063" cy="557213"/>
          </a:xfrm>
          <a:prstGeom prst="rect">
            <a:avLst/>
          </a:prstGeom>
        </p:spPr>
        <p:txBody>
          <a:bodyPr wrap="none" fromWordArt="1">
            <a:prstTxWarp prst="textPlain">
              <a:avLst>
                <a:gd name="adj" fmla="val 50000"/>
              </a:avLst>
            </a:prstTxWarp>
          </a:bodyPr>
          <a:lstStyle/>
          <a:p>
            <a:pPr algn="ctr"/>
            <a:r>
              <a:rPr lang="vi-VN" sz="1350" b="1" kern="10">
                <a:ln w="19050">
                  <a:solidFill>
                    <a:srgbClr val="99CCFF"/>
                  </a:solidFill>
                  <a:round/>
                  <a:headEnd/>
                  <a:tailEnd/>
                </a:ln>
                <a:solidFill>
                  <a:srgbClr val="0066CC"/>
                </a:solidFill>
                <a:effectLst>
                  <a:outerShdw dist="35921" dir="2700000" algn="ctr" rotWithShape="0">
                    <a:srgbClr val="990000"/>
                  </a:outerShdw>
                </a:effectLst>
              </a:rPr>
              <a:t>5</a:t>
            </a:r>
          </a:p>
        </p:txBody>
      </p:sp>
      <p:sp>
        <p:nvSpPr>
          <p:cNvPr id="60" name="WordArt 39"/>
          <p:cNvSpPr>
            <a:spLocks noChangeArrowheads="1" noChangeShapeType="1" noTextEdit="1"/>
          </p:cNvSpPr>
          <p:nvPr/>
        </p:nvSpPr>
        <p:spPr bwMode="auto">
          <a:xfrm>
            <a:off x="602245" y="4073129"/>
            <a:ext cx="500063" cy="557213"/>
          </a:xfrm>
          <a:prstGeom prst="rect">
            <a:avLst/>
          </a:prstGeom>
        </p:spPr>
        <p:txBody>
          <a:bodyPr wrap="none" fromWordArt="1">
            <a:prstTxWarp prst="textPlain">
              <a:avLst>
                <a:gd name="adj" fmla="val 50000"/>
              </a:avLst>
            </a:prstTxWarp>
          </a:bodyPr>
          <a:lstStyle/>
          <a:p>
            <a:pPr algn="ctr"/>
            <a:r>
              <a:rPr lang="vi-VN" sz="1350" b="1" kern="10">
                <a:ln w="19050">
                  <a:solidFill>
                    <a:srgbClr val="99CCFF"/>
                  </a:solidFill>
                  <a:round/>
                  <a:headEnd/>
                  <a:tailEnd/>
                </a:ln>
                <a:solidFill>
                  <a:srgbClr val="0066CC"/>
                </a:solidFill>
                <a:effectLst>
                  <a:outerShdw dist="35921" dir="2700000" algn="ctr" rotWithShape="0">
                    <a:srgbClr val="990000"/>
                  </a:outerShdw>
                </a:effectLst>
              </a:rPr>
              <a:t>6</a:t>
            </a:r>
          </a:p>
        </p:txBody>
      </p:sp>
      <p:sp>
        <p:nvSpPr>
          <p:cNvPr id="61" name="WordArt 40"/>
          <p:cNvSpPr>
            <a:spLocks noChangeArrowheads="1" noChangeShapeType="1" noTextEdit="1"/>
          </p:cNvSpPr>
          <p:nvPr/>
        </p:nvSpPr>
        <p:spPr bwMode="auto">
          <a:xfrm>
            <a:off x="583195" y="4087417"/>
            <a:ext cx="500063" cy="557213"/>
          </a:xfrm>
          <a:prstGeom prst="rect">
            <a:avLst/>
          </a:prstGeom>
        </p:spPr>
        <p:txBody>
          <a:bodyPr wrap="none" fromWordArt="1">
            <a:prstTxWarp prst="textPlain">
              <a:avLst>
                <a:gd name="adj" fmla="val 50000"/>
              </a:avLst>
            </a:prstTxWarp>
          </a:bodyPr>
          <a:lstStyle/>
          <a:p>
            <a:pPr algn="ctr"/>
            <a:r>
              <a:rPr lang="vi-VN" sz="1350" b="1" kern="10">
                <a:ln w="19050">
                  <a:solidFill>
                    <a:srgbClr val="99CCFF"/>
                  </a:solidFill>
                  <a:round/>
                  <a:headEnd/>
                  <a:tailEnd/>
                </a:ln>
                <a:solidFill>
                  <a:srgbClr val="0066CC"/>
                </a:solidFill>
                <a:effectLst>
                  <a:outerShdw dist="35921" dir="2700000" algn="ctr" rotWithShape="0">
                    <a:srgbClr val="990000"/>
                  </a:outerShdw>
                </a:effectLst>
              </a:rPr>
              <a:t>7</a:t>
            </a:r>
          </a:p>
        </p:txBody>
      </p:sp>
      <p:sp>
        <p:nvSpPr>
          <p:cNvPr id="62" name="WordArt 41"/>
          <p:cNvSpPr>
            <a:spLocks noChangeArrowheads="1" noChangeShapeType="1" noTextEdit="1"/>
          </p:cNvSpPr>
          <p:nvPr/>
        </p:nvSpPr>
        <p:spPr bwMode="auto">
          <a:xfrm>
            <a:off x="602245" y="4087417"/>
            <a:ext cx="500063" cy="557213"/>
          </a:xfrm>
          <a:prstGeom prst="rect">
            <a:avLst/>
          </a:prstGeom>
        </p:spPr>
        <p:txBody>
          <a:bodyPr wrap="none" fromWordArt="1">
            <a:prstTxWarp prst="textPlain">
              <a:avLst>
                <a:gd name="adj" fmla="val 50000"/>
              </a:avLst>
            </a:prstTxWarp>
          </a:bodyPr>
          <a:lstStyle/>
          <a:p>
            <a:pPr algn="ctr"/>
            <a:r>
              <a:rPr lang="vi-VN" sz="1350" b="1" kern="10">
                <a:ln w="19050">
                  <a:solidFill>
                    <a:srgbClr val="99CCFF"/>
                  </a:solidFill>
                  <a:round/>
                  <a:headEnd/>
                  <a:tailEnd/>
                </a:ln>
                <a:solidFill>
                  <a:srgbClr val="0066CC"/>
                </a:solidFill>
                <a:effectLst>
                  <a:outerShdw dist="35921" dir="2700000" algn="ctr" rotWithShape="0">
                    <a:srgbClr val="990000"/>
                  </a:outerShdw>
                </a:effectLst>
              </a:rPr>
              <a:t>8</a:t>
            </a:r>
          </a:p>
        </p:txBody>
      </p:sp>
      <p:sp>
        <p:nvSpPr>
          <p:cNvPr id="63" name="WordArt 42"/>
          <p:cNvSpPr>
            <a:spLocks noChangeArrowheads="1" noChangeShapeType="1" noTextEdit="1"/>
          </p:cNvSpPr>
          <p:nvPr/>
        </p:nvSpPr>
        <p:spPr bwMode="auto">
          <a:xfrm>
            <a:off x="602245" y="4077892"/>
            <a:ext cx="500063" cy="557213"/>
          </a:xfrm>
          <a:prstGeom prst="rect">
            <a:avLst/>
          </a:prstGeom>
        </p:spPr>
        <p:txBody>
          <a:bodyPr wrap="none" fromWordArt="1">
            <a:prstTxWarp prst="textPlain">
              <a:avLst>
                <a:gd name="adj" fmla="val 50000"/>
              </a:avLst>
            </a:prstTxWarp>
          </a:bodyPr>
          <a:lstStyle/>
          <a:p>
            <a:pPr algn="ctr"/>
            <a:r>
              <a:rPr lang="vi-VN" sz="1350" b="1" kern="10">
                <a:ln w="19050">
                  <a:solidFill>
                    <a:srgbClr val="99CCFF"/>
                  </a:solidFill>
                  <a:round/>
                  <a:headEnd/>
                  <a:tailEnd/>
                </a:ln>
                <a:solidFill>
                  <a:srgbClr val="0066CC"/>
                </a:solidFill>
                <a:effectLst>
                  <a:outerShdw dist="35921" dir="2700000" algn="ctr" rotWithShape="0">
                    <a:srgbClr val="990000"/>
                  </a:outerShdw>
                </a:effectLst>
              </a:rPr>
              <a:t>9</a:t>
            </a:r>
          </a:p>
        </p:txBody>
      </p:sp>
      <p:sp>
        <p:nvSpPr>
          <p:cNvPr id="64" name="WordArt 43"/>
          <p:cNvSpPr>
            <a:spLocks noChangeArrowheads="1" noChangeShapeType="1" noTextEdit="1"/>
          </p:cNvSpPr>
          <p:nvPr/>
        </p:nvSpPr>
        <p:spPr bwMode="auto">
          <a:xfrm>
            <a:off x="602245" y="4058842"/>
            <a:ext cx="500063" cy="557213"/>
          </a:xfrm>
          <a:prstGeom prst="rect">
            <a:avLst/>
          </a:prstGeom>
        </p:spPr>
        <p:txBody>
          <a:bodyPr wrap="none" fromWordArt="1">
            <a:prstTxWarp prst="textPlain">
              <a:avLst>
                <a:gd name="adj" fmla="val 50000"/>
              </a:avLst>
            </a:prstTxWarp>
          </a:bodyPr>
          <a:lstStyle/>
          <a:p>
            <a:pPr algn="ctr"/>
            <a:r>
              <a:rPr lang="vi-VN" sz="1350" b="1" kern="10">
                <a:ln w="19050">
                  <a:solidFill>
                    <a:srgbClr val="99CCFF"/>
                  </a:solidFill>
                  <a:round/>
                  <a:headEnd/>
                  <a:tailEnd/>
                </a:ln>
                <a:solidFill>
                  <a:srgbClr val="0066CC"/>
                </a:solidFill>
                <a:effectLst>
                  <a:outerShdw dist="35921" dir="2700000" algn="ctr" rotWithShape="0">
                    <a:srgbClr val="990000"/>
                  </a:outerShdw>
                </a:effectLst>
              </a:rPr>
              <a:t>10</a:t>
            </a:r>
          </a:p>
        </p:txBody>
      </p:sp>
      <p:grpSp>
        <p:nvGrpSpPr>
          <p:cNvPr id="65" name="Group 49"/>
          <p:cNvGrpSpPr>
            <a:grpSpLocks/>
          </p:cNvGrpSpPr>
          <p:nvPr/>
        </p:nvGrpSpPr>
        <p:grpSpPr bwMode="auto">
          <a:xfrm>
            <a:off x="195051" y="3702200"/>
            <a:ext cx="1314450" cy="1314450"/>
            <a:chOff x="4320" y="2928"/>
            <a:chExt cx="1104" cy="1104"/>
          </a:xfrm>
        </p:grpSpPr>
        <p:sp>
          <p:nvSpPr>
            <p:cNvPr id="66"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sz="4500" b="1">
                <a:solidFill>
                  <a:srgbClr val="FF0066"/>
                </a:solidFill>
                <a:latin typeface=".VnHelvetInsH" panose="020B7200000000000000" pitchFamily="34" charset="0"/>
              </a:endParaRPr>
            </a:p>
          </p:txBody>
        </p:sp>
        <p:sp>
          <p:nvSpPr>
            <p:cNvPr id="67" name="WordArt 51"/>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vi-VN" sz="1350" b="1" kern="10" dirty="0">
                  <a:ln w="9525">
                    <a:solidFill>
                      <a:srgbClr val="000000"/>
                    </a:solidFill>
                    <a:round/>
                    <a:headEnd/>
                    <a:tailEnd/>
                  </a:ln>
                  <a:solidFill>
                    <a:srgbClr val="000000"/>
                  </a:solidFill>
                  <a:cs typeface="Times New Roman" panose="02020603050405020304" pitchFamily="18" charset="0"/>
                </a:rPr>
                <a:t>Hết giờ</a:t>
              </a:r>
            </a:p>
          </p:txBody>
        </p:sp>
      </p:grpSp>
      <p:sp>
        <p:nvSpPr>
          <p:cNvPr id="40" name="WordArt 13"/>
          <p:cNvSpPr>
            <a:spLocks noChangeArrowheads="1" noChangeShapeType="1" noTextEdit="1"/>
          </p:cNvSpPr>
          <p:nvPr/>
        </p:nvSpPr>
        <p:spPr bwMode="auto">
          <a:xfrm>
            <a:off x="1326112" y="468374"/>
            <a:ext cx="3301091" cy="620315"/>
          </a:xfrm>
          <a:prstGeom prst="rect">
            <a:avLst/>
          </a:prstGeom>
        </p:spPr>
        <p:txBody>
          <a:bodyPr wrap="none" fromWordArt="1">
            <a:prstTxWarp prst="textPlain">
              <a:avLst>
                <a:gd name="adj" fmla="val 50000"/>
              </a:avLst>
            </a:prstTxWarp>
          </a:bodyPr>
          <a:lstStyle/>
          <a:p>
            <a:pPr algn="ctr">
              <a:defRPr/>
            </a:pPr>
            <a:r>
              <a:rPr lang="en-US" sz="135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alibri" panose="020F0502020204030204"/>
                <a:cs typeface="Times New Roman" panose="02020603050405020304" pitchFamily="18" charset="0"/>
              </a:rPr>
              <a:t>AI NHANH? AI ĐÚNG?</a:t>
            </a:r>
            <a:endParaRPr lang="en-US" sz="135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alibri" panose="020F0502020204030204"/>
              <a:cs typeface="Times New Roman" panose="02020603050405020304" pitchFamily="18" charset="0"/>
            </a:endParaRPr>
          </a:p>
        </p:txBody>
      </p:sp>
    </p:spTree>
    <p:custDataLst>
      <p:tags r:id="rId1"/>
    </p:custDataLst>
    <p:extLst>
      <p:ext uri="{BB962C8B-B14F-4D97-AF65-F5344CB8AC3E}">
        <p14:creationId xmlns:p14="http://schemas.microsoft.com/office/powerpoint/2010/main" val="4181775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195"/>
                                        </p:tgtEl>
                                        <p:attrNameLst>
                                          <p:attrName>style.visibility</p:attrName>
                                        </p:attrNameLst>
                                      </p:cBhvr>
                                      <p:to>
                                        <p:strVal val="visible"/>
                                      </p:to>
                                    </p:set>
                                    <p:animEffect transition="in" filter="checkerboard(across)">
                                      <p:cBhvr>
                                        <p:cTn id="7" dur="500"/>
                                        <p:tgtEl>
                                          <p:spTgt spid="719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196"/>
                                        </p:tgtEl>
                                        <p:attrNameLst>
                                          <p:attrName>style.visibility</p:attrName>
                                        </p:attrNameLst>
                                      </p:cBhvr>
                                      <p:to>
                                        <p:strVal val="visible"/>
                                      </p:to>
                                    </p:set>
                                    <p:animEffect transition="in" filter="checkerboard(across)">
                                      <p:cBhvr>
                                        <p:cTn id="10" dur="500"/>
                                        <p:tgtEl>
                                          <p:spTgt spid="7196"/>
                                        </p:tgtEl>
                                      </p:cBhvr>
                                    </p:animEffect>
                                  </p:childTnLst>
                                </p:cTn>
                              </p:par>
                              <p:par>
                                <p:cTn id="11" presetID="5" presetClass="entr" presetSubtype="10" repeatCount="indefinite" fill="hold" grpId="1" nodeType="withEffect">
                                  <p:stCondLst>
                                    <p:cond delay="0"/>
                                  </p:stCondLst>
                                  <p:childTnLst>
                                    <p:set>
                                      <p:cBhvr>
                                        <p:cTn id="12" dur="1" fill="hold">
                                          <p:stCondLst>
                                            <p:cond delay="0"/>
                                          </p:stCondLst>
                                        </p:cTn>
                                        <p:tgtEl>
                                          <p:spTgt spid="7195"/>
                                        </p:tgtEl>
                                        <p:attrNameLst>
                                          <p:attrName>style.visibility</p:attrName>
                                        </p:attrNameLst>
                                      </p:cBhvr>
                                      <p:to>
                                        <p:strVal val="visible"/>
                                      </p:to>
                                    </p:set>
                                    <p:animEffect transition="in" filter="checkerboard(across)">
                                      <p:cBhvr>
                                        <p:cTn id="13" dur="500"/>
                                        <p:tgtEl>
                                          <p:spTgt spid="719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checkerboard(across)">
                                      <p:cBhvr>
                                        <p:cTn id="16" dur="500"/>
                                        <p:tgtEl>
                                          <p:spTgt spid="37"/>
                                        </p:tgtEl>
                                      </p:cBhvr>
                                    </p:animEffect>
                                  </p:childTnLst>
                                  <p:subTnLst>
                                    <p:audio>
                                      <p:cMediaNode>
                                        <p:cTn display="0" masterRel="sameClick">
                                          <p:stCondLst>
                                            <p:cond evt="begin" delay="0">
                                              <p:tn val="14"/>
                                            </p:cond>
                                          </p:stCondLst>
                                          <p:endCondLst>
                                            <p:cond evt="onStopAudio" delay="0">
                                              <p:tgtEl>
                                                <p:sldTgt/>
                                              </p:tgtEl>
                                            </p:cond>
                                          </p:endCondLst>
                                        </p:cTn>
                                        <p:tgtEl>
                                          <p:sndTgt r:embed="rId3" name="Jet Fighter 2-DVDH.wav"/>
                                        </p:tgtEl>
                                      </p:cMediaNode>
                                    </p:audio>
                                  </p:subTnLst>
                                </p:cTn>
                              </p:par>
                            </p:childTnLst>
                          </p:cTn>
                        </p:par>
                        <p:par>
                          <p:cTn id="17" fill="hold">
                            <p:stCondLst>
                              <p:cond delay="500"/>
                            </p:stCondLst>
                            <p:childTnLst>
                              <p:par>
                                <p:cTn id="18" presetID="5" presetClass="entr" presetSubtype="10" fill="hold" nodeType="afterEffect">
                                  <p:stCondLst>
                                    <p:cond delay="2000"/>
                                  </p:stCondLst>
                                  <p:childTnLst>
                                    <p:set>
                                      <p:cBhvr>
                                        <p:cTn id="19" dur="1" fill="hold">
                                          <p:stCondLst>
                                            <p:cond delay="0"/>
                                          </p:stCondLst>
                                        </p:cTn>
                                        <p:tgtEl>
                                          <p:spTgt spid="18"/>
                                        </p:tgtEl>
                                        <p:attrNameLst>
                                          <p:attrName>style.visibility</p:attrName>
                                        </p:attrNameLst>
                                      </p:cBhvr>
                                      <p:to>
                                        <p:strVal val="visible"/>
                                      </p:to>
                                    </p:set>
                                    <p:animEffect transition="in" filter="checkerboard(across)">
                                      <p:cBhvr>
                                        <p:cTn id="20" dur="500"/>
                                        <p:tgtEl>
                                          <p:spTgt spid="18"/>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 3-CL (2).wav"/>
                                        </p:tgtEl>
                                      </p:cMediaNode>
                                    </p:audio>
                                  </p:subTnLst>
                                </p:cTn>
                              </p:par>
                              <p:par>
                                <p:cTn id="21" presetID="5" presetClass="entr" presetSubtype="10" fill="hold" grpId="0" nodeType="withEffect">
                                  <p:stCondLst>
                                    <p:cond delay="2000"/>
                                  </p:stCondLst>
                                  <p:childTnLst>
                                    <p:set>
                                      <p:cBhvr>
                                        <p:cTn id="22" dur="1" fill="hold">
                                          <p:stCondLst>
                                            <p:cond delay="0"/>
                                          </p:stCondLst>
                                        </p:cTn>
                                        <p:tgtEl>
                                          <p:spTgt spid="19"/>
                                        </p:tgtEl>
                                        <p:attrNameLst>
                                          <p:attrName>style.visibility</p:attrName>
                                        </p:attrNameLst>
                                      </p:cBhvr>
                                      <p:to>
                                        <p:strVal val="visible"/>
                                      </p:to>
                                    </p:set>
                                    <p:animEffect transition="in" filter="checkerboard(across)">
                                      <p:cBhvr>
                                        <p:cTn id="23" dur="500"/>
                                        <p:tgtEl>
                                          <p:spTgt spid="19"/>
                                        </p:tgtEl>
                                      </p:cBhvr>
                                    </p:animEffect>
                                  </p:childTnLst>
                                </p:cTn>
                              </p:par>
                              <p:par>
                                <p:cTn id="24" presetID="5" presetClass="entr" presetSubtype="10" fill="hold" grpId="0" nodeType="withEffect">
                                  <p:stCondLst>
                                    <p:cond delay="2000"/>
                                  </p:stCondLst>
                                  <p:childTnLst>
                                    <p:set>
                                      <p:cBhvr>
                                        <p:cTn id="25" dur="1" fill="hold">
                                          <p:stCondLst>
                                            <p:cond delay="0"/>
                                          </p:stCondLst>
                                        </p:cTn>
                                        <p:tgtEl>
                                          <p:spTgt spid="20"/>
                                        </p:tgtEl>
                                        <p:attrNameLst>
                                          <p:attrName>style.visibility</p:attrName>
                                        </p:attrNameLst>
                                      </p:cBhvr>
                                      <p:to>
                                        <p:strVal val="visible"/>
                                      </p:to>
                                    </p:set>
                                    <p:animEffect transition="in" filter="checkerboard(across)">
                                      <p:cBhvr>
                                        <p:cTn id="26" dur="500"/>
                                        <p:tgtEl>
                                          <p:spTgt spid="20"/>
                                        </p:tgtEl>
                                      </p:cBhvr>
                                    </p:animEffect>
                                  </p:childTnLst>
                                </p:cTn>
                              </p:par>
                              <p:par>
                                <p:cTn id="27" presetID="5" presetClass="entr" presetSubtype="10" fill="hold" grpId="2" nodeType="withEffect">
                                  <p:stCondLst>
                                    <p:cond delay="2000"/>
                                  </p:stCondLst>
                                  <p:iterate type="lt">
                                    <p:tmPct val="0"/>
                                  </p:iterate>
                                  <p:childTnLst>
                                    <p:set>
                                      <p:cBhvr>
                                        <p:cTn id="28" dur="1" fill="hold">
                                          <p:stCondLst>
                                            <p:cond delay="0"/>
                                          </p:stCondLst>
                                        </p:cTn>
                                        <p:tgtEl>
                                          <p:spTgt spid="4"/>
                                        </p:tgtEl>
                                        <p:attrNameLst>
                                          <p:attrName>style.visibility</p:attrName>
                                        </p:attrNameLst>
                                      </p:cBhvr>
                                      <p:to>
                                        <p:strVal val="visible"/>
                                      </p:to>
                                    </p:set>
                                    <p:animEffect transition="in" filter="checkerboard(across)">
                                      <p:cBhvr>
                                        <p:cTn id="29" dur="500"/>
                                        <p:tgtEl>
                                          <p:spTgt spid="4"/>
                                        </p:tgtEl>
                                      </p:cBhvr>
                                    </p:animEffect>
                                  </p:childTnLst>
                                </p:cTn>
                              </p:par>
                              <p:par>
                                <p:cTn id="30" presetID="5" presetClass="entr" presetSubtype="10" fill="hold" nodeType="withEffect">
                                  <p:stCondLst>
                                    <p:cond delay="3000"/>
                                  </p:stCondLst>
                                  <p:childTnLst>
                                    <p:set>
                                      <p:cBhvr>
                                        <p:cTn id="31" dur="1" fill="hold">
                                          <p:stCondLst>
                                            <p:cond delay="0"/>
                                          </p:stCondLst>
                                        </p:cTn>
                                        <p:tgtEl>
                                          <p:spTgt spid="6"/>
                                        </p:tgtEl>
                                        <p:attrNameLst>
                                          <p:attrName>style.visibility</p:attrName>
                                        </p:attrNameLst>
                                      </p:cBhvr>
                                      <p:to>
                                        <p:strVal val="visible"/>
                                      </p:to>
                                    </p:set>
                                    <p:animEffect transition="in" filter="checkerboard(across)">
                                      <p:cBhvr>
                                        <p:cTn id="32" dur="500"/>
                                        <p:tgtEl>
                                          <p:spTgt spid="6"/>
                                        </p:tgtEl>
                                      </p:cBhvr>
                                    </p:animEffect>
                                  </p:childTnLst>
                                  <p:subTnLst>
                                    <p:audio>
                                      <p:cMediaNode>
                                        <p:cTn display="0" masterRel="sameClick">
                                          <p:stCondLst>
                                            <p:cond evt="begin" delay="0">
                                              <p:tn val="30"/>
                                            </p:cond>
                                          </p:stCondLst>
                                          <p:endCondLst>
                                            <p:cond evt="onStopAudio" delay="0">
                                              <p:tgtEl>
                                                <p:sldTgt/>
                                              </p:tgtEl>
                                            </p:cond>
                                          </p:endCondLst>
                                        </p:cTn>
                                        <p:tgtEl>
                                          <p:sndTgt r:embed="rId4" name="Chimes 3-CL (2).wav"/>
                                        </p:tgtEl>
                                      </p:cMediaNode>
                                    </p:audio>
                                  </p:subTnLst>
                                </p:cTn>
                              </p:par>
                              <p:par>
                                <p:cTn id="33" presetID="5" presetClass="entr" presetSubtype="10" fill="hold" grpId="0" nodeType="withEffect">
                                  <p:stCondLst>
                                    <p:cond delay="3000"/>
                                  </p:stCondLst>
                                  <p:childTnLst>
                                    <p:set>
                                      <p:cBhvr>
                                        <p:cTn id="34" dur="1" fill="hold">
                                          <p:stCondLst>
                                            <p:cond delay="0"/>
                                          </p:stCondLst>
                                        </p:cTn>
                                        <p:tgtEl>
                                          <p:spTgt spid="7"/>
                                        </p:tgtEl>
                                        <p:attrNameLst>
                                          <p:attrName>style.visibility</p:attrName>
                                        </p:attrNameLst>
                                      </p:cBhvr>
                                      <p:to>
                                        <p:strVal val="visible"/>
                                      </p:to>
                                    </p:set>
                                    <p:animEffect transition="in" filter="checkerboard(across)">
                                      <p:cBhvr>
                                        <p:cTn id="35" dur="500"/>
                                        <p:tgtEl>
                                          <p:spTgt spid="7"/>
                                        </p:tgtEl>
                                      </p:cBhvr>
                                    </p:animEffect>
                                  </p:childTnLst>
                                </p:cTn>
                              </p:par>
                              <p:par>
                                <p:cTn id="36" presetID="5" presetClass="entr" presetSubtype="10" fill="hold" grpId="0" nodeType="withEffect">
                                  <p:stCondLst>
                                    <p:cond delay="3000"/>
                                  </p:stCondLst>
                                  <p:childTnLst>
                                    <p:set>
                                      <p:cBhvr>
                                        <p:cTn id="37" dur="1" fill="hold">
                                          <p:stCondLst>
                                            <p:cond delay="0"/>
                                          </p:stCondLst>
                                        </p:cTn>
                                        <p:tgtEl>
                                          <p:spTgt spid="8"/>
                                        </p:tgtEl>
                                        <p:attrNameLst>
                                          <p:attrName>style.visibility</p:attrName>
                                        </p:attrNameLst>
                                      </p:cBhvr>
                                      <p:to>
                                        <p:strVal val="visible"/>
                                      </p:to>
                                    </p:set>
                                    <p:animEffect transition="in" filter="checkerboard(across)">
                                      <p:cBhvr>
                                        <p:cTn id="38" dur="500"/>
                                        <p:tgtEl>
                                          <p:spTgt spid="8"/>
                                        </p:tgtEl>
                                      </p:cBhvr>
                                    </p:animEffect>
                                  </p:childTnLst>
                                </p:cTn>
                              </p:par>
                              <p:par>
                                <p:cTn id="39" presetID="22" presetClass="entr" presetSubtype="8" fill="hold" nodeType="withEffect">
                                  <p:stCondLst>
                                    <p:cond delay="3000"/>
                                  </p:stCondLst>
                                  <p:iterate type="lt">
                                    <p:tmPct val="0"/>
                                  </p:iterate>
                                  <p:childTnLst>
                                    <p:set>
                                      <p:cBhvr>
                                        <p:cTn id="40" dur="1" fill="hold">
                                          <p:stCondLst>
                                            <p:cond delay="0"/>
                                          </p:stCondLst>
                                        </p:cTn>
                                        <p:tgtEl>
                                          <p:spTgt spid="2"/>
                                        </p:tgtEl>
                                        <p:attrNameLst>
                                          <p:attrName>style.visibility</p:attrName>
                                        </p:attrNameLst>
                                      </p:cBhvr>
                                      <p:to>
                                        <p:strVal val="visible"/>
                                      </p:to>
                                    </p:set>
                                    <p:animEffect transition="in" filter="wipe(left)">
                                      <p:cBhvr>
                                        <p:cTn id="41" dur="500"/>
                                        <p:tgtEl>
                                          <p:spTgt spid="2"/>
                                        </p:tgtEl>
                                      </p:cBhvr>
                                    </p:animEffect>
                                  </p:childTnLst>
                                </p:cTn>
                              </p:par>
                              <p:par>
                                <p:cTn id="42" presetID="5" presetClass="entr" presetSubtype="10" fill="hold" nodeType="withEffect">
                                  <p:stCondLst>
                                    <p:cond delay="4000"/>
                                  </p:stCondLst>
                                  <p:childTnLst>
                                    <p:set>
                                      <p:cBhvr>
                                        <p:cTn id="43" dur="1" fill="hold">
                                          <p:stCondLst>
                                            <p:cond delay="0"/>
                                          </p:stCondLst>
                                        </p:cTn>
                                        <p:tgtEl>
                                          <p:spTgt spid="12"/>
                                        </p:tgtEl>
                                        <p:attrNameLst>
                                          <p:attrName>style.visibility</p:attrName>
                                        </p:attrNameLst>
                                      </p:cBhvr>
                                      <p:to>
                                        <p:strVal val="visible"/>
                                      </p:to>
                                    </p:set>
                                    <p:animEffect transition="in" filter="checkerboard(across)">
                                      <p:cBhvr>
                                        <p:cTn id="44" dur="500"/>
                                        <p:tgtEl>
                                          <p:spTgt spid="12"/>
                                        </p:tgtEl>
                                      </p:cBhvr>
                                    </p:animEffect>
                                  </p:childTnLst>
                                  <p:subTnLst>
                                    <p:audio>
                                      <p:cMediaNode>
                                        <p:cTn display="0" masterRel="sameClick">
                                          <p:stCondLst>
                                            <p:cond evt="begin" delay="0">
                                              <p:tn val="42"/>
                                            </p:cond>
                                          </p:stCondLst>
                                          <p:endCondLst>
                                            <p:cond evt="onStopAudio" delay="0">
                                              <p:tgtEl>
                                                <p:sldTgt/>
                                              </p:tgtEl>
                                            </p:cond>
                                          </p:endCondLst>
                                        </p:cTn>
                                        <p:tgtEl>
                                          <p:sndTgt r:embed="rId4" name="Chimes 3-CL (2).wav"/>
                                        </p:tgtEl>
                                      </p:cMediaNode>
                                    </p:audio>
                                  </p:subTnLst>
                                </p:cTn>
                              </p:par>
                              <p:par>
                                <p:cTn id="45" presetID="5" presetClass="entr" presetSubtype="10" fill="hold" grpId="0" nodeType="withEffect">
                                  <p:stCondLst>
                                    <p:cond delay="4000"/>
                                  </p:stCondLst>
                                  <p:childTnLst>
                                    <p:set>
                                      <p:cBhvr>
                                        <p:cTn id="46" dur="1" fill="hold">
                                          <p:stCondLst>
                                            <p:cond delay="0"/>
                                          </p:stCondLst>
                                        </p:cTn>
                                        <p:tgtEl>
                                          <p:spTgt spid="13"/>
                                        </p:tgtEl>
                                        <p:attrNameLst>
                                          <p:attrName>style.visibility</p:attrName>
                                        </p:attrNameLst>
                                      </p:cBhvr>
                                      <p:to>
                                        <p:strVal val="visible"/>
                                      </p:to>
                                    </p:set>
                                    <p:animEffect transition="in" filter="checkerboard(across)">
                                      <p:cBhvr>
                                        <p:cTn id="47" dur="500"/>
                                        <p:tgtEl>
                                          <p:spTgt spid="13"/>
                                        </p:tgtEl>
                                      </p:cBhvr>
                                    </p:animEffect>
                                  </p:childTnLst>
                                </p:cTn>
                              </p:par>
                              <p:par>
                                <p:cTn id="48" presetID="5" presetClass="entr" presetSubtype="10" fill="hold" grpId="0" nodeType="withEffect">
                                  <p:stCondLst>
                                    <p:cond delay="4000"/>
                                  </p:stCondLst>
                                  <p:childTnLst>
                                    <p:set>
                                      <p:cBhvr>
                                        <p:cTn id="49" dur="1" fill="hold">
                                          <p:stCondLst>
                                            <p:cond delay="0"/>
                                          </p:stCondLst>
                                        </p:cTn>
                                        <p:tgtEl>
                                          <p:spTgt spid="15"/>
                                        </p:tgtEl>
                                        <p:attrNameLst>
                                          <p:attrName>style.visibility</p:attrName>
                                        </p:attrNameLst>
                                      </p:cBhvr>
                                      <p:to>
                                        <p:strVal val="visible"/>
                                      </p:to>
                                    </p:set>
                                    <p:animEffect transition="in" filter="checkerboard(across)">
                                      <p:cBhvr>
                                        <p:cTn id="50" dur="500"/>
                                        <p:tgtEl>
                                          <p:spTgt spid="15"/>
                                        </p:tgtEl>
                                      </p:cBhvr>
                                    </p:animEffect>
                                  </p:childTnLst>
                                </p:cTn>
                              </p:par>
                              <p:par>
                                <p:cTn id="51" presetID="22" presetClass="entr" presetSubtype="8" fill="hold" nodeType="withEffect">
                                  <p:stCondLst>
                                    <p:cond delay="400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dissolve">
                                      <p:cBhvr>
                                        <p:cTn id="58" dur="500"/>
                                        <p:tgtEl>
                                          <p:spTgt spid="64"/>
                                        </p:tgtEl>
                                      </p:cBhvr>
                                    </p:animEffect>
                                  </p:childTnLst>
                                  <p:subTnLst>
                                    <p:audio>
                                      <p:cMediaNode>
                                        <p:cTn display="0" masterRel="sameClick">
                                          <p:stCondLst>
                                            <p:cond evt="begin" delay="0">
                                              <p:tn val="56"/>
                                            </p:cond>
                                          </p:stCondLst>
                                          <p:endCondLst>
                                            <p:cond evt="onStopAudio" delay="0">
                                              <p:tgtEl>
                                                <p:sldTgt/>
                                              </p:tgtEl>
                                            </p:cond>
                                          </p:endCondLst>
                                        </p:cTn>
                                        <p:tgtEl>
                                          <p:sndTgt r:embed="rId5" name="camera.wav"/>
                                        </p:tgtEl>
                                      </p:cMediaNode>
                                    </p:audio>
                                  </p:subTnLst>
                                </p:cTn>
                              </p:par>
                            </p:childTnLst>
                          </p:cTn>
                        </p:par>
                        <p:par>
                          <p:cTn id="59" fill="hold">
                            <p:stCondLst>
                              <p:cond delay="500"/>
                            </p:stCondLst>
                            <p:childTnLst>
                              <p:par>
                                <p:cTn id="60" presetID="53" presetClass="exit" presetSubtype="0" fill="hold" grpId="1" nodeType="afterEffect">
                                  <p:stCondLst>
                                    <p:cond delay="0"/>
                                  </p:stCondLst>
                                  <p:childTnLst>
                                    <p:anim calcmode="lin" valueType="num">
                                      <p:cBhvr>
                                        <p:cTn id="61" dur="500"/>
                                        <p:tgtEl>
                                          <p:spTgt spid="64"/>
                                        </p:tgtEl>
                                        <p:attrNameLst>
                                          <p:attrName>ppt_w</p:attrName>
                                        </p:attrNameLst>
                                      </p:cBhvr>
                                      <p:tavLst>
                                        <p:tav tm="0">
                                          <p:val>
                                            <p:strVal val="ppt_w"/>
                                          </p:val>
                                        </p:tav>
                                        <p:tav tm="100000">
                                          <p:val>
                                            <p:fltVal val="0"/>
                                          </p:val>
                                        </p:tav>
                                      </p:tavLst>
                                    </p:anim>
                                    <p:anim calcmode="lin" valueType="num">
                                      <p:cBhvr>
                                        <p:cTn id="62" dur="500"/>
                                        <p:tgtEl>
                                          <p:spTgt spid="64"/>
                                        </p:tgtEl>
                                        <p:attrNameLst>
                                          <p:attrName>ppt_h</p:attrName>
                                        </p:attrNameLst>
                                      </p:cBhvr>
                                      <p:tavLst>
                                        <p:tav tm="0">
                                          <p:val>
                                            <p:strVal val="ppt_h"/>
                                          </p:val>
                                        </p:tav>
                                        <p:tav tm="100000">
                                          <p:val>
                                            <p:fltVal val="0"/>
                                          </p:val>
                                        </p:tav>
                                      </p:tavLst>
                                    </p:anim>
                                    <p:animEffect transition="out" filter="fade">
                                      <p:cBhvr>
                                        <p:cTn id="63" dur="500"/>
                                        <p:tgtEl>
                                          <p:spTgt spid="64"/>
                                        </p:tgtEl>
                                      </p:cBhvr>
                                    </p:animEffect>
                                    <p:set>
                                      <p:cBhvr>
                                        <p:cTn id="64" dur="1" fill="hold">
                                          <p:stCondLst>
                                            <p:cond delay="499"/>
                                          </p:stCondLst>
                                        </p:cTn>
                                        <p:tgtEl>
                                          <p:spTgt spid="64"/>
                                        </p:tgtEl>
                                        <p:attrNameLst>
                                          <p:attrName>style.visibility</p:attrName>
                                        </p:attrNameLst>
                                      </p:cBhvr>
                                      <p:to>
                                        <p:strVal val="hidden"/>
                                      </p:to>
                                    </p:set>
                                  </p:childTnLst>
                                </p:cTn>
                              </p:par>
                            </p:childTnLst>
                          </p:cTn>
                        </p:par>
                        <p:par>
                          <p:cTn id="65" fill="hold">
                            <p:stCondLst>
                              <p:cond delay="1000"/>
                            </p:stCondLst>
                            <p:childTnLst>
                              <p:par>
                                <p:cTn id="66" presetID="9"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dissolve">
                                      <p:cBhvr>
                                        <p:cTn id="68" dur="500"/>
                                        <p:tgtEl>
                                          <p:spTgt spid="63"/>
                                        </p:tgtEl>
                                      </p:cBhvr>
                                    </p:animEffect>
                                  </p:childTnLst>
                                  <p:subTnLst>
                                    <p:audio>
                                      <p:cMediaNode>
                                        <p:cTn display="0" masterRel="sameClick">
                                          <p:stCondLst>
                                            <p:cond evt="begin" delay="0">
                                              <p:tn val="66"/>
                                            </p:cond>
                                          </p:stCondLst>
                                          <p:endCondLst>
                                            <p:cond evt="onStopAudio" delay="0">
                                              <p:tgtEl>
                                                <p:sldTgt/>
                                              </p:tgtEl>
                                            </p:cond>
                                          </p:endCondLst>
                                        </p:cTn>
                                        <p:tgtEl>
                                          <p:sndTgt r:embed="rId5" name="camera.wav"/>
                                        </p:tgtEl>
                                      </p:cMediaNode>
                                    </p:audio>
                                  </p:subTnLst>
                                </p:cTn>
                              </p:par>
                            </p:childTnLst>
                          </p:cTn>
                        </p:par>
                        <p:par>
                          <p:cTn id="69" fill="hold">
                            <p:stCondLst>
                              <p:cond delay="1500"/>
                            </p:stCondLst>
                            <p:childTnLst>
                              <p:par>
                                <p:cTn id="70" presetID="53" presetClass="exit" presetSubtype="0" fill="hold" grpId="1" nodeType="afterEffect">
                                  <p:stCondLst>
                                    <p:cond delay="0"/>
                                  </p:stCondLst>
                                  <p:childTnLst>
                                    <p:anim calcmode="lin" valueType="num">
                                      <p:cBhvr>
                                        <p:cTn id="71" dur="500"/>
                                        <p:tgtEl>
                                          <p:spTgt spid="63"/>
                                        </p:tgtEl>
                                        <p:attrNameLst>
                                          <p:attrName>ppt_w</p:attrName>
                                        </p:attrNameLst>
                                      </p:cBhvr>
                                      <p:tavLst>
                                        <p:tav tm="0">
                                          <p:val>
                                            <p:strVal val="ppt_w"/>
                                          </p:val>
                                        </p:tav>
                                        <p:tav tm="100000">
                                          <p:val>
                                            <p:fltVal val="0"/>
                                          </p:val>
                                        </p:tav>
                                      </p:tavLst>
                                    </p:anim>
                                    <p:anim calcmode="lin" valueType="num">
                                      <p:cBhvr>
                                        <p:cTn id="72" dur="500"/>
                                        <p:tgtEl>
                                          <p:spTgt spid="63"/>
                                        </p:tgtEl>
                                        <p:attrNameLst>
                                          <p:attrName>ppt_h</p:attrName>
                                        </p:attrNameLst>
                                      </p:cBhvr>
                                      <p:tavLst>
                                        <p:tav tm="0">
                                          <p:val>
                                            <p:strVal val="ppt_h"/>
                                          </p:val>
                                        </p:tav>
                                        <p:tav tm="100000">
                                          <p:val>
                                            <p:fltVal val="0"/>
                                          </p:val>
                                        </p:tav>
                                      </p:tavLst>
                                    </p:anim>
                                    <p:animEffect transition="out" filter="fade">
                                      <p:cBhvr>
                                        <p:cTn id="73" dur="500"/>
                                        <p:tgtEl>
                                          <p:spTgt spid="63"/>
                                        </p:tgtEl>
                                      </p:cBhvr>
                                    </p:animEffect>
                                    <p:set>
                                      <p:cBhvr>
                                        <p:cTn id="74" dur="1" fill="hold">
                                          <p:stCondLst>
                                            <p:cond delay="499"/>
                                          </p:stCondLst>
                                        </p:cTn>
                                        <p:tgtEl>
                                          <p:spTgt spid="63"/>
                                        </p:tgtEl>
                                        <p:attrNameLst>
                                          <p:attrName>style.visibility</p:attrName>
                                        </p:attrNameLst>
                                      </p:cBhvr>
                                      <p:to>
                                        <p:strVal val="hidden"/>
                                      </p:to>
                                    </p:set>
                                  </p:childTnLst>
                                </p:cTn>
                              </p:par>
                            </p:childTnLst>
                          </p:cTn>
                        </p:par>
                        <p:par>
                          <p:cTn id="75" fill="hold">
                            <p:stCondLst>
                              <p:cond delay="2000"/>
                            </p:stCondLst>
                            <p:childTnLst>
                              <p:par>
                                <p:cTn id="76" presetID="9" presetClass="entr" presetSubtype="0"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dissolve">
                                      <p:cBhvr>
                                        <p:cTn id="78" dur="500"/>
                                        <p:tgtEl>
                                          <p:spTgt spid="62"/>
                                        </p:tgtEl>
                                      </p:cBhvr>
                                    </p:animEffect>
                                  </p:childTnLst>
                                  <p:subTnLst>
                                    <p:audio>
                                      <p:cMediaNode>
                                        <p:cTn display="0" masterRel="sameClick">
                                          <p:stCondLst>
                                            <p:cond evt="begin" delay="0">
                                              <p:tn val="76"/>
                                            </p:cond>
                                          </p:stCondLst>
                                          <p:endCondLst>
                                            <p:cond evt="onStopAudio" delay="0">
                                              <p:tgtEl>
                                                <p:sldTgt/>
                                              </p:tgtEl>
                                            </p:cond>
                                          </p:endCondLst>
                                        </p:cTn>
                                        <p:tgtEl>
                                          <p:sndTgt r:embed="rId5" name="camera.wav"/>
                                        </p:tgtEl>
                                      </p:cMediaNode>
                                    </p:audio>
                                  </p:subTnLst>
                                </p:cTn>
                              </p:par>
                            </p:childTnLst>
                          </p:cTn>
                        </p:par>
                        <p:par>
                          <p:cTn id="79" fill="hold">
                            <p:stCondLst>
                              <p:cond delay="2500"/>
                            </p:stCondLst>
                            <p:childTnLst>
                              <p:par>
                                <p:cTn id="80" presetID="53" presetClass="exit" presetSubtype="0" fill="hold" grpId="1" nodeType="afterEffect">
                                  <p:stCondLst>
                                    <p:cond delay="0"/>
                                  </p:stCondLst>
                                  <p:childTnLst>
                                    <p:anim calcmode="lin" valueType="num">
                                      <p:cBhvr>
                                        <p:cTn id="81" dur="500"/>
                                        <p:tgtEl>
                                          <p:spTgt spid="62"/>
                                        </p:tgtEl>
                                        <p:attrNameLst>
                                          <p:attrName>ppt_w</p:attrName>
                                        </p:attrNameLst>
                                      </p:cBhvr>
                                      <p:tavLst>
                                        <p:tav tm="0">
                                          <p:val>
                                            <p:strVal val="ppt_w"/>
                                          </p:val>
                                        </p:tav>
                                        <p:tav tm="100000">
                                          <p:val>
                                            <p:fltVal val="0"/>
                                          </p:val>
                                        </p:tav>
                                      </p:tavLst>
                                    </p:anim>
                                    <p:anim calcmode="lin" valueType="num">
                                      <p:cBhvr>
                                        <p:cTn id="82" dur="500"/>
                                        <p:tgtEl>
                                          <p:spTgt spid="62"/>
                                        </p:tgtEl>
                                        <p:attrNameLst>
                                          <p:attrName>ppt_h</p:attrName>
                                        </p:attrNameLst>
                                      </p:cBhvr>
                                      <p:tavLst>
                                        <p:tav tm="0">
                                          <p:val>
                                            <p:strVal val="ppt_h"/>
                                          </p:val>
                                        </p:tav>
                                        <p:tav tm="100000">
                                          <p:val>
                                            <p:fltVal val="0"/>
                                          </p:val>
                                        </p:tav>
                                      </p:tavLst>
                                    </p:anim>
                                    <p:animEffect transition="out" filter="fade">
                                      <p:cBhvr>
                                        <p:cTn id="83" dur="500"/>
                                        <p:tgtEl>
                                          <p:spTgt spid="62"/>
                                        </p:tgtEl>
                                      </p:cBhvr>
                                    </p:animEffect>
                                    <p:set>
                                      <p:cBhvr>
                                        <p:cTn id="84" dur="1" fill="hold">
                                          <p:stCondLst>
                                            <p:cond delay="499"/>
                                          </p:stCondLst>
                                        </p:cTn>
                                        <p:tgtEl>
                                          <p:spTgt spid="62"/>
                                        </p:tgtEl>
                                        <p:attrNameLst>
                                          <p:attrName>style.visibility</p:attrName>
                                        </p:attrNameLst>
                                      </p:cBhvr>
                                      <p:to>
                                        <p:strVal val="hidden"/>
                                      </p:to>
                                    </p:set>
                                  </p:childTnLst>
                                </p:cTn>
                              </p:par>
                            </p:childTnLst>
                          </p:cTn>
                        </p:par>
                        <p:par>
                          <p:cTn id="85" fill="hold">
                            <p:stCondLst>
                              <p:cond delay="3000"/>
                            </p:stCondLst>
                            <p:childTnLst>
                              <p:par>
                                <p:cTn id="86" presetID="9" presetClass="entr" presetSubtype="0" fill="hold" grpId="0" nodeType="afterEffect">
                                  <p:stCondLst>
                                    <p:cond delay="0"/>
                                  </p:stCondLst>
                                  <p:childTnLst>
                                    <p:set>
                                      <p:cBhvr>
                                        <p:cTn id="87" dur="1" fill="hold">
                                          <p:stCondLst>
                                            <p:cond delay="0"/>
                                          </p:stCondLst>
                                        </p:cTn>
                                        <p:tgtEl>
                                          <p:spTgt spid="61"/>
                                        </p:tgtEl>
                                        <p:attrNameLst>
                                          <p:attrName>style.visibility</p:attrName>
                                        </p:attrNameLst>
                                      </p:cBhvr>
                                      <p:to>
                                        <p:strVal val="visible"/>
                                      </p:to>
                                    </p:set>
                                    <p:animEffect transition="in" filter="dissolve">
                                      <p:cBhvr>
                                        <p:cTn id="88" dur="500"/>
                                        <p:tgtEl>
                                          <p:spTgt spid="61"/>
                                        </p:tgtEl>
                                      </p:cBhvr>
                                    </p:animEffect>
                                  </p:childTnLst>
                                  <p:subTnLst>
                                    <p:audio>
                                      <p:cMediaNode>
                                        <p:cTn display="0" masterRel="sameClick">
                                          <p:stCondLst>
                                            <p:cond evt="begin" delay="0">
                                              <p:tn val="86"/>
                                            </p:cond>
                                          </p:stCondLst>
                                          <p:endCondLst>
                                            <p:cond evt="onStopAudio" delay="0">
                                              <p:tgtEl>
                                                <p:sldTgt/>
                                              </p:tgtEl>
                                            </p:cond>
                                          </p:endCondLst>
                                        </p:cTn>
                                        <p:tgtEl>
                                          <p:sndTgt r:embed="rId5" name="camera.wav"/>
                                        </p:tgtEl>
                                      </p:cMediaNode>
                                    </p:audio>
                                  </p:subTnLst>
                                </p:cTn>
                              </p:par>
                            </p:childTnLst>
                          </p:cTn>
                        </p:par>
                        <p:par>
                          <p:cTn id="89" fill="hold">
                            <p:stCondLst>
                              <p:cond delay="3500"/>
                            </p:stCondLst>
                            <p:childTnLst>
                              <p:par>
                                <p:cTn id="90" presetID="53" presetClass="exit" presetSubtype="0" fill="hold" grpId="1" nodeType="afterEffect">
                                  <p:stCondLst>
                                    <p:cond delay="0"/>
                                  </p:stCondLst>
                                  <p:childTnLst>
                                    <p:anim calcmode="lin" valueType="num">
                                      <p:cBhvr>
                                        <p:cTn id="91" dur="500"/>
                                        <p:tgtEl>
                                          <p:spTgt spid="61"/>
                                        </p:tgtEl>
                                        <p:attrNameLst>
                                          <p:attrName>ppt_w</p:attrName>
                                        </p:attrNameLst>
                                      </p:cBhvr>
                                      <p:tavLst>
                                        <p:tav tm="0">
                                          <p:val>
                                            <p:strVal val="ppt_w"/>
                                          </p:val>
                                        </p:tav>
                                        <p:tav tm="100000">
                                          <p:val>
                                            <p:fltVal val="0"/>
                                          </p:val>
                                        </p:tav>
                                      </p:tavLst>
                                    </p:anim>
                                    <p:anim calcmode="lin" valueType="num">
                                      <p:cBhvr>
                                        <p:cTn id="92" dur="500"/>
                                        <p:tgtEl>
                                          <p:spTgt spid="61"/>
                                        </p:tgtEl>
                                        <p:attrNameLst>
                                          <p:attrName>ppt_h</p:attrName>
                                        </p:attrNameLst>
                                      </p:cBhvr>
                                      <p:tavLst>
                                        <p:tav tm="0">
                                          <p:val>
                                            <p:strVal val="ppt_h"/>
                                          </p:val>
                                        </p:tav>
                                        <p:tav tm="100000">
                                          <p:val>
                                            <p:fltVal val="0"/>
                                          </p:val>
                                        </p:tav>
                                      </p:tavLst>
                                    </p:anim>
                                    <p:animEffect transition="out" filter="fade">
                                      <p:cBhvr>
                                        <p:cTn id="93" dur="500"/>
                                        <p:tgtEl>
                                          <p:spTgt spid="61"/>
                                        </p:tgtEl>
                                      </p:cBhvr>
                                    </p:animEffect>
                                    <p:set>
                                      <p:cBhvr>
                                        <p:cTn id="94" dur="1" fill="hold">
                                          <p:stCondLst>
                                            <p:cond delay="499"/>
                                          </p:stCondLst>
                                        </p:cTn>
                                        <p:tgtEl>
                                          <p:spTgt spid="61"/>
                                        </p:tgtEl>
                                        <p:attrNameLst>
                                          <p:attrName>style.visibility</p:attrName>
                                        </p:attrNameLst>
                                      </p:cBhvr>
                                      <p:to>
                                        <p:strVal val="hidden"/>
                                      </p:to>
                                    </p:set>
                                  </p:childTnLst>
                                </p:cTn>
                              </p:par>
                            </p:childTnLst>
                          </p:cTn>
                        </p:par>
                        <p:par>
                          <p:cTn id="95" fill="hold">
                            <p:stCondLst>
                              <p:cond delay="4000"/>
                            </p:stCondLst>
                            <p:childTnLst>
                              <p:par>
                                <p:cTn id="96" presetID="9" presetClass="entr" presetSubtype="0" fill="hold" grpId="0" nodeType="afterEffect">
                                  <p:stCondLst>
                                    <p:cond delay="0"/>
                                  </p:stCondLst>
                                  <p:childTnLst>
                                    <p:set>
                                      <p:cBhvr>
                                        <p:cTn id="97" dur="1" fill="hold">
                                          <p:stCondLst>
                                            <p:cond delay="0"/>
                                          </p:stCondLst>
                                        </p:cTn>
                                        <p:tgtEl>
                                          <p:spTgt spid="60"/>
                                        </p:tgtEl>
                                        <p:attrNameLst>
                                          <p:attrName>style.visibility</p:attrName>
                                        </p:attrNameLst>
                                      </p:cBhvr>
                                      <p:to>
                                        <p:strVal val="visible"/>
                                      </p:to>
                                    </p:set>
                                    <p:animEffect transition="in" filter="dissolve">
                                      <p:cBhvr>
                                        <p:cTn id="98" dur="500"/>
                                        <p:tgtEl>
                                          <p:spTgt spid="60"/>
                                        </p:tgtEl>
                                      </p:cBhvr>
                                    </p:animEffect>
                                  </p:childTnLst>
                                  <p:subTnLst>
                                    <p:audio>
                                      <p:cMediaNode>
                                        <p:cTn display="0" masterRel="sameClick">
                                          <p:stCondLst>
                                            <p:cond evt="begin" delay="0">
                                              <p:tn val="96"/>
                                            </p:cond>
                                          </p:stCondLst>
                                          <p:endCondLst>
                                            <p:cond evt="onStopAudio" delay="0">
                                              <p:tgtEl>
                                                <p:sldTgt/>
                                              </p:tgtEl>
                                            </p:cond>
                                          </p:endCondLst>
                                        </p:cTn>
                                        <p:tgtEl>
                                          <p:sndTgt r:embed="rId5" name="camera.wav"/>
                                        </p:tgtEl>
                                      </p:cMediaNode>
                                    </p:audio>
                                  </p:subTnLst>
                                </p:cTn>
                              </p:par>
                            </p:childTnLst>
                          </p:cTn>
                        </p:par>
                        <p:par>
                          <p:cTn id="99" fill="hold">
                            <p:stCondLst>
                              <p:cond delay="4500"/>
                            </p:stCondLst>
                            <p:childTnLst>
                              <p:par>
                                <p:cTn id="100" presetID="53" presetClass="exit" presetSubtype="0" fill="hold" grpId="1" nodeType="afterEffect">
                                  <p:stCondLst>
                                    <p:cond delay="0"/>
                                  </p:stCondLst>
                                  <p:childTnLst>
                                    <p:anim calcmode="lin" valueType="num">
                                      <p:cBhvr>
                                        <p:cTn id="101" dur="500"/>
                                        <p:tgtEl>
                                          <p:spTgt spid="60"/>
                                        </p:tgtEl>
                                        <p:attrNameLst>
                                          <p:attrName>ppt_w</p:attrName>
                                        </p:attrNameLst>
                                      </p:cBhvr>
                                      <p:tavLst>
                                        <p:tav tm="0">
                                          <p:val>
                                            <p:strVal val="ppt_w"/>
                                          </p:val>
                                        </p:tav>
                                        <p:tav tm="100000">
                                          <p:val>
                                            <p:fltVal val="0"/>
                                          </p:val>
                                        </p:tav>
                                      </p:tavLst>
                                    </p:anim>
                                    <p:anim calcmode="lin" valueType="num">
                                      <p:cBhvr>
                                        <p:cTn id="102" dur="500"/>
                                        <p:tgtEl>
                                          <p:spTgt spid="60"/>
                                        </p:tgtEl>
                                        <p:attrNameLst>
                                          <p:attrName>ppt_h</p:attrName>
                                        </p:attrNameLst>
                                      </p:cBhvr>
                                      <p:tavLst>
                                        <p:tav tm="0">
                                          <p:val>
                                            <p:strVal val="ppt_h"/>
                                          </p:val>
                                        </p:tav>
                                        <p:tav tm="100000">
                                          <p:val>
                                            <p:fltVal val="0"/>
                                          </p:val>
                                        </p:tav>
                                      </p:tavLst>
                                    </p:anim>
                                    <p:animEffect transition="out" filter="fade">
                                      <p:cBhvr>
                                        <p:cTn id="103" dur="500"/>
                                        <p:tgtEl>
                                          <p:spTgt spid="60"/>
                                        </p:tgtEl>
                                      </p:cBhvr>
                                    </p:animEffect>
                                    <p:set>
                                      <p:cBhvr>
                                        <p:cTn id="104" dur="1" fill="hold">
                                          <p:stCondLst>
                                            <p:cond delay="499"/>
                                          </p:stCondLst>
                                        </p:cTn>
                                        <p:tgtEl>
                                          <p:spTgt spid="60"/>
                                        </p:tgtEl>
                                        <p:attrNameLst>
                                          <p:attrName>style.visibility</p:attrName>
                                        </p:attrNameLst>
                                      </p:cBhvr>
                                      <p:to>
                                        <p:strVal val="hidden"/>
                                      </p:to>
                                    </p:set>
                                  </p:childTnLst>
                                </p:cTn>
                              </p:par>
                            </p:childTnLst>
                          </p:cTn>
                        </p:par>
                        <p:par>
                          <p:cTn id="105" fill="hold">
                            <p:stCondLst>
                              <p:cond delay="5000"/>
                            </p:stCondLst>
                            <p:childTnLst>
                              <p:par>
                                <p:cTn id="106" presetID="9" presetClass="entr" presetSubtype="0" fill="hold" grpId="0" nodeType="afterEffect">
                                  <p:stCondLst>
                                    <p:cond delay="0"/>
                                  </p:stCondLst>
                                  <p:childTnLst>
                                    <p:set>
                                      <p:cBhvr>
                                        <p:cTn id="107" dur="1" fill="hold">
                                          <p:stCondLst>
                                            <p:cond delay="0"/>
                                          </p:stCondLst>
                                        </p:cTn>
                                        <p:tgtEl>
                                          <p:spTgt spid="59"/>
                                        </p:tgtEl>
                                        <p:attrNameLst>
                                          <p:attrName>style.visibility</p:attrName>
                                        </p:attrNameLst>
                                      </p:cBhvr>
                                      <p:to>
                                        <p:strVal val="visible"/>
                                      </p:to>
                                    </p:set>
                                    <p:animEffect transition="in" filter="dissolve">
                                      <p:cBhvr>
                                        <p:cTn id="108" dur="500"/>
                                        <p:tgtEl>
                                          <p:spTgt spid="59"/>
                                        </p:tgtEl>
                                      </p:cBhvr>
                                    </p:animEffect>
                                  </p:childTnLst>
                                  <p:subTnLst>
                                    <p:audio>
                                      <p:cMediaNode>
                                        <p:cTn display="0" masterRel="sameClick">
                                          <p:stCondLst>
                                            <p:cond evt="begin" delay="0">
                                              <p:tn val="106"/>
                                            </p:cond>
                                          </p:stCondLst>
                                          <p:endCondLst>
                                            <p:cond evt="onStopAudio" delay="0">
                                              <p:tgtEl>
                                                <p:sldTgt/>
                                              </p:tgtEl>
                                            </p:cond>
                                          </p:endCondLst>
                                        </p:cTn>
                                        <p:tgtEl>
                                          <p:sndTgt r:embed="rId5" name="camera.wav"/>
                                        </p:tgtEl>
                                      </p:cMediaNode>
                                    </p:audio>
                                  </p:subTnLst>
                                </p:cTn>
                              </p:par>
                            </p:childTnLst>
                          </p:cTn>
                        </p:par>
                        <p:par>
                          <p:cTn id="109" fill="hold">
                            <p:stCondLst>
                              <p:cond delay="5500"/>
                            </p:stCondLst>
                            <p:childTnLst>
                              <p:par>
                                <p:cTn id="110" presetID="53" presetClass="exit" presetSubtype="0" fill="hold" grpId="1" nodeType="afterEffect">
                                  <p:stCondLst>
                                    <p:cond delay="0"/>
                                  </p:stCondLst>
                                  <p:childTnLst>
                                    <p:anim calcmode="lin" valueType="num">
                                      <p:cBhvr>
                                        <p:cTn id="111" dur="500"/>
                                        <p:tgtEl>
                                          <p:spTgt spid="59"/>
                                        </p:tgtEl>
                                        <p:attrNameLst>
                                          <p:attrName>ppt_w</p:attrName>
                                        </p:attrNameLst>
                                      </p:cBhvr>
                                      <p:tavLst>
                                        <p:tav tm="0">
                                          <p:val>
                                            <p:strVal val="ppt_w"/>
                                          </p:val>
                                        </p:tav>
                                        <p:tav tm="100000">
                                          <p:val>
                                            <p:fltVal val="0"/>
                                          </p:val>
                                        </p:tav>
                                      </p:tavLst>
                                    </p:anim>
                                    <p:anim calcmode="lin" valueType="num">
                                      <p:cBhvr>
                                        <p:cTn id="112" dur="500"/>
                                        <p:tgtEl>
                                          <p:spTgt spid="59"/>
                                        </p:tgtEl>
                                        <p:attrNameLst>
                                          <p:attrName>ppt_h</p:attrName>
                                        </p:attrNameLst>
                                      </p:cBhvr>
                                      <p:tavLst>
                                        <p:tav tm="0">
                                          <p:val>
                                            <p:strVal val="ppt_h"/>
                                          </p:val>
                                        </p:tav>
                                        <p:tav tm="100000">
                                          <p:val>
                                            <p:fltVal val="0"/>
                                          </p:val>
                                        </p:tav>
                                      </p:tavLst>
                                    </p:anim>
                                    <p:animEffect transition="out" filter="fade">
                                      <p:cBhvr>
                                        <p:cTn id="113" dur="500"/>
                                        <p:tgtEl>
                                          <p:spTgt spid="59"/>
                                        </p:tgtEl>
                                      </p:cBhvr>
                                    </p:animEffect>
                                    <p:set>
                                      <p:cBhvr>
                                        <p:cTn id="114" dur="1" fill="hold">
                                          <p:stCondLst>
                                            <p:cond delay="499"/>
                                          </p:stCondLst>
                                        </p:cTn>
                                        <p:tgtEl>
                                          <p:spTgt spid="59"/>
                                        </p:tgtEl>
                                        <p:attrNameLst>
                                          <p:attrName>style.visibility</p:attrName>
                                        </p:attrNameLst>
                                      </p:cBhvr>
                                      <p:to>
                                        <p:strVal val="hidden"/>
                                      </p:to>
                                    </p:set>
                                  </p:childTnLst>
                                </p:cTn>
                              </p:par>
                            </p:childTnLst>
                          </p:cTn>
                        </p:par>
                        <p:par>
                          <p:cTn id="115" fill="hold">
                            <p:stCondLst>
                              <p:cond delay="6000"/>
                            </p:stCondLst>
                            <p:childTnLst>
                              <p:par>
                                <p:cTn id="116" presetID="9" presetClass="entr" presetSubtype="0"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dissolve">
                                      <p:cBhvr>
                                        <p:cTn id="118" dur="400"/>
                                        <p:tgtEl>
                                          <p:spTgt spid="58"/>
                                        </p:tgtEl>
                                      </p:cBhvr>
                                    </p:animEffect>
                                  </p:childTnLst>
                                  <p:subTnLst>
                                    <p:audio>
                                      <p:cMediaNode>
                                        <p:cTn display="0" masterRel="sameClick">
                                          <p:stCondLst>
                                            <p:cond evt="begin" delay="0">
                                              <p:tn val="116"/>
                                            </p:cond>
                                          </p:stCondLst>
                                          <p:endCondLst>
                                            <p:cond evt="onStopAudio" delay="0">
                                              <p:tgtEl>
                                                <p:sldTgt/>
                                              </p:tgtEl>
                                            </p:cond>
                                          </p:endCondLst>
                                        </p:cTn>
                                        <p:tgtEl>
                                          <p:sndTgt r:embed="rId5" name="camera.wav"/>
                                        </p:tgtEl>
                                      </p:cMediaNode>
                                    </p:audio>
                                  </p:subTnLst>
                                </p:cTn>
                              </p:par>
                            </p:childTnLst>
                          </p:cTn>
                        </p:par>
                        <p:par>
                          <p:cTn id="119" fill="hold">
                            <p:stCondLst>
                              <p:cond delay="6400"/>
                            </p:stCondLst>
                            <p:childTnLst>
                              <p:par>
                                <p:cTn id="120" presetID="53" presetClass="exit" presetSubtype="0" fill="hold" grpId="1" nodeType="afterEffect">
                                  <p:stCondLst>
                                    <p:cond delay="0"/>
                                  </p:stCondLst>
                                  <p:childTnLst>
                                    <p:anim calcmode="lin" valueType="num">
                                      <p:cBhvr>
                                        <p:cTn id="121" dur="500"/>
                                        <p:tgtEl>
                                          <p:spTgt spid="58"/>
                                        </p:tgtEl>
                                        <p:attrNameLst>
                                          <p:attrName>ppt_w</p:attrName>
                                        </p:attrNameLst>
                                      </p:cBhvr>
                                      <p:tavLst>
                                        <p:tav tm="0">
                                          <p:val>
                                            <p:strVal val="ppt_w"/>
                                          </p:val>
                                        </p:tav>
                                        <p:tav tm="100000">
                                          <p:val>
                                            <p:fltVal val="0"/>
                                          </p:val>
                                        </p:tav>
                                      </p:tavLst>
                                    </p:anim>
                                    <p:anim calcmode="lin" valueType="num">
                                      <p:cBhvr>
                                        <p:cTn id="122" dur="500"/>
                                        <p:tgtEl>
                                          <p:spTgt spid="58"/>
                                        </p:tgtEl>
                                        <p:attrNameLst>
                                          <p:attrName>ppt_h</p:attrName>
                                        </p:attrNameLst>
                                      </p:cBhvr>
                                      <p:tavLst>
                                        <p:tav tm="0">
                                          <p:val>
                                            <p:strVal val="ppt_h"/>
                                          </p:val>
                                        </p:tav>
                                        <p:tav tm="100000">
                                          <p:val>
                                            <p:fltVal val="0"/>
                                          </p:val>
                                        </p:tav>
                                      </p:tavLst>
                                    </p:anim>
                                    <p:animEffect transition="out" filter="fade">
                                      <p:cBhvr>
                                        <p:cTn id="123" dur="500"/>
                                        <p:tgtEl>
                                          <p:spTgt spid="58"/>
                                        </p:tgtEl>
                                      </p:cBhvr>
                                    </p:animEffect>
                                    <p:set>
                                      <p:cBhvr>
                                        <p:cTn id="124" dur="1" fill="hold">
                                          <p:stCondLst>
                                            <p:cond delay="499"/>
                                          </p:stCondLst>
                                        </p:cTn>
                                        <p:tgtEl>
                                          <p:spTgt spid="58"/>
                                        </p:tgtEl>
                                        <p:attrNameLst>
                                          <p:attrName>style.visibility</p:attrName>
                                        </p:attrNameLst>
                                      </p:cBhvr>
                                      <p:to>
                                        <p:strVal val="hidden"/>
                                      </p:to>
                                    </p:set>
                                  </p:childTnLst>
                                </p:cTn>
                              </p:par>
                            </p:childTnLst>
                          </p:cTn>
                        </p:par>
                        <p:par>
                          <p:cTn id="125" fill="hold">
                            <p:stCondLst>
                              <p:cond delay="6900"/>
                            </p:stCondLst>
                            <p:childTnLst>
                              <p:par>
                                <p:cTn id="126" presetID="9" presetClass="entr" presetSubtype="0" fill="hold" grpId="0" nodeType="afterEffect">
                                  <p:stCondLst>
                                    <p:cond delay="0"/>
                                  </p:stCondLst>
                                  <p:childTnLst>
                                    <p:set>
                                      <p:cBhvr>
                                        <p:cTn id="127" dur="1" fill="hold">
                                          <p:stCondLst>
                                            <p:cond delay="0"/>
                                          </p:stCondLst>
                                        </p:cTn>
                                        <p:tgtEl>
                                          <p:spTgt spid="57"/>
                                        </p:tgtEl>
                                        <p:attrNameLst>
                                          <p:attrName>style.visibility</p:attrName>
                                        </p:attrNameLst>
                                      </p:cBhvr>
                                      <p:to>
                                        <p:strVal val="visible"/>
                                      </p:to>
                                    </p:set>
                                    <p:animEffect transition="in" filter="dissolve">
                                      <p:cBhvr>
                                        <p:cTn id="128" dur="500"/>
                                        <p:tgtEl>
                                          <p:spTgt spid="57"/>
                                        </p:tgtEl>
                                      </p:cBhvr>
                                    </p:animEffect>
                                  </p:childTnLst>
                                  <p:subTnLst>
                                    <p:audio>
                                      <p:cMediaNode>
                                        <p:cTn display="0" masterRel="sameClick">
                                          <p:stCondLst>
                                            <p:cond evt="begin" delay="0">
                                              <p:tn val="126"/>
                                            </p:cond>
                                          </p:stCondLst>
                                          <p:endCondLst>
                                            <p:cond evt="onStopAudio" delay="0">
                                              <p:tgtEl>
                                                <p:sldTgt/>
                                              </p:tgtEl>
                                            </p:cond>
                                          </p:endCondLst>
                                        </p:cTn>
                                        <p:tgtEl>
                                          <p:sndTgt r:embed="rId5" name="camera.wav"/>
                                        </p:tgtEl>
                                      </p:cMediaNode>
                                    </p:audio>
                                  </p:subTnLst>
                                </p:cTn>
                              </p:par>
                            </p:childTnLst>
                          </p:cTn>
                        </p:par>
                        <p:par>
                          <p:cTn id="129" fill="hold">
                            <p:stCondLst>
                              <p:cond delay="7400"/>
                            </p:stCondLst>
                            <p:childTnLst>
                              <p:par>
                                <p:cTn id="130" presetID="53" presetClass="exit" presetSubtype="0" fill="hold" grpId="1" nodeType="afterEffect">
                                  <p:stCondLst>
                                    <p:cond delay="0"/>
                                  </p:stCondLst>
                                  <p:childTnLst>
                                    <p:anim calcmode="lin" valueType="num">
                                      <p:cBhvr>
                                        <p:cTn id="131" dur="500"/>
                                        <p:tgtEl>
                                          <p:spTgt spid="57"/>
                                        </p:tgtEl>
                                        <p:attrNameLst>
                                          <p:attrName>ppt_w</p:attrName>
                                        </p:attrNameLst>
                                      </p:cBhvr>
                                      <p:tavLst>
                                        <p:tav tm="0">
                                          <p:val>
                                            <p:strVal val="ppt_w"/>
                                          </p:val>
                                        </p:tav>
                                        <p:tav tm="100000">
                                          <p:val>
                                            <p:fltVal val="0"/>
                                          </p:val>
                                        </p:tav>
                                      </p:tavLst>
                                    </p:anim>
                                    <p:anim calcmode="lin" valueType="num">
                                      <p:cBhvr>
                                        <p:cTn id="132" dur="500"/>
                                        <p:tgtEl>
                                          <p:spTgt spid="57"/>
                                        </p:tgtEl>
                                        <p:attrNameLst>
                                          <p:attrName>ppt_h</p:attrName>
                                        </p:attrNameLst>
                                      </p:cBhvr>
                                      <p:tavLst>
                                        <p:tav tm="0">
                                          <p:val>
                                            <p:strVal val="ppt_h"/>
                                          </p:val>
                                        </p:tav>
                                        <p:tav tm="100000">
                                          <p:val>
                                            <p:fltVal val="0"/>
                                          </p:val>
                                        </p:tav>
                                      </p:tavLst>
                                    </p:anim>
                                    <p:animEffect transition="out" filter="fade">
                                      <p:cBhvr>
                                        <p:cTn id="133" dur="500"/>
                                        <p:tgtEl>
                                          <p:spTgt spid="57"/>
                                        </p:tgtEl>
                                      </p:cBhvr>
                                    </p:animEffect>
                                    <p:set>
                                      <p:cBhvr>
                                        <p:cTn id="134" dur="1" fill="hold">
                                          <p:stCondLst>
                                            <p:cond delay="499"/>
                                          </p:stCondLst>
                                        </p:cTn>
                                        <p:tgtEl>
                                          <p:spTgt spid="57"/>
                                        </p:tgtEl>
                                        <p:attrNameLst>
                                          <p:attrName>style.visibility</p:attrName>
                                        </p:attrNameLst>
                                      </p:cBhvr>
                                      <p:to>
                                        <p:strVal val="hidden"/>
                                      </p:to>
                                    </p:set>
                                  </p:childTnLst>
                                </p:cTn>
                              </p:par>
                            </p:childTnLst>
                          </p:cTn>
                        </p:par>
                        <p:par>
                          <p:cTn id="135" fill="hold">
                            <p:stCondLst>
                              <p:cond delay="7900"/>
                            </p:stCondLst>
                            <p:childTnLst>
                              <p:par>
                                <p:cTn id="136" presetID="3" presetClass="entr" presetSubtype="0" fill="hold" grpId="0" nodeType="afterEffect">
                                  <p:stCondLst>
                                    <p:cond delay="0"/>
                                  </p:stCondLst>
                                  <p:childTnLst>
                                    <p:set>
                                      <p:cBhvr>
                                        <p:cTn id="137"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5" name="camera.wav"/>
                                        </p:tgtEl>
                                      </p:cMediaNode>
                                    </p:audio>
                                  </p:subTnLst>
                                </p:cTn>
                              </p:par>
                            </p:childTnLst>
                          </p:cTn>
                        </p:par>
                        <p:par>
                          <p:cTn id="138" fill="hold">
                            <p:stCondLst>
                              <p:cond delay="7900"/>
                            </p:stCondLst>
                            <p:childTnLst>
                              <p:par>
                                <p:cTn id="139" presetID="53" presetClass="exit" presetSubtype="0" fill="hold" grpId="1" nodeType="afterEffect">
                                  <p:stCondLst>
                                    <p:cond delay="500"/>
                                  </p:stCondLst>
                                  <p:childTnLst>
                                    <p:anim calcmode="lin" valueType="num">
                                      <p:cBhvr>
                                        <p:cTn id="140" dur="500"/>
                                        <p:tgtEl>
                                          <p:spTgt spid="56"/>
                                        </p:tgtEl>
                                        <p:attrNameLst>
                                          <p:attrName>ppt_w</p:attrName>
                                        </p:attrNameLst>
                                      </p:cBhvr>
                                      <p:tavLst>
                                        <p:tav tm="0">
                                          <p:val>
                                            <p:strVal val="ppt_w"/>
                                          </p:val>
                                        </p:tav>
                                        <p:tav tm="100000">
                                          <p:val>
                                            <p:fltVal val="0"/>
                                          </p:val>
                                        </p:tav>
                                      </p:tavLst>
                                    </p:anim>
                                    <p:anim calcmode="lin" valueType="num">
                                      <p:cBhvr>
                                        <p:cTn id="141" dur="500"/>
                                        <p:tgtEl>
                                          <p:spTgt spid="56"/>
                                        </p:tgtEl>
                                        <p:attrNameLst>
                                          <p:attrName>ppt_h</p:attrName>
                                        </p:attrNameLst>
                                      </p:cBhvr>
                                      <p:tavLst>
                                        <p:tav tm="0">
                                          <p:val>
                                            <p:strVal val="ppt_h"/>
                                          </p:val>
                                        </p:tav>
                                        <p:tav tm="100000">
                                          <p:val>
                                            <p:fltVal val="0"/>
                                          </p:val>
                                        </p:tav>
                                      </p:tavLst>
                                    </p:anim>
                                    <p:animEffect transition="out" filter="fade">
                                      <p:cBhvr>
                                        <p:cTn id="142" dur="500"/>
                                        <p:tgtEl>
                                          <p:spTgt spid="56"/>
                                        </p:tgtEl>
                                      </p:cBhvr>
                                    </p:animEffect>
                                    <p:set>
                                      <p:cBhvr>
                                        <p:cTn id="143" dur="1" fill="hold">
                                          <p:stCondLst>
                                            <p:cond delay="499"/>
                                          </p:stCondLst>
                                        </p:cTn>
                                        <p:tgtEl>
                                          <p:spTgt spid="56"/>
                                        </p:tgtEl>
                                        <p:attrNameLst>
                                          <p:attrName>style.visibility</p:attrName>
                                        </p:attrNameLst>
                                      </p:cBhvr>
                                      <p:to>
                                        <p:strVal val="hidden"/>
                                      </p:to>
                                    </p:set>
                                  </p:childTnLst>
                                </p:cTn>
                              </p:par>
                            </p:childTnLst>
                          </p:cTn>
                        </p:par>
                        <p:par>
                          <p:cTn id="144" fill="hold">
                            <p:stCondLst>
                              <p:cond delay="8900"/>
                            </p:stCondLst>
                            <p:childTnLst>
                              <p:par>
                                <p:cTn id="145" presetID="9" presetClass="entr" presetSubtype="0"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dissolve">
                                      <p:cBhvr>
                                        <p:cTn id="147" dur="500"/>
                                        <p:tgtEl>
                                          <p:spTgt spid="55"/>
                                        </p:tgtEl>
                                      </p:cBhvr>
                                    </p:animEffect>
                                  </p:childTnLst>
                                  <p:subTnLst>
                                    <p:audio>
                                      <p:cMediaNode>
                                        <p:cTn display="0" masterRel="sameClick">
                                          <p:stCondLst>
                                            <p:cond evt="begin" delay="0">
                                              <p:tn val="145"/>
                                            </p:cond>
                                          </p:stCondLst>
                                          <p:endCondLst>
                                            <p:cond evt="onStopAudio" delay="0">
                                              <p:tgtEl>
                                                <p:sldTgt/>
                                              </p:tgtEl>
                                            </p:cond>
                                          </p:endCondLst>
                                        </p:cTn>
                                        <p:tgtEl>
                                          <p:sndTgt r:embed="rId5" name="camera.wav"/>
                                        </p:tgtEl>
                                      </p:cMediaNode>
                                    </p:audio>
                                  </p:subTnLst>
                                </p:cTn>
                              </p:par>
                            </p:childTnLst>
                          </p:cTn>
                        </p:par>
                        <p:par>
                          <p:cTn id="148" fill="hold">
                            <p:stCondLst>
                              <p:cond delay="9400"/>
                            </p:stCondLst>
                            <p:childTnLst>
                              <p:par>
                                <p:cTn id="149" presetID="53" presetClass="exit" presetSubtype="0" fill="hold" grpId="1" nodeType="afterEffect">
                                  <p:stCondLst>
                                    <p:cond delay="0"/>
                                  </p:stCondLst>
                                  <p:childTnLst>
                                    <p:anim calcmode="lin" valueType="num">
                                      <p:cBhvr>
                                        <p:cTn id="150" dur="500"/>
                                        <p:tgtEl>
                                          <p:spTgt spid="55"/>
                                        </p:tgtEl>
                                        <p:attrNameLst>
                                          <p:attrName>ppt_w</p:attrName>
                                        </p:attrNameLst>
                                      </p:cBhvr>
                                      <p:tavLst>
                                        <p:tav tm="0">
                                          <p:val>
                                            <p:strVal val="ppt_w"/>
                                          </p:val>
                                        </p:tav>
                                        <p:tav tm="100000">
                                          <p:val>
                                            <p:fltVal val="0"/>
                                          </p:val>
                                        </p:tav>
                                      </p:tavLst>
                                    </p:anim>
                                    <p:anim calcmode="lin" valueType="num">
                                      <p:cBhvr>
                                        <p:cTn id="151" dur="500"/>
                                        <p:tgtEl>
                                          <p:spTgt spid="55"/>
                                        </p:tgtEl>
                                        <p:attrNameLst>
                                          <p:attrName>ppt_h</p:attrName>
                                        </p:attrNameLst>
                                      </p:cBhvr>
                                      <p:tavLst>
                                        <p:tav tm="0">
                                          <p:val>
                                            <p:strVal val="ppt_h"/>
                                          </p:val>
                                        </p:tav>
                                        <p:tav tm="100000">
                                          <p:val>
                                            <p:fltVal val="0"/>
                                          </p:val>
                                        </p:tav>
                                      </p:tavLst>
                                    </p:anim>
                                    <p:animEffect transition="out" filter="fade">
                                      <p:cBhvr>
                                        <p:cTn id="152" dur="500"/>
                                        <p:tgtEl>
                                          <p:spTgt spid="55"/>
                                        </p:tgtEl>
                                      </p:cBhvr>
                                    </p:animEffect>
                                    <p:set>
                                      <p:cBhvr>
                                        <p:cTn id="153" dur="1" fill="hold">
                                          <p:stCondLst>
                                            <p:cond delay="499"/>
                                          </p:stCondLst>
                                        </p:cTn>
                                        <p:tgtEl>
                                          <p:spTgt spid="55"/>
                                        </p:tgtEl>
                                        <p:attrNameLst>
                                          <p:attrName>style.visibility</p:attrName>
                                        </p:attrNameLst>
                                      </p:cBhvr>
                                      <p:to>
                                        <p:strVal val="hidden"/>
                                      </p:to>
                                    </p:set>
                                  </p:childTnLst>
                                </p:cTn>
                              </p:par>
                            </p:childTnLst>
                          </p:cTn>
                        </p:par>
                        <p:par>
                          <p:cTn id="154" fill="hold">
                            <p:stCondLst>
                              <p:cond delay="9900"/>
                            </p:stCondLst>
                            <p:childTnLst>
                              <p:par>
                                <p:cTn id="155" presetID="9" presetClass="entr" presetSubtype="0"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dissolve">
                                      <p:cBhvr>
                                        <p:cTn id="157" dur="500"/>
                                        <p:tgtEl>
                                          <p:spTgt spid="54"/>
                                        </p:tgtEl>
                                      </p:cBhvr>
                                    </p:animEffect>
                                  </p:childTnLst>
                                </p:cTn>
                              </p:par>
                            </p:childTnLst>
                          </p:cTn>
                        </p:par>
                        <p:par>
                          <p:cTn id="158" fill="hold">
                            <p:stCondLst>
                              <p:cond delay="10400"/>
                            </p:stCondLst>
                            <p:childTnLst>
                              <p:par>
                                <p:cTn id="159" presetID="53" presetClass="exit" presetSubtype="0" fill="hold" grpId="1" nodeType="afterEffect">
                                  <p:stCondLst>
                                    <p:cond delay="0"/>
                                  </p:stCondLst>
                                  <p:childTnLst>
                                    <p:anim calcmode="lin" valueType="num">
                                      <p:cBhvr>
                                        <p:cTn id="160" dur="500"/>
                                        <p:tgtEl>
                                          <p:spTgt spid="54"/>
                                        </p:tgtEl>
                                        <p:attrNameLst>
                                          <p:attrName>ppt_w</p:attrName>
                                        </p:attrNameLst>
                                      </p:cBhvr>
                                      <p:tavLst>
                                        <p:tav tm="0">
                                          <p:val>
                                            <p:strVal val="ppt_w"/>
                                          </p:val>
                                        </p:tav>
                                        <p:tav tm="100000">
                                          <p:val>
                                            <p:fltVal val="0"/>
                                          </p:val>
                                        </p:tav>
                                      </p:tavLst>
                                    </p:anim>
                                    <p:anim calcmode="lin" valueType="num">
                                      <p:cBhvr>
                                        <p:cTn id="161" dur="500"/>
                                        <p:tgtEl>
                                          <p:spTgt spid="54"/>
                                        </p:tgtEl>
                                        <p:attrNameLst>
                                          <p:attrName>ppt_h</p:attrName>
                                        </p:attrNameLst>
                                      </p:cBhvr>
                                      <p:tavLst>
                                        <p:tav tm="0">
                                          <p:val>
                                            <p:strVal val="ppt_h"/>
                                          </p:val>
                                        </p:tav>
                                        <p:tav tm="100000">
                                          <p:val>
                                            <p:fltVal val="0"/>
                                          </p:val>
                                        </p:tav>
                                      </p:tavLst>
                                    </p:anim>
                                    <p:animEffect transition="out" filter="fade">
                                      <p:cBhvr>
                                        <p:cTn id="162" dur="500"/>
                                        <p:tgtEl>
                                          <p:spTgt spid="54"/>
                                        </p:tgtEl>
                                      </p:cBhvr>
                                    </p:animEffect>
                                    <p:set>
                                      <p:cBhvr>
                                        <p:cTn id="163" dur="1" fill="hold">
                                          <p:stCondLst>
                                            <p:cond delay="499"/>
                                          </p:stCondLst>
                                        </p:cTn>
                                        <p:tgtEl>
                                          <p:spTgt spid="54"/>
                                        </p:tgtEl>
                                        <p:attrNameLst>
                                          <p:attrName>style.visibility</p:attrName>
                                        </p:attrNameLst>
                                      </p:cBhvr>
                                      <p:to>
                                        <p:strVal val="hidden"/>
                                      </p:to>
                                    </p:set>
                                  </p:childTnLst>
                                  <p:subTnLst>
                                    <p:audio>
                                      <p:cMediaNode>
                                        <p:cTn display="0" masterRel="sameClick">
                                          <p:stCondLst>
                                            <p:cond evt="begin" delay="0">
                                              <p:tn val="159"/>
                                            </p:cond>
                                          </p:stCondLst>
                                          <p:endCondLst>
                                            <p:cond evt="onStopAudio" delay="0">
                                              <p:tgtEl>
                                                <p:sldTgt/>
                                              </p:tgtEl>
                                            </p:cond>
                                          </p:endCondLst>
                                        </p:cTn>
                                        <p:tgtEl>
                                          <p:sndTgt r:embed="rId5" name="camera.wav"/>
                                        </p:tgtEl>
                                      </p:cMediaNode>
                                    </p:audio>
                                  </p:subTnLst>
                                </p:cTn>
                              </p:par>
                              <p:par>
                                <p:cTn id="164" presetID="53" presetClass="entr" presetSubtype="0" fill="hold"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animEffect transition="in" filter="fade">
                                      <p:cBhvr>
                                        <p:cTn id="168" dur="500"/>
                                        <p:tgtEl>
                                          <p:spTgt spid="65"/>
                                        </p:tgtEl>
                                      </p:cBhvr>
                                    </p:animEffect>
                                  </p:childTnLst>
                                  <p:subTnLst>
                                    <p:audio>
                                      <p:cMediaNode>
                                        <p:cTn display="0" masterRel="sameClick">
                                          <p:stCondLst>
                                            <p:cond evt="begin" delay="0">
                                              <p:tn val="164"/>
                                            </p:cond>
                                          </p:stCondLst>
                                          <p:endCondLst>
                                            <p:cond evt="onStopAudio" delay="0">
                                              <p:tgtEl>
                                                <p:sldTgt/>
                                              </p:tgtEl>
                                            </p:cond>
                                          </p:endCondLst>
                                        </p:cTn>
                                        <p:tgtEl>
                                          <p:sndTgt r:embed="rId6" name="chimes.wav"/>
                                        </p:tgtEl>
                                      </p:cMediaNode>
                                    </p:audio>
                                  </p:subTnLst>
                                </p:cTn>
                              </p:par>
                            </p:childTnLst>
                          </p:cTn>
                        </p:par>
                      </p:childTnLst>
                    </p:cTn>
                  </p:par>
                  <p:par>
                    <p:cTn id="169" fill="hold">
                      <p:stCondLst>
                        <p:cond delay="indefinite"/>
                      </p:stCondLst>
                      <p:childTnLst>
                        <p:par>
                          <p:cTn id="170" fill="hold">
                            <p:stCondLst>
                              <p:cond delay="0"/>
                            </p:stCondLst>
                            <p:childTnLst>
                              <p:par>
                                <p:cTn id="171" presetID="2" presetClass="exit" presetSubtype="2" fill="hold" nodeType="clickEffect">
                                  <p:stCondLst>
                                    <p:cond delay="0"/>
                                  </p:stCondLst>
                                  <p:childTnLst>
                                    <p:anim calcmode="lin" valueType="num">
                                      <p:cBhvr additive="base">
                                        <p:cTn id="172" dur="500"/>
                                        <p:tgtEl>
                                          <p:spTgt spid="65"/>
                                        </p:tgtEl>
                                        <p:attrNameLst>
                                          <p:attrName>ppt_x</p:attrName>
                                        </p:attrNameLst>
                                      </p:cBhvr>
                                      <p:tavLst>
                                        <p:tav tm="0">
                                          <p:val>
                                            <p:strVal val="ppt_x"/>
                                          </p:val>
                                        </p:tav>
                                        <p:tav tm="100000">
                                          <p:val>
                                            <p:strVal val="1+ppt_w/2"/>
                                          </p:val>
                                        </p:tav>
                                      </p:tavLst>
                                    </p:anim>
                                    <p:anim calcmode="lin" valueType="num">
                                      <p:cBhvr additive="base">
                                        <p:cTn id="173" dur="500"/>
                                        <p:tgtEl>
                                          <p:spTgt spid="65"/>
                                        </p:tgtEl>
                                        <p:attrNameLst>
                                          <p:attrName>ppt_y</p:attrName>
                                        </p:attrNameLst>
                                      </p:cBhvr>
                                      <p:tavLst>
                                        <p:tav tm="0">
                                          <p:val>
                                            <p:strVal val="ppt_y"/>
                                          </p:val>
                                        </p:tav>
                                        <p:tav tm="100000">
                                          <p:val>
                                            <p:strVal val="ppt_y"/>
                                          </p:val>
                                        </p:tav>
                                      </p:tavLst>
                                    </p:anim>
                                    <p:set>
                                      <p:cBhvr>
                                        <p:cTn id="174" dur="1" fill="hold">
                                          <p:stCondLst>
                                            <p:cond delay="499"/>
                                          </p:stCondLst>
                                        </p:cTn>
                                        <p:tgtEl>
                                          <p:spTgt spid="65"/>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34" presetClass="emph" presetSubtype="0" fill="hold" grpId="1" nodeType="clickEffect">
                                  <p:stCondLst>
                                    <p:cond delay="0"/>
                                  </p:stCondLst>
                                  <p:iterate type="lt">
                                    <p:tmPct val="10000"/>
                                  </p:iterate>
                                  <p:childTnLst>
                                    <p:animMotion origin="layout" path="M -1.11111E-6 -1.11111E-6 L -1.11111E-6 -0.07222 " pathEditMode="relative" rAng="0" ptsTypes="AA">
                                      <p:cBhvr>
                                        <p:cTn id="178" dur="250" accel="50000" decel="50000" autoRev="1" fill="hold">
                                          <p:stCondLst>
                                            <p:cond delay="0"/>
                                          </p:stCondLst>
                                        </p:cTn>
                                        <p:tgtEl>
                                          <p:spTgt spid="4"/>
                                        </p:tgtEl>
                                        <p:attrNameLst>
                                          <p:attrName>ppt_x</p:attrName>
                                          <p:attrName>ppt_y</p:attrName>
                                        </p:attrNameLst>
                                      </p:cBhvr>
                                      <p:rCtr x="0" y="-3611"/>
                                    </p:animMotion>
                                    <p:animRot by="1500000">
                                      <p:cBhvr>
                                        <p:cTn id="179" dur="125" fill="hold">
                                          <p:stCondLst>
                                            <p:cond delay="0"/>
                                          </p:stCondLst>
                                        </p:cTn>
                                        <p:tgtEl>
                                          <p:spTgt spid="4"/>
                                        </p:tgtEl>
                                        <p:attrNameLst>
                                          <p:attrName>r</p:attrName>
                                        </p:attrNameLst>
                                      </p:cBhvr>
                                    </p:animRot>
                                    <p:animRot by="-1500000">
                                      <p:cBhvr>
                                        <p:cTn id="180" dur="125" fill="hold">
                                          <p:stCondLst>
                                            <p:cond delay="125"/>
                                          </p:stCondLst>
                                        </p:cTn>
                                        <p:tgtEl>
                                          <p:spTgt spid="4"/>
                                        </p:tgtEl>
                                        <p:attrNameLst>
                                          <p:attrName>r</p:attrName>
                                        </p:attrNameLst>
                                      </p:cBhvr>
                                    </p:animRot>
                                    <p:animRot by="-1500000">
                                      <p:cBhvr>
                                        <p:cTn id="181" dur="125" fill="hold">
                                          <p:stCondLst>
                                            <p:cond delay="250"/>
                                          </p:stCondLst>
                                        </p:cTn>
                                        <p:tgtEl>
                                          <p:spTgt spid="4"/>
                                        </p:tgtEl>
                                        <p:attrNameLst>
                                          <p:attrName>r</p:attrName>
                                        </p:attrNameLst>
                                      </p:cBhvr>
                                    </p:animRot>
                                    <p:animRot by="1500000">
                                      <p:cBhvr>
                                        <p:cTn id="182" dur="125" fill="hold">
                                          <p:stCondLst>
                                            <p:cond delay="375"/>
                                          </p:stCondLst>
                                        </p:cTn>
                                        <p:tgtEl>
                                          <p:spTgt spid="4"/>
                                        </p:tgtEl>
                                        <p:attrNameLst>
                                          <p:attrName>r</p:attrName>
                                        </p:attrNameLst>
                                      </p:cBhvr>
                                    </p:animRot>
                                  </p:childTnLst>
                                </p:cTn>
                              </p:par>
                              <p:par>
                                <p:cTn id="183" presetID="23" presetClass="emph" presetSubtype="0" fill="hold" grpId="0" nodeType="withEffect">
                                  <p:stCondLst>
                                    <p:cond delay="0"/>
                                  </p:stCondLst>
                                  <p:iterate type="lt">
                                    <p:tmPct val="0"/>
                                  </p:iterate>
                                  <p:childTnLst>
                                    <p:animClr clrSpc="hsl" dir="cw">
                                      <p:cBhvr override="childStyle">
                                        <p:cTn id="184" dur="500" fill="hold"/>
                                        <p:tgtEl>
                                          <p:spTgt spid="4"/>
                                        </p:tgtEl>
                                        <p:attrNameLst>
                                          <p:attrName>style.color</p:attrName>
                                        </p:attrNameLst>
                                      </p:cBhvr>
                                      <p:by>
                                        <p:hsl h="10842353" s="0" l="0"/>
                                      </p:by>
                                    </p:animClr>
                                    <p:animClr clrSpc="hsl" dir="cw">
                                      <p:cBhvr>
                                        <p:cTn id="185" dur="500" fill="hold"/>
                                        <p:tgtEl>
                                          <p:spTgt spid="4"/>
                                        </p:tgtEl>
                                        <p:attrNameLst>
                                          <p:attrName>fillcolor</p:attrName>
                                        </p:attrNameLst>
                                      </p:cBhvr>
                                      <p:by>
                                        <p:hsl h="10842353" s="0" l="0"/>
                                      </p:by>
                                    </p:animClr>
                                    <p:animClr clrSpc="hsl" dir="cw">
                                      <p:cBhvr>
                                        <p:cTn id="186" dur="500" fill="hold"/>
                                        <p:tgtEl>
                                          <p:spTgt spid="4"/>
                                        </p:tgtEl>
                                        <p:attrNameLst>
                                          <p:attrName>stroke.color</p:attrName>
                                        </p:attrNameLst>
                                      </p:cBhvr>
                                      <p:by>
                                        <p:hsl h="10842353" s="0" l="0"/>
                                      </p:by>
                                    </p:animClr>
                                    <p:set>
                                      <p:cBhvr>
                                        <p:cTn id="187" dur="500" fill="hold"/>
                                        <p:tgtEl>
                                          <p:spTgt spid="4"/>
                                        </p:tgtEl>
                                        <p:attrNameLst>
                                          <p:attrName>fill.type</p:attrName>
                                        </p:attrNameLst>
                                      </p:cBhvr>
                                      <p:to>
                                        <p:strVal val="solid"/>
                                      </p:to>
                                    </p:set>
                                  </p:childTnLst>
                                  <p:subTnLst>
                                    <p:audio>
                                      <p:cMediaNode>
                                        <p:cTn display="0" masterRel="sameClick">
                                          <p:stCondLst>
                                            <p:cond evt="begin" delay="0">
                                              <p:tn val="183"/>
                                            </p:cond>
                                          </p:stCondLst>
                                          <p:endCondLst>
                                            <p:cond evt="onStopAudio" delay="0">
                                              <p:tgtEl>
                                                <p:sldTgt/>
                                              </p:tgtEl>
                                            </p:cond>
                                          </p:endCondLst>
                                        </p:cTn>
                                        <p:tgtEl>
                                          <p:sndTgt r:embed="rId7" name="FELIZ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37" grpId="0" animBg="1"/>
      <p:bldP spid="7" grpId="0" animBg="1"/>
      <p:bldP spid="8" grpId="0" animBg="1"/>
      <p:bldP spid="13" grpId="0" animBg="1"/>
      <p:bldP spid="15" grpId="0" animBg="1"/>
      <p:bldP spid="19" grpId="0" animBg="1"/>
      <p:bldP spid="20" grpId="0" animBg="1"/>
      <p:bldP spid="7195" grpId="0" animBg="1"/>
      <p:bldP spid="7195" grpId="1" animBg="1"/>
      <p:bldP spid="7196" grpId="0"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443956" y="1070558"/>
            <a:ext cx="7567573" cy="2053642"/>
          </a:xfrm>
          <a:prstGeom prst="roundRect">
            <a:avLst>
              <a:gd name="adj" fmla="val 16667"/>
            </a:avLst>
          </a:prstGeom>
          <a:solidFill>
            <a:srgbClr val="C00000"/>
          </a:solidFill>
          <a:ln w="9525">
            <a:solidFill>
              <a:srgbClr val="FF6600"/>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vi-VN" sz="2800" b="1" dirty="0" smtClean="0">
                <a:solidFill>
                  <a:schemeClr val="bg1"/>
                </a:solidFill>
                <a:latin typeface="+mn-lt"/>
              </a:rPr>
              <a:t>Bài </a:t>
            </a:r>
            <a:r>
              <a:rPr lang="vi-VN" sz="2800" b="1" dirty="0">
                <a:solidFill>
                  <a:schemeClr val="bg1"/>
                </a:solidFill>
                <a:latin typeface="+mn-lt"/>
              </a:rPr>
              <a:t>tập đọc nào có nhắc lại các số liệu </a:t>
            </a:r>
            <a:endParaRPr lang="vi-VN" sz="2800" b="1" dirty="0" smtClean="0">
              <a:solidFill>
                <a:schemeClr val="bg1"/>
              </a:solidFill>
              <a:latin typeface="+mn-lt"/>
            </a:endParaRPr>
          </a:p>
          <a:p>
            <a:r>
              <a:rPr lang="vi-VN" sz="2800" b="1" dirty="0" smtClean="0">
                <a:solidFill>
                  <a:schemeClr val="bg1"/>
                </a:solidFill>
                <a:latin typeface="+mn-lt"/>
              </a:rPr>
              <a:t>thống </a:t>
            </a:r>
            <a:r>
              <a:rPr lang="vi-VN" sz="2800" b="1" dirty="0">
                <a:solidFill>
                  <a:schemeClr val="bg1"/>
                </a:solidFill>
                <a:latin typeface="+mn-lt"/>
              </a:rPr>
              <a:t>kê </a:t>
            </a:r>
            <a:r>
              <a:rPr lang="vi-VN" sz="2800" b="1" dirty="0" smtClean="0">
                <a:solidFill>
                  <a:schemeClr val="bg1"/>
                </a:solidFill>
                <a:latin typeface="+mn-lt"/>
              </a:rPr>
              <a:t>về số </a:t>
            </a:r>
            <a:r>
              <a:rPr lang="vi-VN" sz="2800" b="1" dirty="0">
                <a:solidFill>
                  <a:schemeClr val="bg1"/>
                </a:solidFill>
                <a:latin typeface="+mn-lt"/>
              </a:rPr>
              <a:t>khoa thi, số </a:t>
            </a:r>
            <a:r>
              <a:rPr lang="vi-VN" sz="2800" b="1" dirty="0" smtClean="0">
                <a:solidFill>
                  <a:schemeClr val="bg1"/>
                </a:solidFill>
                <a:latin typeface="+mn-lt"/>
              </a:rPr>
              <a:t>tiến sĩ </a:t>
            </a:r>
            <a:r>
              <a:rPr lang="vi-VN" sz="2800" b="1" dirty="0">
                <a:solidFill>
                  <a:schemeClr val="bg1"/>
                </a:solidFill>
                <a:latin typeface="+mn-lt"/>
              </a:rPr>
              <a:t>và số </a:t>
            </a:r>
            <a:endParaRPr lang="vi-VN" sz="2800" b="1" dirty="0" smtClean="0">
              <a:solidFill>
                <a:schemeClr val="bg1"/>
              </a:solidFill>
              <a:latin typeface="+mn-lt"/>
            </a:endParaRPr>
          </a:p>
          <a:p>
            <a:r>
              <a:rPr lang="vi-VN" sz="2800" b="1" dirty="0" smtClean="0">
                <a:solidFill>
                  <a:schemeClr val="bg1"/>
                </a:solidFill>
                <a:latin typeface="+mn-lt"/>
              </a:rPr>
              <a:t>trạng </a:t>
            </a:r>
            <a:r>
              <a:rPr lang="vi-VN" sz="2800" b="1" dirty="0">
                <a:solidFill>
                  <a:schemeClr val="bg1"/>
                </a:solidFill>
                <a:latin typeface="+mn-lt"/>
              </a:rPr>
              <a:t>nguyên của từng triều </a:t>
            </a:r>
            <a:r>
              <a:rPr lang="vi-VN" sz="2800" b="1" dirty="0" smtClean="0">
                <a:solidFill>
                  <a:schemeClr val="bg1"/>
                </a:solidFill>
                <a:latin typeface="+mn-lt"/>
              </a:rPr>
              <a:t>đại?</a:t>
            </a:r>
          </a:p>
          <a:p>
            <a:r>
              <a:rPr lang="vi-VN" sz="2800" b="1" i="1" dirty="0" smtClean="0">
                <a:solidFill>
                  <a:schemeClr val="bg1"/>
                </a:solidFill>
                <a:latin typeface="+mn-lt"/>
              </a:rPr>
              <a:t>            </a:t>
            </a:r>
            <a:r>
              <a:rPr lang="vi-VN" sz="2800" b="1" i="1" u="sng" dirty="0" smtClean="0">
                <a:solidFill>
                  <a:schemeClr val="bg1"/>
                </a:solidFill>
                <a:latin typeface="+mn-lt"/>
              </a:rPr>
              <a:t>Hãy viết lại tên bài tập đọc đó.</a:t>
            </a:r>
            <a:endParaRPr lang="vi-VN" sz="2800" b="1" i="1" u="sng" dirty="0">
              <a:solidFill>
                <a:schemeClr val="bg1"/>
              </a:solidFill>
              <a:latin typeface="+mn-lt"/>
            </a:endParaRPr>
          </a:p>
        </p:txBody>
      </p:sp>
      <p:grpSp>
        <p:nvGrpSpPr>
          <p:cNvPr id="1029" name="Group 51"/>
          <p:cNvGrpSpPr>
            <a:grpSpLocks/>
          </p:cNvGrpSpPr>
          <p:nvPr/>
        </p:nvGrpSpPr>
        <p:grpSpPr bwMode="auto">
          <a:xfrm>
            <a:off x="186930" y="857250"/>
            <a:ext cx="240506" cy="5143500"/>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1500">
                <a:latin typeface=".VnTime" pitchFamily="34" charset="0"/>
              </a:endParaRPr>
            </a:p>
          </p:txBody>
        </p:sp>
        <p:sp>
          <p:nvSpPr>
            <p:cNvPr id="1065"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sz="1500">
                <a:latin typeface=".VnTime" panose="020B7200000000000000" pitchFamily="34" charset="0"/>
              </a:endParaRPr>
            </a:p>
          </p:txBody>
        </p:sp>
        <p:sp>
          <p:nvSpPr>
            <p:cNvPr id="14" name="Rectangle 13"/>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1500">
                <a:effectLst>
                  <a:glow rad="101600">
                    <a:schemeClr val="accent1">
                      <a:satMod val="175000"/>
                      <a:alpha val="40000"/>
                    </a:schemeClr>
                  </a:glow>
                </a:effectLst>
                <a:latin typeface=".VnTime" pitchFamily="34" charset="0"/>
              </a:endParaRPr>
            </a:p>
          </p:txBody>
        </p:sp>
      </p:grpSp>
      <p:sp>
        <p:nvSpPr>
          <p:cNvPr id="7195" name="AutoShape 27"/>
          <p:cNvSpPr>
            <a:spLocks noChangeArrowheads="1"/>
          </p:cNvSpPr>
          <p:nvPr/>
        </p:nvSpPr>
        <p:spPr bwMode="auto">
          <a:xfrm>
            <a:off x="432882" y="1397334"/>
            <a:ext cx="1157288" cy="1019175"/>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sz="2700"/>
          </a:p>
        </p:txBody>
      </p:sp>
      <p:sp>
        <p:nvSpPr>
          <p:cNvPr id="7196" name="WordArt 28"/>
          <p:cNvSpPr>
            <a:spLocks noChangeArrowheads="1" noChangeShapeType="1" noTextEdit="1"/>
          </p:cNvSpPr>
          <p:nvPr/>
        </p:nvSpPr>
        <p:spPr bwMode="auto">
          <a:xfrm>
            <a:off x="710503" y="1649746"/>
            <a:ext cx="514350" cy="457200"/>
          </a:xfrm>
          <a:prstGeom prst="rect">
            <a:avLst/>
          </a:prstGeom>
        </p:spPr>
        <p:txBody>
          <a:bodyPr wrap="none" fromWordArt="1">
            <a:prstTxWarp prst="textPlain">
              <a:avLst>
                <a:gd name="adj" fmla="val 50000"/>
              </a:avLst>
            </a:prstTxWarp>
          </a:bodyPr>
          <a:lstStyle/>
          <a:p>
            <a:pPr algn="ctr"/>
            <a:r>
              <a:rPr lang="vi-VN" sz="1350" b="1" kern="10" dirty="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rPr>
              <a:t>Câu </a:t>
            </a:r>
            <a:r>
              <a:rPr lang="en-US" sz="1350" b="1" kern="10" dirty="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rPr>
              <a:t>6</a:t>
            </a:r>
            <a:endParaRPr lang="vi-VN" sz="1350" b="1" kern="10" dirty="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endParaRPr>
          </a:p>
        </p:txBody>
      </p:sp>
      <p:pic>
        <p:nvPicPr>
          <p:cNvPr id="1047" name="Picture 29" descr="Picture1"/>
          <p:cNvPicPr>
            <a:picLocks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9905" y="947566"/>
            <a:ext cx="6858001" cy="7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32" descr="Bellcoll">
            <a:hlinkClick r:id="" action="ppaction://hlinkshowjump?jump=firstslide"/>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815" y="241524"/>
            <a:ext cx="1239441" cy="125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AutoShape 51"/>
          <p:cNvSpPr>
            <a:spLocks noChangeArrowheads="1"/>
          </p:cNvSpPr>
          <p:nvPr/>
        </p:nvSpPr>
        <p:spPr bwMode="auto">
          <a:xfrm>
            <a:off x="2590800" y="4088953"/>
            <a:ext cx="5257800" cy="899207"/>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marL="342900" indent="-342900"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vi-VN" sz="3600" b="1" dirty="0" smtClean="0">
                <a:solidFill>
                  <a:schemeClr val="bg1"/>
                </a:solidFill>
                <a:latin typeface="+mn-lt"/>
              </a:rPr>
              <a:t>Nghìn </a:t>
            </a:r>
            <a:r>
              <a:rPr lang="vi-VN" sz="3600" b="1" dirty="0">
                <a:solidFill>
                  <a:schemeClr val="bg1"/>
                </a:solidFill>
                <a:latin typeface="+mn-lt"/>
              </a:rPr>
              <a:t>năm văn hiến</a:t>
            </a:r>
          </a:p>
        </p:txBody>
      </p:sp>
      <p:sp>
        <p:nvSpPr>
          <p:cNvPr id="40" name="WordArt 33"/>
          <p:cNvSpPr>
            <a:spLocks noChangeArrowheads="1" noChangeShapeType="1" noTextEdit="1"/>
          </p:cNvSpPr>
          <p:nvPr/>
        </p:nvSpPr>
        <p:spPr bwMode="auto">
          <a:xfrm>
            <a:off x="342726" y="4287981"/>
            <a:ext cx="500063" cy="557213"/>
          </a:xfrm>
          <a:prstGeom prst="rect">
            <a:avLst/>
          </a:prstGeom>
        </p:spPr>
        <p:txBody>
          <a:bodyPr wrap="none" fromWordArt="1">
            <a:prstTxWarp prst="textPlain">
              <a:avLst>
                <a:gd name="adj" fmla="val 50000"/>
              </a:avLst>
            </a:prstTxWarp>
          </a:bodyPr>
          <a:lstStyle/>
          <a:p>
            <a:pPr algn="ctr"/>
            <a:r>
              <a:rPr lang="vi-VN" sz="1350" kern="10">
                <a:ln w="19050">
                  <a:solidFill>
                    <a:srgbClr val="99CCFF"/>
                  </a:solidFill>
                  <a:round/>
                  <a:headEnd/>
                  <a:tailEnd/>
                </a:ln>
                <a:solidFill>
                  <a:srgbClr val="0066CC"/>
                </a:solidFill>
                <a:effectLst>
                  <a:outerShdw dist="35921" dir="2700000" algn="ctr" rotWithShape="0">
                    <a:srgbClr val="990000"/>
                  </a:outerShdw>
                </a:effectLst>
              </a:rPr>
              <a:t>0</a:t>
            </a:r>
          </a:p>
        </p:txBody>
      </p:sp>
      <p:sp>
        <p:nvSpPr>
          <p:cNvPr id="41" name="WordArt 34"/>
          <p:cNvSpPr>
            <a:spLocks noChangeArrowheads="1" noChangeShapeType="1" noTextEdit="1"/>
          </p:cNvSpPr>
          <p:nvPr/>
        </p:nvSpPr>
        <p:spPr bwMode="auto">
          <a:xfrm>
            <a:off x="307007" y="4266549"/>
            <a:ext cx="500063" cy="557213"/>
          </a:xfrm>
          <a:prstGeom prst="rect">
            <a:avLst/>
          </a:prstGeom>
        </p:spPr>
        <p:txBody>
          <a:bodyPr wrap="none" fromWordArt="1">
            <a:prstTxWarp prst="textPlain">
              <a:avLst>
                <a:gd name="adj" fmla="val 50000"/>
              </a:avLst>
            </a:prstTxWarp>
          </a:bodyPr>
          <a:lstStyle/>
          <a:p>
            <a:pPr algn="ctr"/>
            <a:r>
              <a:rPr lang="vi-VN" sz="1350" kern="10">
                <a:ln w="19050">
                  <a:solidFill>
                    <a:srgbClr val="99CCFF"/>
                  </a:solidFill>
                  <a:round/>
                  <a:headEnd/>
                  <a:tailEnd/>
                </a:ln>
                <a:solidFill>
                  <a:srgbClr val="0066CC"/>
                </a:solidFill>
                <a:effectLst>
                  <a:outerShdw dist="35921" dir="2700000" algn="ctr" rotWithShape="0">
                    <a:srgbClr val="990000"/>
                  </a:outerShdw>
                </a:effectLst>
              </a:rPr>
              <a:t>1</a:t>
            </a:r>
          </a:p>
        </p:txBody>
      </p:sp>
      <p:sp>
        <p:nvSpPr>
          <p:cNvPr id="42" name="WordArt 35"/>
          <p:cNvSpPr>
            <a:spLocks noChangeArrowheads="1" noChangeShapeType="1" noTextEdit="1"/>
          </p:cNvSpPr>
          <p:nvPr/>
        </p:nvSpPr>
        <p:spPr bwMode="auto">
          <a:xfrm>
            <a:off x="364157" y="4266549"/>
            <a:ext cx="500063" cy="557213"/>
          </a:xfrm>
          <a:prstGeom prst="rect">
            <a:avLst/>
          </a:prstGeom>
        </p:spPr>
        <p:txBody>
          <a:bodyPr wrap="none" fromWordArt="1">
            <a:prstTxWarp prst="textPlain">
              <a:avLst>
                <a:gd name="adj" fmla="val 50000"/>
              </a:avLst>
            </a:prstTxWarp>
          </a:bodyPr>
          <a:lstStyle/>
          <a:p>
            <a:pPr algn="ctr"/>
            <a:r>
              <a:rPr lang="vi-VN" sz="1350" kern="10">
                <a:ln w="19050">
                  <a:solidFill>
                    <a:srgbClr val="99CCFF"/>
                  </a:solidFill>
                  <a:round/>
                  <a:headEnd/>
                  <a:tailEnd/>
                </a:ln>
                <a:solidFill>
                  <a:srgbClr val="0066CC"/>
                </a:solidFill>
                <a:effectLst>
                  <a:outerShdw dist="35921" dir="2700000" algn="ctr" rotWithShape="0">
                    <a:srgbClr val="990000"/>
                  </a:outerShdw>
                </a:effectLst>
              </a:rPr>
              <a:t>2</a:t>
            </a:r>
          </a:p>
        </p:txBody>
      </p:sp>
      <p:sp>
        <p:nvSpPr>
          <p:cNvPr id="43" name="WordArt 36"/>
          <p:cNvSpPr>
            <a:spLocks noChangeArrowheads="1" noChangeShapeType="1" noTextEdit="1"/>
          </p:cNvSpPr>
          <p:nvPr/>
        </p:nvSpPr>
        <p:spPr bwMode="auto">
          <a:xfrm>
            <a:off x="421307" y="4280837"/>
            <a:ext cx="500063" cy="557213"/>
          </a:xfrm>
          <a:prstGeom prst="rect">
            <a:avLst/>
          </a:prstGeom>
        </p:spPr>
        <p:txBody>
          <a:bodyPr wrap="none" fromWordArt="1">
            <a:prstTxWarp prst="textPlain">
              <a:avLst>
                <a:gd name="adj" fmla="val 50000"/>
              </a:avLst>
            </a:prstTxWarp>
          </a:bodyPr>
          <a:lstStyle/>
          <a:p>
            <a:pPr algn="ctr"/>
            <a:r>
              <a:rPr lang="vi-VN" sz="1350" kern="10">
                <a:ln w="19050">
                  <a:solidFill>
                    <a:srgbClr val="99CCFF"/>
                  </a:solidFill>
                  <a:round/>
                  <a:headEnd/>
                  <a:tailEnd/>
                </a:ln>
                <a:solidFill>
                  <a:srgbClr val="0066CC"/>
                </a:solidFill>
                <a:effectLst>
                  <a:outerShdw dist="35921" dir="2700000" algn="ctr" rotWithShape="0">
                    <a:srgbClr val="990000"/>
                  </a:outerShdw>
                </a:effectLst>
              </a:rPr>
              <a:t>3</a:t>
            </a:r>
          </a:p>
        </p:txBody>
      </p:sp>
      <p:sp>
        <p:nvSpPr>
          <p:cNvPr id="44" name="WordArt 37"/>
          <p:cNvSpPr>
            <a:spLocks noChangeArrowheads="1" noChangeShapeType="1" noTextEdit="1"/>
          </p:cNvSpPr>
          <p:nvPr/>
        </p:nvSpPr>
        <p:spPr bwMode="auto">
          <a:xfrm>
            <a:off x="421307" y="4280837"/>
            <a:ext cx="500063" cy="557213"/>
          </a:xfrm>
          <a:prstGeom prst="rect">
            <a:avLst/>
          </a:prstGeom>
        </p:spPr>
        <p:txBody>
          <a:bodyPr wrap="none" fromWordArt="1">
            <a:prstTxWarp prst="textPlain">
              <a:avLst>
                <a:gd name="adj" fmla="val 50000"/>
              </a:avLst>
            </a:prstTxWarp>
          </a:bodyPr>
          <a:lstStyle/>
          <a:p>
            <a:pPr algn="ctr"/>
            <a:r>
              <a:rPr lang="vi-VN" sz="1350" kern="10">
                <a:ln w="19050">
                  <a:solidFill>
                    <a:srgbClr val="99CCFF"/>
                  </a:solidFill>
                  <a:round/>
                  <a:headEnd/>
                  <a:tailEnd/>
                </a:ln>
                <a:solidFill>
                  <a:srgbClr val="0066CC"/>
                </a:solidFill>
                <a:effectLst>
                  <a:outerShdw dist="35921" dir="2700000" algn="ctr" rotWithShape="0">
                    <a:srgbClr val="990000"/>
                  </a:outerShdw>
                </a:effectLst>
              </a:rPr>
              <a:t>4</a:t>
            </a:r>
          </a:p>
        </p:txBody>
      </p:sp>
      <p:sp>
        <p:nvSpPr>
          <p:cNvPr id="45" name="WordArt 38"/>
          <p:cNvSpPr>
            <a:spLocks noChangeArrowheads="1" noChangeShapeType="1" noTextEdit="1"/>
          </p:cNvSpPr>
          <p:nvPr/>
        </p:nvSpPr>
        <p:spPr bwMode="auto">
          <a:xfrm>
            <a:off x="421307" y="4280837"/>
            <a:ext cx="500063" cy="557213"/>
          </a:xfrm>
          <a:prstGeom prst="rect">
            <a:avLst/>
          </a:prstGeom>
        </p:spPr>
        <p:txBody>
          <a:bodyPr wrap="none" fromWordArt="1">
            <a:prstTxWarp prst="textPlain">
              <a:avLst>
                <a:gd name="adj" fmla="val 50000"/>
              </a:avLst>
            </a:prstTxWarp>
          </a:bodyPr>
          <a:lstStyle/>
          <a:p>
            <a:pPr algn="ctr"/>
            <a:r>
              <a:rPr lang="vi-VN" sz="1350" kern="10">
                <a:ln w="19050">
                  <a:solidFill>
                    <a:srgbClr val="99CCFF"/>
                  </a:solidFill>
                  <a:round/>
                  <a:headEnd/>
                  <a:tailEnd/>
                </a:ln>
                <a:solidFill>
                  <a:srgbClr val="0066CC"/>
                </a:solidFill>
                <a:effectLst>
                  <a:outerShdw dist="35921" dir="2700000" algn="ctr" rotWithShape="0">
                    <a:srgbClr val="990000"/>
                  </a:outerShdw>
                </a:effectLst>
              </a:rPr>
              <a:t>5</a:t>
            </a:r>
          </a:p>
        </p:txBody>
      </p:sp>
      <p:sp>
        <p:nvSpPr>
          <p:cNvPr id="46" name="WordArt 39"/>
          <p:cNvSpPr>
            <a:spLocks noChangeArrowheads="1" noChangeShapeType="1" noTextEdit="1"/>
          </p:cNvSpPr>
          <p:nvPr/>
        </p:nvSpPr>
        <p:spPr bwMode="auto">
          <a:xfrm>
            <a:off x="421307" y="4280837"/>
            <a:ext cx="500063" cy="557213"/>
          </a:xfrm>
          <a:prstGeom prst="rect">
            <a:avLst/>
          </a:prstGeom>
        </p:spPr>
        <p:txBody>
          <a:bodyPr wrap="none" fromWordArt="1">
            <a:prstTxWarp prst="textPlain">
              <a:avLst>
                <a:gd name="adj" fmla="val 50000"/>
              </a:avLst>
            </a:prstTxWarp>
          </a:bodyPr>
          <a:lstStyle/>
          <a:p>
            <a:pPr algn="ctr"/>
            <a:r>
              <a:rPr lang="vi-VN" sz="1350" kern="10">
                <a:ln w="19050">
                  <a:solidFill>
                    <a:srgbClr val="99CCFF"/>
                  </a:solidFill>
                  <a:round/>
                  <a:headEnd/>
                  <a:tailEnd/>
                </a:ln>
                <a:solidFill>
                  <a:srgbClr val="0066CC"/>
                </a:solidFill>
                <a:effectLst>
                  <a:outerShdw dist="35921" dir="2700000" algn="ctr" rotWithShape="0">
                    <a:srgbClr val="990000"/>
                  </a:outerShdw>
                </a:effectLst>
              </a:rPr>
              <a:t>6</a:t>
            </a:r>
          </a:p>
        </p:txBody>
      </p:sp>
      <p:sp>
        <p:nvSpPr>
          <p:cNvPr id="47" name="WordArt 40"/>
          <p:cNvSpPr>
            <a:spLocks noChangeArrowheads="1" noChangeShapeType="1" noTextEdit="1"/>
          </p:cNvSpPr>
          <p:nvPr/>
        </p:nvSpPr>
        <p:spPr bwMode="auto">
          <a:xfrm>
            <a:off x="402257" y="4295124"/>
            <a:ext cx="500063" cy="557213"/>
          </a:xfrm>
          <a:prstGeom prst="rect">
            <a:avLst/>
          </a:prstGeom>
        </p:spPr>
        <p:txBody>
          <a:bodyPr wrap="none" fromWordArt="1">
            <a:prstTxWarp prst="textPlain">
              <a:avLst>
                <a:gd name="adj" fmla="val 50000"/>
              </a:avLst>
            </a:prstTxWarp>
          </a:bodyPr>
          <a:lstStyle/>
          <a:p>
            <a:pPr algn="ctr"/>
            <a:r>
              <a:rPr lang="vi-VN" sz="1350" kern="10">
                <a:ln w="19050">
                  <a:solidFill>
                    <a:srgbClr val="99CCFF"/>
                  </a:solidFill>
                  <a:round/>
                  <a:headEnd/>
                  <a:tailEnd/>
                </a:ln>
                <a:solidFill>
                  <a:srgbClr val="0066CC"/>
                </a:solidFill>
                <a:effectLst>
                  <a:outerShdw dist="35921" dir="2700000" algn="ctr" rotWithShape="0">
                    <a:srgbClr val="990000"/>
                  </a:outerShdw>
                </a:effectLst>
              </a:rPr>
              <a:t>7</a:t>
            </a:r>
          </a:p>
        </p:txBody>
      </p:sp>
      <p:sp>
        <p:nvSpPr>
          <p:cNvPr id="48" name="WordArt 41"/>
          <p:cNvSpPr>
            <a:spLocks noChangeArrowheads="1" noChangeShapeType="1" noTextEdit="1"/>
          </p:cNvSpPr>
          <p:nvPr/>
        </p:nvSpPr>
        <p:spPr bwMode="auto">
          <a:xfrm>
            <a:off x="421307" y="4295124"/>
            <a:ext cx="500063" cy="557213"/>
          </a:xfrm>
          <a:prstGeom prst="rect">
            <a:avLst/>
          </a:prstGeom>
        </p:spPr>
        <p:txBody>
          <a:bodyPr wrap="none" fromWordArt="1">
            <a:prstTxWarp prst="textPlain">
              <a:avLst>
                <a:gd name="adj" fmla="val 50000"/>
              </a:avLst>
            </a:prstTxWarp>
          </a:bodyPr>
          <a:lstStyle/>
          <a:p>
            <a:pPr algn="ctr"/>
            <a:r>
              <a:rPr lang="vi-VN" sz="1350" kern="10">
                <a:ln w="19050">
                  <a:solidFill>
                    <a:srgbClr val="99CCFF"/>
                  </a:solidFill>
                  <a:round/>
                  <a:headEnd/>
                  <a:tailEnd/>
                </a:ln>
                <a:solidFill>
                  <a:srgbClr val="0066CC"/>
                </a:solidFill>
                <a:effectLst>
                  <a:outerShdw dist="35921" dir="2700000" algn="ctr" rotWithShape="0">
                    <a:srgbClr val="990000"/>
                  </a:outerShdw>
                </a:effectLst>
              </a:rPr>
              <a:t>8</a:t>
            </a:r>
          </a:p>
        </p:txBody>
      </p:sp>
      <p:sp>
        <p:nvSpPr>
          <p:cNvPr id="49" name="WordArt 42"/>
          <p:cNvSpPr>
            <a:spLocks noChangeArrowheads="1" noChangeShapeType="1" noTextEdit="1"/>
          </p:cNvSpPr>
          <p:nvPr/>
        </p:nvSpPr>
        <p:spPr bwMode="auto">
          <a:xfrm>
            <a:off x="421307" y="4285599"/>
            <a:ext cx="500063" cy="557213"/>
          </a:xfrm>
          <a:prstGeom prst="rect">
            <a:avLst/>
          </a:prstGeom>
        </p:spPr>
        <p:txBody>
          <a:bodyPr wrap="none" fromWordArt="1">
            <a:prstTxWarp prst="textPlain">
              <a:avLst>
                <a:gd name="adj" fmla="val 50000"/>
              </a:avLst>
            </a:prstTxWarp>
          </a:bodyPr>
          <a:lstStyle/>
          <a:p>
            <a:pPr algn="ctr"/>
            <a:r>
              <a:rPr lang="vi-VN" sz="1350" kern="10">
                <a:ln w="19050">
                  <a:solidFill>
                    <a:srgbClr val="99CCFF"/>
                  </a:solidFill>
                  <a:round/>
                  <a:headEnd/>
                  <a:tailEnd/>
                </a:ln>
                <a:solidFill>
                  <a:srgbClr val="0066CC"/>
                </a:solidFill>
                <a:effectLst>
                  <a:outerShdw dist="35921" dir="2700000" algn="ctr" rotWithShape="0">
                    <a:srgbClr val="990000"/>
                  </a:outerShdw>
                </a:effectLst>
              </a:rPr>
              <a:t>9</a:t>
            </a:r>
          </a:p>
        </p:txBody>
      </p:sp>
      <p:sp>
        <p:nvSpPr>
          <p:cNvPr id="50" name="WordArt 43"/>
          <p:cNvSpPr>
            <a:spLocks noChangeArrowheads="1" noChangeShapeType="1" noTextEdit="1"/>
          </p:cNvSpPr>
          <p:nvPr/>
        </p:nvSpPr>
        <p:spPr bwMode="auto">
          <a:xfrm>
            <a:off x="421307" y="4266549"/>
            <a:ext cx="500063" cy="557213"/>
          </a:xfrm>
          <a:prstGeom prst="rect">
            <a:avLst/>
          </a:prstGeom>
        </p:spPr>
        <p:txBody>
          <a:bodyPr wrap="none" fromWordArt="1">
            <a:prstTxWarp prst="textPlain">
              <a:avLst>
                <a:gd name="adj" fmla="val 50000"/>
              </a:avLst>
            </a:prstTxWarp>
          </a:bodyPr>
          <a:lstStyle/>
          <a:p>
            <a:pPr algn="ctr"/>
            <a:r>
              <a:rPr lang="vi-VN" sz="1350" kern="10">
                <a:ln w="19050">
                  <a:solidFill>
                    <a:srgbClr val="99CCFF"/>
                  </a:solidFill>
                  <a:round/>
                  <a:headEnd/>
                  <a:tailEnd/>
                </a:ln>
                <a:solidFill>
                  <a:srgbClr val="0066CC"/>
                </a:solidFill>
                <a:effectLst>
                  <a:outerShdw dist="35921" dir="2700000" algn="ctr" rotWithShape="0">
                    <a:srgbClr val="990000"/>
                  </a:outerShdw>
                </a:effectLst>
              </a:rPr>
              <a:t>10</a:t>
            </a:r>
          </a:p>
        </p:txBody>
      </p:sp>
      <p:grpSp>
        <p:nvGrpSpPr>
          <p:cNvPr id="51" name="Group 49"/>
          <p:cNvGrpSpPr>
            <a:grpSpLocks/>
          </p:cNvGrpSpPr>
          <p:nvPr/>
        </p:nvGrpSpPr>
        <p:grpSpPr bwMode="auto">
          <a:xfrm>
            <a:off x="14114" y="3909907"/>
            <a:ext cx="1314450" cy="1314450"/>
            <a:chOff x="4320" y="2928"/>
            <a:chExt cx="1104" cy="1104"/>
          </a:xfrm>
        </p:grpSpPr>
        <p:sp>
          <p:nvSpPr>
            <p:cNvPr id="52"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sz="4500" b="1">
                <a:solidFill>
                  <a:srgbClr val="FF0066"/>
                </a:solidFill>
                <a:latin typeface=".VnHelvetInsH" panose="020B7200000000000000" pitchFamily="34" charset="0"/>
              </a:endParaRPr>
            </a:p>
          </p:txBody>
        </p:sp>
        <p:sp>
          <p:nvSpPr>
            <p:cNvPr id="53" name="WordArt 51"/>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vi-VN" sz="1350" kern="10" dirty="0">
                  <a:ln w="9525">
                    <a:solidFill>
                      <a:srgbClr val="000000"/>
                    </a:solidFill>
                    <a:round/>
                    <a:headEnd/>
                    <a:tailEnd/>
                  </a:ln>
                  <a:solidFill>
                    <a:srgbClr val="000000"/>
                  </a:solidFill>
                  <a:cs typeface="Times New Roman" panose="02020603050405020304" pitchFamily="18" charset="0"/>
                </a:rPr>
                <a:t>Hết giờ</a:t>
              </a:r>
            </a:p>
          </p:txBody>
        </p:sp>
      </p:grpSp>
      <p:sp>
        <p:nvSpPr>
          <p:cNvPr id="28" name="WordArt 13"/>
          <p:cNvSpPr>
            <a:spLocks noChangeArrowheads="1" noChangeShapeType="1" noTextEdit="1"/>
          </p:cNvSpPr>
          <p:nvPr/>
        </p:nvSpPr>
        <p:spPr bwMode="auto">
          <a:xfrm>
            <a:off x="1329783" y="350148"/>
            <a:ext cx="3301091" cy="620315"/>
          </a:xfrm>
          <a:prstGeom prst="rect">
            <a:avLst/>
          </a:prstGeom>
        </p:spPr>
        <p:txBody>
          <a:bodyPr wrap="none" fromWordArt="1">
            <a:prstTxWarp prst="textPlain">
              <a:avLst>
                <a:gd name="adj" fmla="val 50000"/>
              </a:avLst>
            </a:prstTxWarp>
          </a:bodyPr>
          <a:lstStyle/>
          <a:p>
            <a:pPr algn="ctr">
              <a:defRPr/>
            </a:pPr>
            <a:r>
              <a:rPr lang="en-US" sz="135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alibri" panose="020F0502020204030204"/>
                <a:cs typeface="Times New Roman" panose="02020603050405020304" pitchFamily="18" charset="0"/>
              </a:rPr>
              <a:t>AI NHANH? AI ĐÚNG?</a:t>
            </a:r>
            <a:endParaRPr lang="en-US" sz="135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alibri" panose="020F0502020204030204"/>
              <a:cs typeface="Times New Roman" panose="02020603050405020304" pitchFamily="18" charset="0"/>
            </a:endParaRPr>
          </a:p>
        </p:txBody>
      </p:sp>
    </p:spTree>
    <p:custDataLst>
      <p:tags r:id="rId1"/>
    </p:custDataLst>
    <p:extLst>
      <p:ext uri="{BB962C8B-B14F-4D97-AF65-F5344CB8AC3E}">
        <p14:creationId xmlns:p14="http://schemas.microsoft.com/office/powerpoint/2010/main" val="18044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195"/>
                                        </p:tgtEl>
                                        <p:attrNameLst>
                                          <p:attrName>style.visibility</p:attrName>
                                        </p:attrNameLst>
                                      </p:cBhvr>
                                      <p:to>
                                        <p:strVal val="visible"/>
                                      </p:to>
                                    </p:set>
                                    <p:animEffect transition="in" filter="checkerboard(across)">
                                      <p:cBhvr>
                                        <p:cTn id="7" dur="500"/>
                                        <p:tgtEl>
                                          <p:spTgt spid="719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196"/>
                                        </p:tgtEl>
                                        <p:attrNameLst>
                                          <p:attrName>style.visibility</p:attrName>
                                        </p:attrNameLst>
                                      </p:cBhvr>
                                      <p:to>
                                        <p:strVal val="visible"/>
                                      </p:to>
                                    </p:set>
                                    <p:animEffect transition="in" filter="checkerboard(across)">
                                      <p:cBhvr>
                                        <p:cTn id="10" dur="500"/>
                                        <p:tgtEl>
                                          <p:spTgt spid="7196"/>
                                        </p:tgtEl>
                                      </p:cBhvr>
                                    </p:animEffect>
                                  </p:childTnLst>
                                </p:cTn>
                              </p:par>
                              <p:par>
                                <p:cTn id="11" presetID="5" presetClass="entr" presetSubtype="10" repeatCount="indefinite" fill="hold" grpId="1" nodeType="withEffect">
                                  <p:stCondLst>
                                    <p:cond delay="0"/>
                                  </p:stCondLst>
                                  <p:childTnLst>
                                    <p:set>
                                      <p:cBhvr>
                                        <p:cTn id="12" dur="1" fill="hold">
                                          <p:stCondLst>
                                            <p:cond delay="0"/>
                                          </p:stCondLst>
                                        </p:cTn>
                                        <p:tgtEl>
                                          <p:spTgt spid="7195"/>
                                        </p:tgtEl>
                                        <p:attrNameLst>
                                          <p:attrName>style.visibility</p:attrName>
                                        </p:attrNameLst>
                                      </p:cBhvr>
                                      <p:to>
                                        <p:strVal val="visible"/>
                                      </p:to>
                                    </p:set>
                                    <p:animEffect transition="in" filter="checkerboard(across)">
                                      <p:cBhvr>
                                        <p:cTn id="13" dur="500"/>
                                        <p:tgtEl>
                                          <p:spTgt spid="719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checkerboard(across)">
                                      <p:cBhvr>
                                        <p:cTn id="16" dur="500"/>
                                        <p:tgtEl>
                                          <p:spTgt spid="37"/>
                                        </p:tgtEl>
                                      </p:cBhvr>
                                    </p:animEffect>
                                  </p:childTnLst>
                                  <p:subTnLst>
                                    <p:audio>
                                      <p:cMediaNode>
                                        <p:cTn display="0" masterRel="sameClick">
                                          <p:stCondLst>
                                            <p:cond evt="begin" delay="0">
                                              <p:tn val="14"/>
                                            </p:cond>
                                          </p:stCondLst>
                                          <p:endCondLst>
                                            <p:cond evt="onStopAudio" delay="0">
                                              <p:tgtEl>
                                                <p:sldTgt/>
                                              </p:tgtEl>
                                            </p:cond>
                                          </p:endCondLst>
                                        </p:cTn>
                                        <p:tgtEl>
                                          <p:sndTgt r:embed="rId3" name="Jet Fighter 2-DVDH.wav"/>
                                        </p:tgtEl>
                                      </p:cMediaNode>
                                    </p:audio>
                                  </p:sub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dissolve">
                                      <p:cBhvr>
                                        <p:cTn id="21" dur="500"/>
                                        <p:tgtEl>
                                          <p:spTgt spid="50"/>
                                        </p:tgtEl>
                                      </p:cBhvr>
                                    </p:animEffect>
                                  </p:childTnLst>
                                  <p:subTnLst>
                                    <p:audio>
                                      <p:cMediaNode>
                                        <p:cTn display="0" masterRel="sameClick">
                                          <p:stCondLst>
                                            <p:cond evt="begin" delay="0">
                                              <p:tn val="19"/>
                                            </p:cond>
                                          </p:stCondLst>
                                          <p:endCondLst>
                                            <p:cond evt="onStopAudio" delay="0">
                                              <p:tgtEl>
                                                <p:sldTgt/>
                                              </p:tgtEl>
                                            </p:cond>
                                          </p:endCondLst>
                                        </p:cTn>
                                        <p:tgtEl>
                                          <p:sndTgt r:embed="rId4" name="camera.wav"/>
                                        </p:tgtEl>
                                      </p:cMediaNode>
                                    </p:audio>
                                  </p:subTnLst>
                                </p:cTn>
                              </p:par>
                            </p:childTnLst>
                          </p:cTn>
                        </p:par>
                        <p:par>
                          <p:cTn id="22" fill="hold">
                            <p:stCondLst>
                              <p:cond delay="500"/>
                            </p:stCondLst>
                            <p:childTnLst>
                              <p:par>
                                <p:cTn id="23" presetID="53" presetClass="exit" presetSubtype="0" fill="hold" grpId="1" nodeType="afterEffect">
                                  <p:stCondLst>
                                    <p:cond delay="0"/>
                                  </p:stCondLst>
                                  <p:childTnLst>
                                    <p:anim calcmode="lin" valueType="num">
                                      <p:cBhvr>
                                        <p:cTn id="24" dur="500"/>
                                        <p:tgtEl>
                                          <p:spTgt spid="50"/>
                                        </p:tgtEl>
                                        <p:attrNameLst>
                                          <p:attrName>ppt_w</p:attrName>
                                        </p:attrNameLst>
                                      </p:cBhvr>
                                      <p:tavLst>
                                        <p:tav tm="0">
                                          <p:val>
                                            <p:strVal val="ppt_w"/>
                                          </p:val>
                                        </p:tav>
                                        <p:tav tm="100000">
                                          <p:val>
                                            <p:fltVal val="0"/>
                                          </p:val>
                                        </p:tav>
                                      </p:tavLst>
                                    </p:anim>
                                    <p:anim calcmode="lin" valueType="num">
                                      <p:cBhvr>
                                        <p:cTn id="25" dur="500"/>
                                        <p:tgtEl>
                                          <p:spTgt spid="50"/>
                                        </p:tgtEl>
                                        <p:attrNameLst>
                                          <p:attrName>ppt_h</p:attrName>
                                        </p:attrNameLst>
                                      </p:cBhvr>
                                      <p:tavLst>
                                        <p:tav tm="0">
                                          <p:val>
                                            <p:strVal val="ppt_h"/>
                                          </p:val>
                                        </p:tav>
                                        <p:tav tm="100000">
                                          <p:val>
                                            <p:fltVal val="0"/>
                                          </p:val>
                                        </p:tav>
                                      </p:tavLst>
                                    </p:anim>
                                    <p:animEffect transition="out" filter="fade">
                                      <p:cBhvr>
                                        <p:cTn id="26" dur="500"/>
                                        <p:tgtEl>
                                          <p:spTgt spid="50"/>
                                        </p:tgtEl>
                                      </p:cBhvr>
                                    </p:animEffect>
                                    <p:set>
                                      <p:cBhvr>
                                        <p:cTn id="27" dur="1" fill="hold">
                                          <p:stCondLst>
                                            <p:cond delay="499"/>
                                          </p:stCondLst>
                                        </p:cTn>
                                        <p:tgtEl>
                                          <p:spTgt spid="50"/>
                                        </p:tgtEl>
                                        <p:attrNameLst>
                                          <p:attrName>style.visibility</p:attrName>
                                        </p:attrNameLst>
                                      </p:cBhvr>
                                      <p:to>
                                        <p:strVal val="hidden"/>
                                      </p:to>
                                    </p:set>
                                  </p:childTnLst>
                                </p:cTn>
                              </p:par>
                            </p:childTnLst>
                          </p:cTn>
                        </p:par>
                        <p:par>
                          <p:cTn id="28" fill="hold">
                            <p:stCondLst>
                              <p:cond delay="1000"/>
                            </p:stCondLst>
                            <p:childTnLst>
                              <p:par>
                                <p:cTn id="29" presetID="9" presetClass="entr" presetSubtype="0"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dissolve">
                                      <p:cBhvr>
                                        <p:cTn id="31" dur="500"/>
                                        <p:tgtEl>
                                          <p:spTgt spid="49"/>
                                        </p:tgtEl>
                                      </p:cBhvr>
                                    </p:animEffect>
                                  </p:childTnLst>
                                  <p:subTnLst>
                                    <p:audio>
                                      <p:cMediaNode>
                                        <p:cTn display="0" masterRel="sameClick">
                                          <p:stCondLst>
                                            <p:cond evt="begin" delay="0">
                                              <p:tn val="29"/>
                                            </p:cond>
                                          </p:stCondLst>
                                          <p:endCondLst>
                                            <p:cond evt="onStopAudio" delay="0">
                                              <p:tgtEl>
                                                <p:sldTgt/>
                                              </p:tgtEl>
                                            </p:cond>
                                          </p:endCondLst>
                                        </p:cTn>
                                        <p:tgtEl>
                                          <p:sndTgt r:embed="rId4" name="camera.wav"/>
                                        </p:tgtEl>
                                      </p:cMediaNode>
                                    </p:audio>
                                  </p:subTnLst>
                                </p:cTn>
                              </p:par>
                            </p:childTnLst>
                          </p:cTn>
                        </p:par>
                        <p:par>
                          <p:cTn id="32" fill="hold">
                            <p:stCondLst>
                              <p:cond delay="1500"/>
                            </p:stCondLst>
                            <p:childTnLst>
                              <p:par>
                                <p:cTn id="33" presetID="53" presetClass="exit" presetSubtype="0" fill="hold" grpId="1" nodeType="afterEffect">
                                  <p:stCondLst>
                                    <p:cond delay="0"/>
                                  </p:stCondLst>
                                  <p:childTnLst>
                                    <p:anim calcmode="lin" valueType="num">
                                      <p:cBhvr>
                                        <p:cTn id="34" dur="500"/>
                                        <p:tgtEl>
                                          <p:spTgt spid="49"/>
                                        </p:tgtEl>
                                        <p:attrNameLst>
                                          <p:attrName>ppt_w</p:attrName>
                                        </p:attrNameLst>
                                      </p:cBhvr>
                                      <p:tavLst>
                                        <p:tav tm="0">
                                          <p:val>
                                            <p:strVal val="ppt_w"/>
                                          </p:val>
                                        </p:tav>
                                        <p:tav tm="100000">
                                          <p:val>
                                            <p:fltVal val="0"/>
                                          </p:val>
                                        </p:tav>
                                      </p:tavLst>
                                    </p:anim>
                                    <p:anim calcmode="lin" valueType="num">
                                      <p:cBhvr>
                                        <p:cTn id="35" dur="500"/>
                                        <p:tgtEl>
                                          <p:spTgt spid="49"/>
                                        </p:tgtEl>
                                        <p:attrNameLst>
                                          <p:attrName>ppt_h</p:attrName>
                                        </p:attrNameLst>
                                      </p:cBhvr>
                                      <p:tavLst>
                                        <p:tav tm="0">
                                          <p:val>
                                            <p:strVal val="ppt_h"/>
                                          </p:val>
                                        </p:tav>
                                        <p:tav tm="100000">
                                          <p:val>
                                            <p:fltVal val="0"/>
                                          </p:val>
                                        </p:tav>
                                      </p:tavLst>
                                    </p:anim>
                                    <p:animEffect transition="out" filter="fade">
                                      <p:cBhvr>
                                        <p:cTn id="36" dur="500"/>
                                        <p:tgtEl>
                                          <p:spTgt spid="49"/>
                                        </p:tgtEl>
                                      </p:cBhvr>
                                    </p:animEffect>
                                    <p:set>
                                      <p:cBhvr>
                                        <p:cTn id="37" dur="1" fill="hold">
                                          <p:stCondLst>
                                            <p:cond delay="499"/>
                                          </p:stCondLst>
                                        </p:cTn>
                                        <p:tgtEl>
                                          <p:spTgt spid="49"/>
                                        </p:tgtEl>
                                        <p:attrNameLst>
                                          <p:attrName>style.visibility</p:attrName>
                                        </p:attrNameLst>
                                      </p:cBhvr>
                                      <p:to>
                                        <p:strVal val="hidden"/>
                                      </p:to>
                                    </p:set>
                                  </p:childTnLst>
                                </p:cTn>
                              </p:par>
                            </p:childTnLst>
                          </p:cTn>
                        </p:par>
                        <p:par>
                          <p:cTn id="38" fill="hold">
                            <p:stCondLst>
                              <p:cond delay="2000"/>
                            </p:stCondLst>
                            <p:childTnLst>
                              <p:par>
                                <p:cTn id="39" presetID="9"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dissolve">
                                      <p:cBhvr>
                                        <p:cTn id="41" dur="500"/>
                                        <p:tgtEl>
                                          <p:spTgt spid="48"/>
                                        </p:tgtEl>
                                      </p:cBhvr>
                                    </p:animEffect>
                                  </p:childTnLst>
                                  <p:subTnLst>
                                    <p:audio>
                                      <p:cMediaNode>
                                        <p:cTn display="0" masterRel="sameClick">
                                          <p:stCondLst>
                                            <p:cond evt="begin" delay="0">
                                              <p:tn val="39"/>
                                            </p:cond>
                                          </p:stCondLst>
                                          <p:endCondLst>
                                            <p:cond evt="onStopAudio" delay="0">
                                              <p:tgtEl>
                                                <p:sldTgt/>
                                              </p:tgtEl>
                                            </p:cond>
                                          </p:endCondLst>
                                        </p:cTn>
                                        <p:tgtEl>
                                          <p:sndTgt r:embed="rId4" name="camera.wav"/>
                                        </p:tgtEl>
                                      </p:cMediaNode>
                                    </p:audio>
                                  </p:subTnLst>
                                </p:cTn>
                              </p:par>
                            </p:childTnLst>
                          </p:cTn>
                        </p:par>
                        <p:par>
                          <p:cTn id="42" fill="hold">
                            <p:stCondLst>
                              <p:cond delay="2500"/>
                            </p:stCondLst>
                            <p:childTnLst>
                              <p:par>
                                <p:cTn id="43" presetID="53" presetClass="exit" presetSubtype="0" fill="hold" grpId="1" nodeType="afterEffect">
                                  <p:stCondLst>
                                    <p:cond delay="0"/>
                                  </p:stCondLst>
                                  <p:childTnLst>
                                    <p:anim calcmode="lin" valueType="num">
                                      <p:cBhvr>
                                        <p:cTn id="44" dur="500"/>
                                        <p:tgtEl>
                                          <p:spTgt spid="48"/>
                                        </p:tgtEl>
                                        <p:attrNameLst>
                                          <p:attrName>ppt_w</p:attrName>
                                        </p:attrNameLst>
                                      </p:cBhvr>
                                      <p:tavLst>
                                        <p:tav tm="0">
                                          <p:val>
                                            <p:strVal val="ppt_w"/>
                                          </p:val>
                                        </p:tav>
                                        <p:tav tm="100000">
                                          <p:val>
                                            <p:fltVal val="0"/>
                                          </p:val>
                                        </p:tav>
                                      </p:tavLst>
                                    </p:anim>
                                    <p:anim calcmode="lin" valueType="num">
                                      <p:cBhvr>
                                        <p:cTn id="45" dur="500"/>
                                        <p:tgtEl>
                                          <p:spTgt spid="48"/>
                                        </p:tgtEl>
                                        <p:attrNameLst>
                                          <p:attrName>ppt_h</p:attrName>
                                        </p:attrNameLst>
                                      </p:cBhvr>
                                      <p:tavLst>
                                        <p:tav tm="0">
                                          <p:val>
                                            <p:strVal val="ppt_h"/>
                                          </p:val>
                                        </p:tav>
                                        <p:tav tm="100000">
                                          <p:val>
                                            <p:fltVal val="0"/>
                                          </p:val>
                                        </p:tav>
                                      </p:tavLst>
                                    </p:anim>
                                    <p:animEffect transition="out" filter="fade">
                                      <p:cBhvr>
                                        <p:cTn id="46" dur="500"/>
                                        <p:tgtEl>
                                          <p:spTgt spid="48"/>
                                        </p:tgtEl>
                                      </p:cBhvr>
                                    </p:animEffect>
                                    <p:set>
                                      <p:cBhvr>
                                        <p:cTn id="47" dur="1" fill="hold">
                                          <p:stCondLst>
                                            <p:cond delay="499"/>
                                          </p:stCondLst>
                                        </p:cTn>
                                        <p:tgtEl>
                                          <p:spTgt spid="48"/>
                                        </p:tgtEl>
                                        <p:attrNameLst>
                                          <p:attrName>style.visibility</p:attrName>
                                        </p:attrNameLst>
                                      </p:cBhvr>
                                      <p:to>
                                        <p:strVal val="hidden"/>
                                      </p:to>
                                    </p:set>
                                  </p:childTnLst>
                                </p:cTn>
                              </p:par>
                            </p:childTnLst>
                          </p:cTn>
                        </p:par>
                        <p:par>
                          <p:cTn id="48" fill="hold">
                            <p:stCondLst>
                              <p:cond delay="3000"/>
                            </p:stCondLst>
                            <p:childTnLst>
                              <p:par>
                                <p:cTn id="49" presetID="9"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dissolve">
                                      <p:cBhvr>
                                        <p:cTn id="51" dur="500"/>
                                        <p:tgtEl>
                                          <p:spTgt spid="47"/>
                                        </p:tgtEl>
                                      </p:cBhvr>
                                    </p:animEffect>
                                  </p:childTnLst>
                                  <p:subTnLst>
                                    <p:audio>
                                      <p:cMediaNode>
                                        <p:cTn display="0" masterRel="sameClick">
                                          <p:stCondLst>
                                            <p:cond evt="begin" delay="0">
                                              <p:tn val="49"/>
                                            </p:cond>
                                          </p:stCondLst>
                                          <p:endCondLst>
                                            <p:cond evt="onStopAudio" delay="0">
                                              <p:tgtEl>
                                                <p:sldTgt/>
                                              </p:tgtEl>
                                            </p:cond>
                                          </p:endCondLst>
                                        </p:cTn>
                                        <p:tgtEl>
                                          <p:sndTgt r:embed="rId4" name="camera.wav"/>
                                        </p:tgtEl>
                                      </p:cMediaNode>
                                    </p:audio>
                                  </p:subTnLst>
                                </p:cTn>
                              </p:par>
                            </p:childTnLst>
                          </p:cTn>
                        </p:par>
                        <p:par>
                          <p:cTn id="52" fill="hold">
                            <p:stCondLst>
                              <p:cond delay="3500"/>
                            </p:stCondLst>
                            <p:childTnLst>
                              <p:par>
                                <p:cTn id="53" presetID="53" presetClass="exit" presetSubtype="0" fill="hold" grpId="1" nodeType="afterEffect">
                                  <p:stCondLst>
                                    <p:cond delay="0"/>
                                  </p:stCondLst>
                                  <p:childTnLst>
                                    <p:anim calcmode="lin" valueType="num">
                                      <p:cBhvr>
                                        <p:cTn id="54" dur="500"/>
                                        <p:tgtEl>
                                          <p:spTgt spid="47"/>
                                        </p:tgtEl>
                                        <p:attrNameLst>
                                          <p:attrName>ppt_w</p:attrName>
                                        </p:attrNameLst>
                                      </p:cBhvr>
                                      <p:tavLst>
                                        <p:tav tm="0">
                                          <p:val>
                                            <p:strVal val="ppt_w"/>
                                          </p:val>
                                        </p:tav>
                                        <p:tav tm="100000">
                                          <p:val>
                                            <p:fltVal val="0"/>
                                          </p:val>
                                        </p:tav>
                                      </p:tavLst>
                                    </p:anim>
                                    <p:anim calcmode="lin" valueType="num">
                                      <p:cBhvr>
                                        <p:cTn id="55" dur="500"/>
                                        <p:tgtEl>
                                          <p:spTgt spid="47"/>
                                        </p:tgtEl>
                                        <p:attrNameLst>
                                          <p:attrName>ppt_h</p:attrName>
                                        </p:attrNameLst>
                                      </p:cBhvr>
                                      <p:tavLst>
                                        <p:tav tm="0">
                                          <p:val>
                                            <p:strVal val="ppt_h"/>
                                          </p:val>
                                        </p:tav>
                                        <p:tav tm="100000">
                                          <p:val>
                                            <p:fltVal val="0"/>
                                          </p:val>
                                        </p:tav>
                                      </p:tavLst>
                                    </p:anim>
                                    <p:animEffect transition="out" filter="fade">
                                      <p:cBhvr>
                                        <p:cTn id="56" dur="500"/>
                                        <p:tgtEl>
                                          <p:spTgt spid="47"/>
                                        </p:tgtEl>
                                      </p:cBhvr>
                                    </p:animEffect>
                                    <p:set>
                                      <p:cBhvr>
                                        <p:cTn id="57" dur="1" fill="hold">
                                          <p:stCondLst>
                                            <p:cond delay="499"/>
                                          </p:stCondLst>
                                        </p:cTn>
                                        <p:tgtEl>
                                          <p:spTgt spid="47"/>
                                        </p:tgtEl>
                                        <p:attrNameLst>
                                          <p:attrName>style.visibility</p:attrName>
                                        </p:attrNameLst>
                                      </p:cBhvr>
                                      <p:to>
                                        <p:strVal val="hidden"/>
                                      </p:to>
                                    </p:set>
                                  </p:childTnLst>
                                </p:cTn>
                              </p:par>
                            </p:childTnLst>
                          </p:cTn>
                        </p:par>
                        <p:par>
                          <p:cTn id="58" fill="hold">
                            <p:stCondLst>
                              <p:cond delay="4000"/>
                            </p:stCondLst>
                            <p:childTnLst>
                              <p:par>
                                <p:cTn id="59" presetID="9" presetClass="entr" presetSubtype="0"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dissolve">
                                      <p:cBhvr>
                                        <p:cTn id="61" dur="500"/>
                                        <p:tgtEl>
                                          <p:spTgt spid="46"/>
                                        </p:tgtEl>
                                      </p:cBhvr>
                                    </p:animEffect>
                                  </p:childTnLst>
                                  <p:subTnLst>
                                    <p:audio>
                                      <p:cMediaNode>
                                        <p:cTn display="0" masterRel="sameClick">
                                          <p:stCondLst>
                                            <p:cond evt="begin" delay="0">
                                              <p:tn val="59"/>
                                            </p:cond>
                                          </p:stCondLst>
                                          <p:endCondLst>
                                            <p:cond evt="onStopAudio" delay="0">
                                              <p:tgtEl>
                                                <p:sldTgt/>
                                              </p:tgtEl>
                                            </p:cond>
                                          </p:endCondLst>
                                        </p:cTn>
                                        <p:tgtEl>
                                          <p:sndTgt r:embed="rId4" name="camera.wav"/>
                                        </p:tgtEl>
                                      </p:cMediaNode>
                                    </p:audio>
                                  </p:subTnLst>
                                </p:cTn>
                              </p:par>
                            </p:childTnLst>
                          </p:cTn>
                        </p:par>
                        <p:par>
                          <p:cTn id="62" fill="hold">
                            <p:stCondLst>
                              <p:cond delay="4500"/>
                            </p:stCondLst>
                            <p:childTnLst>
                              <p:par>
                                <p:cTn id="63" presetID="53" presetClass="exit" presetSubtype="0" fill="hold" grpId="1" nodeType="afterEffect">
                                  <p:stCondLst>
                                    <p:cond delay="0"/>
                                  </p:stCondLst>
                                  <p:childTnLst>
                                    <p:anim calcmode="lin" valueType="num">
                                      <p:cBhvr>
                                        <p:cTn id="64" dur="500"/>
                                        <p:tgtEl>
                                          <p:spTgt spid="46"/>
                                        </p:tgtEl>
                                        <p:attrNameLst>
                                          <p:attrName>ppt_w</p:attrName>
                                        </p:attrNameLst>
                                      </p:cBhvr>
                                      <p:tavLst>
                                        <p:tav tm="0">
                                          <p:val>
                                            <p:strVal val="ppt_w"/>
                                          </p:val>
                                        </p:tav>
                                        <p:tav tm="100000">
                                          <p:val>
                                            <p:fltVal val="0"/>
                                          </p:val>
                                        </p:tav>
                                      </p:tavLst>
                                    </p:anim>
                                    <p:anim calcmode="lin" valueType="num">
                                      <p:cBhvr>
                                        <p:cTn id="65" dur="500"/>
                                        <p:tgtEl>
                                          <p:spTgt spid="46"/>
                                        </p:tgtEl>
                                        <p:attrNameLst>
                                          <p:attrName>ppt_h</p:attrName>
                                        </p:attrNameLst>
                                      </p:cBhvr>
                                      <p:tavLst>
                                        <p:tav tm="0">
                                          <p:val>
                                            <p:strVal val="ppt_h"/>
                                          </p:val>
                                        </p:tav>
                                        <p:tav tm="100000">
                                          <p:val>
                                            <p:fltVal val="0"/>
                                          </p:val>
                                        </p:tav>
                                      </p:tavLst>
                                    </p:anim>
                                    <p:animEffect transition="out" filter="fade">
                                      <p:cBhvr>
                                        <p:cTn id="66" dur="500"/>
                                        <p:tgtEl>
                                          <p:spTgt spid="46"/>
                                        </p:tgtEl>
                                      </p:cBhvr>
                                    </p:animEffect>
                                    <p:set>
                                      <p:cBhvr>
                                        <p:cTn id="67" dur="1" fill="hold">
                                          <p:stCondLst>
                                            <p:cond delay="499"/>
                                          </p:stCondLst>
                                        </p:cTn>
                                        <p:tgtEl>
                                          <p:spTgt spid="46"/>
                                        </p:tgtEl>
                                        <p:attrNameLst>
                                          <p:attrName>style.visibility</p:attrName>
                                        </p:attrNameLst>
                                      </p:cBhvr>
                                      <p:to>
                                        <p:strVal val="hidden"/>
                                      </p:to>
                                    </p:set>
                                  </p:childTnLst>
                                </p:cTn>
                              </p:par>
                            </p:childTnLst>
                          </p:cTn>
                        </p:par>
                        <p:par>
                          <p:cTn id="68" fill="hold">
                            <p:stCondLst>
                              <p:cond delay="5000"/>
                            </p:stCondLst>
                            <p:childTnLst>
                              <p:par>
                                <p:cTn id="69" presetID="9"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dissolve">
                                      <p:cBhvr>
                                        <p:cTn id="71" dur="500"/>
                                        <p:tgtEl>
                                          <p:spTgt spid="45"/>
                                        </p:tgtEl>
                                      </p:cBhvr>
                                    </p:animEffect>
                                  </p:childTnLst>
                                  <p:subTnLst>
                                    <p:audio>
                                      <p:cMediaNode>
                                        <p:cTn display="0" masterRel="sameClick">
                                          <p:stCondLst>
                                            <p:cond evt="begin" delay="0">
                                              <p:tn val="69"/>
                                            </p:cond>
                                          </p:stCondLst>
                                          <p:endCondLst>
                                            <p:cond evt="onStopAudio" delay="0">
                                              <p:tgtEl>
                                                <p:sldTgt/>
                                              </p:tgtEl>
                                            </p:cond>
                                          </p:endCondLst>
                                        </p:cTn>
                                        <p:tgtEl>
                                          <p:sndTgt r:embed="rId4" name="camera.wav"/>
                                        </p:tgtEl>
                                      </p:cMediaNode>
                                    </p:audio>
                                  </p:subTnLst>
                                </p:cTn>
                              </p:par>
                            </p:childTnLst>
                          </p:cTn>
                        </p:par>
                        <p:par>
                          <p:cTn id="72" fill="hold">
                            <p:stCondLst>
                              <p:cond delay="5500"/>
                            </p:stCondLst>
                            <p:childTnLst>
                              <p:par>
                                <p:cTn id="73" presetID="53" presetClass="exit" presetSubtype="0" fill="hold" grpId="1" nodeType="afterEffect">
                                  <p:stCondLst>
                                    <p:cond delay="0"/>
                                  </p:stCondLst>
                                  <p:childTnLst>
                                    <p:anim calcmode="lin" valueType="num">
                                      <p:cBhvr>
                                        <p:cTn id="74" dur="500"/>
                                        <p:tgtEl>
                                          <p:spTgt spid="45"/>
                                        </p:tgtEl>
                                        <p:attrNameLst>
                                          <p:attrName>ppt_w</p:attrName>
                                        </p:attrNameLst>
                                      </p:cBhvr>
                                      <p:tavLst>
                                        <p:tav tm="0">
                                          <p:val>
                                            <p:strVal val="ppt_w"/>
                                          </p:val>
                                        </p:tav>
                                        <p:tav tm="100000">
                                          <p:val>
                                            <p:fltVal val="0"/>
                                          </p:val>
                                        </p:tav>
                                      </p:tavLst>
                                    </p:anim>
                                    <p:anim calcmode="lin" valueType="num">
                                      <p:cBhvr>
                                        <p:cTn id="75" dur="500"/>
                                        <p:tgtEl>
                                          <p:spTgt spid="45"/>
                                        </p:tgtEl>
                                        <p:attrNameLst>
                                          <p:attrName>ppt_h</p:attrName>
                                        </p:attrNameLst>
                                      </p:cBhvr>
                                      <p:tavLst>
                                        <p:tav tm="0">
                                          <p:val>
                                            <p:strVal val="ppt_h"/>
                                          </p:val>
                                        </p:tav>
                                        <p:tav tm="100000">
                                          <p:val>
                                            <p:fltVal val="0"/>
                                          </p:val>
                                        </p:tav>
                                      </p:tavLst>
                                    </p:anim>
                                    <p:animEffect transition="out" filter="fade">
                                      <p:cBhvr>
                                        <p:cTn id="76" dur="500"/>
                                        <p:tgtEl>
                                          <p:spTgt spid="45"/>
                                        </p:tgtEl>
                                      </p:cBhvr>
                                    </p:animEffect>
                                    <p:set>
                                      <p:cBhvr>
                                        <p:cTn id="77" dur="1" fill="hold">
                                          <p:stCondLst>
                                            <p:cond delay="499"/>
                                          </p:stCondLst>
                                        </p:cTn>
                                        <p:tgtEl>
                                          <p:spTgt spid="45"/>
                                        </p:tgtEl>
                                        <p:attrNameLst>
                                          <p:attrName>style.visibility</p:attrName>
                                        </p:attrNameLst>
                                      </p:cBhvr>
                                      <p:to>
                                        <p:strVal val="hidden"/>
                                      </p:to>
                                    </p:set>
                                  </p:childTnLst>
                                </p:cTn>
                              </p:par>
                            </p:childTnLst>
                          </p:cTn>
                        </p:par>
                        <p:par>
                          <p:cTn id="78" fill="hold">
                            <p:stCondLst>
                              <p:cond delay="6000"/>
                            </p:stCondLst>
                            <p:childTnLst>
                              <p:par>
                                <p:cTn id="79" presetID="9" presetClass="entr" presetSubtype="0" fill="hold" grpId="0"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dissolve">
                                      <p:cBhvr>
                                        <p:cTn id="81" dur="400"/>
                                        <p:tgtEl>
                                          <p:spTgt spid="44"/>
                                        </p:tgtEl>
                                      </p:cBhvr>
                                    </p:animEffect>
                                  </p:childTnLst>
                                  <p:subTnLst>
                                    <p:audio>
                                      <p:cMediaNode>
                                        <p:cTn display="0" masterRel="sameClick">
                                          <p:stCondLst>
                                            <p:cond evt="begin" delay="0">
                                              <p:tn val="79"/>
                                            </p:cond>
                                          </p:stCondLst>
                                          <p:endCondLst>
                                            <p:cond evt="onStopAudio" delay="0">
                                              <p:tgtEl>
                                                <p:sldTgt/>
                                              </p:tgtEl>
                                            </p:cond>
                                          </p:endCondLst>
                                        </p:cTn>
                                        <p:tgtEl>
                                          <p:sndTgt r:embed="rId4" name="camera.wav"/>
                                        </p:tgtEl>
                                      </p:cMediaNode>
                                    </p:audio>
                                  </p:subTnLst>
                                </p:cTn>
                              </p:par>
                            </p:childTnLst>
                          </p:cTn>
                        </p:par>
                        <p:par>
                          <p:cTn id="82" fill="hold">
                            <p:stCondLst>
                              <p:cond delay="6400"/>
                            </p:stCondLst>
                            <p:childTnLst>
                              <p:par>
                                <p:cTn id="83" presetID="53" presetClass="exit" presetSubtype="0" fill="hold" grpId="1" nodeType="afterEffect">
                                  <p:stCondLst>
                                    <p:cond delay="0"/>
                                  </p:stCondLst>
                                  <p:childTnLst>
                                    <p:anim calcmode="lin" valueType="num">
                                      <p:cBhvr>
                                        <p:cTn id="84" dur="500"/>
                                        <p:tgtEl>
                                          <p:spTgt spid="44"/>
                                        </p:tgtEl>
                                        <p:attrNameLst>
                                          <p:attrName>ppt_w</p:attrName>
                                        </p:attrNameLst>
                                      </p:cBhvr>
                                      <p:tavLst>
                                        <p:tav tm="0">
                                          <p:val>
                                            <p:strVal val="ppt_w"/>
                                          </p:val>
                                        </p:tav>
                                        <p:tav tm="100000">
                                          <p:val>
                                            <p:fltVal val="0"/>
                                          </p:val>
                                        </p:tav>
                                      </p:tavLst>
                                    </p:anim>
                                    <p:anim calcmode="lin" valueType="num">
                                      <p:cBhvr>
                                        <p:cTn id="85" dur="500"/>
                                        <p:tgtEl>
                                          <p:spTgt spid="44"/>
                                        </p:tgtEl>
                                        <p:attrNameLst>
                                          <p:attrName>ppt_h</p:attrName>
                                        </p:attrNameLst>
                                      </p:cBhvr>
                                      <p:tavLst>
                                        <p:tav tm="0">
                                          <p:val>
                                            <p:strVal val="ppt_h"/>
                                          </p:val>
                                        </p:tav>
                                        <p:tav tm="100000">
                                          <p:val>
                                            <p:fltVal val="0"/>
                                          </p:val>
                                        </p:tav>
                                      </p:tavLst>
                                    </p:anim>
                                    <p:animEffect transition="out" filter="fade">
                                      <p:cBhvr>
                                        <p:cTn id="86" dur="500"/>
                                        <p:tgtEl>
                                          <p:spTgt spid="44"/>
                                        </p:tgtEl>
                                      </p:cBhvr>
                                    </p:animEffect>
                                    <p:set>
                                      <p:cBhvr>
                                        <p:cTn id="87" dur="1" fill="hold">
                                          <p:stCondLst>
                                            <p:cond delay="499"/>
                                          </p:stCondLst>
                                        </p:cTn>
                                        <p:tgtEl>
                                          <p:spTgt spid="44"/>
                                        </p:tgtEl>
                                        <p:attrNameLst>
                                          <p:attrName>style.visibility</p:attrName>
                                        </p:attrNameLst>
                                      </p:cBhvr>
                                      <p:to>
                                        <p:strVal val="hidden"/>
                                      </p:to>
                                    </p:set>
                                  </p:childTnLst>
                                </p:cTn>
                              </p:par>
                            </p:childTnLst>
                          </p:cTn>
                        </p:par>
                        <p:par>
                          <p:cTn id="88" fill="hold">
                            <p:stCondLst>
                              <p:cond delay="6900"/>
                            </p:stCondLst>
                            <p:childTnLst>
                              <p:par>
                                <p:cTn id="89" presetID="9" presetClass="entr" presetSubtype="0"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dissolve">
                                      <p:cBhvr>
                                        <p:cTn id="91" dur="500"/>
                                        <p:tgtEl>
                                          <p:spTgt spid="43"/>
                                        </p:tgtEl>
                                      </p:cBhvr>
                                    </p:animEffect>
                                  </p:childTnLst>
                                  <p:subTnLst>
                                    <p:audio>
                                      <p:cMediaNode>
                                        <p:cTn display="0" masterRel="sameClick">
                                          <p:stCondLst>
                                            <p:cond evt="begin" delay="0">
                                              <p:tn val="89"/>
                                            </p:cond>
                                          </p:stCondLst>
                                          <p:endCondLst>
                                            <p:cond evt="onStopAudio" delay="0">
                                              <p:tgtEl>
                                                <p:sldTgt/>
                                              </p:tgtEl>
                                            </p:cond>
                                          </p:endCondLst>
                                        </p:cTn>
                                        <p:tgtEl>
                                          <p:sndTgt r:embed="rId4" name="camera.wav"/>
                                        </p:tgtEl>
                                      </p:cMediaNode>
                                    </p:audio>
                                  </p:subTnLst>
                                </p:cTn>
                              </p:par>
                            </p:childTnLst>
                          </p:cTn>
                        </p:par>
                        <p:par>
                          <p:cTn id="92" fill="hold">
                            <p:stCondLst>
                              <p:cond delay="7400"/>
                            </p:stCondLst>
                            <p:childTnLst>
                              <p:par>
                                <p:cTn id="93" presetID="53" presetClass="exit" presetSubtype="0" fill="hold" grpId="1" nodeType="afterEffect">
                                  <p:stCondLst>
                                    <p:cond delay="0"/>
                                  </p:stCondLst>
                                  <p:childTnLst>
                                    <p:anim calcmode="lin" valueType="num">
                                      <p:cBhvr>
                                        <p:cTn id="94" dur="500"/>
                                        <p:tgtEl>
                                          <p:spTgt spid="43"/>
                                        </p:tgtEl>
                                        <p:attrNameLst>
                                          <p:attrName>ppt_w</p:attrName>
                                        </p:attrNameLst>
                                      </p:cBhvr>
                                      <p:tavLst>
                                        <p:tav tm="0">
                                          <p:val>
                                            <p:strVal val="ppt_w"/>
                                          </p:val>
                                        </p:tav>
                                        <p:tav tm="100000">
                                          <p:val>
                                            <p:fltVal val="0"/>
                                          </p:val>
                                        </p:tav>
                                      </p:tavLst>
                                    </p:anim>
                                    <p:anim calcmode="lin" valueType="num">
                                      <p:cBhvr>
                                        <p:cTn id="95" dur="500"/>
                                        <p:tgtEl>
                                          <p:spTgt spid="43"/>
                                        </p:tgtEl>
                                        <p:attrNameLst>
                                          <p:attrName>ppt_h</p:attrName>
                                        </p:attrNameLst>
                                      </p:cBhvr>
                                      <p:tavLst>
                                        <p:tav tm="0">
                                          <p:val>
                                            <p:strVal val="ppt_h"/>
                                          </p:val>
                                        </p:tav>
                                        <p:tav tm="100000">
                                          <p:val>
                                            <p:fltVal val="0"/>
                                          </p:val>
                                        </p:tav>
                                      </p:tavLst>
                                    </p:anim>
                                    <p:animEffect transition="out" filter="fade">
                                      <p:cBhvr>
                                        <p:cTn id="96" dur="500"/>
                                        <p:tgtEl>
                                          <p:spTgt spid="43"/>
                                        </p:tgtEl>
                                      </p:cBhvr>
                                    </p:animEffect>
                                    <p:set>
                                      <p:cBhvr>
                                        <p:cTn id="97" dur="1" fill="hold">
                                          <p:stCondLst>
                                            <p:cond delay="499"/>
                                          </p:stCondLst>
                                        </p:cTn>
                                        <p:tgtEl>
                                          <p:spTgt spid="43"/>
                                        </p:tgtEl>
                                        <p:attrNameLst>
                                          <p:attrName>style.visibility</p:attrName>
                                        </p:attrNameLst>
                                      </p:cBhvr>
                                      <p:to>
                                        <p:strVal val="hidden"/>
                                      </p:to>
                                    </p:set>
                                  </p:childTnLst>
                                </p:cTn>
                              </p:par>
                            </p:childTnLst>
                          </p:cTn>
                        </p:par>
                        <p:par>
                          <p:cTn id="98" fill="hold">
                            <p:stCondLst>
                              <p:cond delay="7900"/>
                            </p:stCondLst>
                            <p:childTnLst>
                              <p:par>
                                <p:cTn id="99" presetID="3" presetClass="entr" presetSubtype="0" fill="hold" grpId="0" nodeType="afterEffect">
                                  <p:stCondLst>
                                    <p:cond delay="0"/>
                                  </p:stCondLst>
                                  <p:childTnLst>
                                    <p:set>
                                      <p:cBhvr>
                                        <p:cTn id="100"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99"/>
                                            </p:cond>
                                          </p:stCondLst>
                                          <p:endCondLst>
                                            <p:cond evt="onStopAudio" delay="0">
                                              <p:tgtEl>
                                                <p:sldTgt/>
                                              </p:tgtEl>
                                            </p:cond>
                                          </p:endCondLst>
                                        </p:cTn>
                                        <p:tgtEl>
                                          <p:sndTgt r:embed="rId4" name="camera.wav"/>
                                        </p:tgtEl>
                                      </p:cMediaNode>
                                    </p:audio>
                                  </p:subTnLst>
                                </p:cTn>
                              </p:par>
                            </p:childTnLst>
                          </p:cTn>
                        </p:par>
                        <p:par>
                          <p:cTn id="101" fill="hold">
                            <p:stCondLst>
                              <p:cond delay="7900"/>
                            </p:stCondLst>
                            <p:childTnLst>
                              <p:par>
                                <p:cTn id="102" presetID="53" presetClass="exit" presetSubtype="0" fill="hold" grpId="1" nodeType="afterEffect">
                                  <p:stCondLst>
                                    <p:cond delay="500"/>
                                  </p:stCondLst>
                                  <p:childTnLst>
                                    <p:anim calcmode="lin" valueType="num">
                                      <p:cBhvr>
                                        <p:cTn id="103" dur="500"/>
                                        <p:tgtEl>
                                          <p:spTgt spid="42"/>
                                        </p:tgtEl>
                                        <p:attrNameLst>
                                          <p:attrName>ppt_w</p:attrName>
                                        </p:attrNameLst>
                                      </p:cBhvr>
                                      <p:tavLst>
                                        <p:tav tm="0">
                                          <p:val>
                                            <p:strVal val="ppt_w"/>
                                          </p:val>
                                        </p:tav>
                                        <p:tav tm="100000">
                                          <p:val>
                                            <p:fltVal val="0"/>
                                          </p:val>
                                        </p:tav>
                                      </p:tavLst>
                                    </p:anim>
                                    <p:anim calcmode="lin" valueType="num">
                                      <p:cBhvr>
                                        <p:cTn id="104" dur="500"/>
                                        <p:tgtEl>
                                          <p:spTgt spid="42"/>
                                        </p:tgtEl>
                                        <p:attrNameLst>
                                          <p:attrName>ppt_h</p:attrName>
                                        </p:attrNameLst>
                                      </p:cBhvr>
                                      <p:tavLst>
                                        <p:tav tm="0">
                                          <p:val>
                                            <p:strVal val="ppt_h"/>
                                          </p:val>
                                        </p:tav>
                                        <p:tav tm="100000">
                                          <p:val>
                                            <p:fltVal val="0"/>
                                          </p:val>
                                        </p:tav>
                                      </p:tavLst>
                                    </p:anim>
                                    <p:animEffect transition="out" filter="fade">
                                      <p:cBhvr>
                                        <p:cTn id="105" dur="500"/>
                                        <p:tgtEl>
                                          <p:spTgt spid="42"/>
                                        </p:tgtEl>
                                      </p:cBhvr>
                                    </p:animEffect>
                                    <p:set>
                                      <p:cBhvr>
                                        <p:cTn id="106" dur="1" fill="hold">
                                          <p:stCondLst>
                                            <p:cond delay="499"/>
                                          </p:stCondLst>
                                        </p:cTn>
                                        <p:tgtEl>
                                          <p:spTgt spid="42"/>
                                        </p:tgtEl>
                                        <p:attrNameLst>
                                          <p:attrName>style.visibility</p:attrName>
                                        </p:attrNameLst>
                                      </p:cBhvr>
                                      <p:to>
                                        <p:strVal val="hidden"/>
                                      </p:to>
                                    </p:set>
                                  </p:childTnLst>
                                </p:cTn>
                              </p:par>
                            </p:childTnLst>
                          </p:cTn>
                        </p:par>
                        <p:par>
                          <p:cTn id="107" fill="hold">
                            <p:stCondLst>
                              <p:cond delay="8900"/>
                            </p:stCondLst>
                            <p:childTnLst>
                              <p:par>
                                <p:cTn id="108" presetID="9" presetClass="entr" presetSubtype="0" fill="hold" grpId="0" nodeType="afterEffect">
                                  <p:stCondLst>
                                    <p:cond delay="0"/>
                                  </p:stCondLst>
                                  <p:childTnLst>
                                    <p:set>
                                      <p:cBhvr>
                                        <p:cTn id="109" dur="1" fill="hold">
                                          <p:stCondLst>
                                            <p:cond delay="0"/>
                                          </p:stCondLst>
                                        </p:cTn>
                                        <p:tgtEl>
                                          <p:spTgt spid="41"/>
                                        </p:tgtEl>
                                        <p:attrNameLst>
                                          <p:attrName>style.visibility</p:attrName>
                                        </p:attrNameLst>
                                      </p:cBhvr>
                                      <p:to>
                                        <p:strVal val="visible"/>
                                      </p:to>
                                    </p:set>
                                    <p:animEffect transition="in" filter="dissolve">
                                      <p:cBhvr>
                                        <p:cTn id="110" dur="500"/>
                                        <p:tgtEl>
                                          <p:spTgt spid="41"/>
                                        </p:tgtEl>
                                      </p:cBhvr>
                                    </p:animEffect>
                                  </p:childTnLst>
                                  <p:subTnLst>
                                    <p:audio>
                                      <p:cMediaNode>
                                        <p:cTn display="0" masterRel="sameClick">
                                          <p:stCondLst>
                                            <p:cond evt="begin" delay="0">
                                              <p:tn val="108"/>
                                            </p:cond>
                                          </p:stCondLst>
                                          <p:endCondLst>
                                            <p:cond evt="onStopAudio" delay="0">
                                              <p:tgtEl>
                                                <p:sldTgt/>
                                              </p:tgtEl>
                                            </p:cond>
                                          </p:endCondLst>
                                        </p:cTn>
                                        <p:tgtEl>
                                          <p:sndTgt r:embed="rId4" name="camera.wav"/>
                                        </p:tgtEl>
                                      </p:cMediaNode>
                                    </p:audio>
                                  </p:subTnLst>
                                </p:cTn>
                              </p:par>
                            </p:childTnLst>
                          </p:cTn>
                        </p:par>
                        <p:par>
                          <p:cTn id="111" fill="hold">
                            <p:stCondLst>
                              <p:cond delay="9400"/>
                            </p:stCondLst>
                            <p:childTnLst>
                              <p:par>
                                <p:cTn id="112" presetID="53" presetClass="exit" presetSubtype="0" fill="hold" grpId="1" nodeType="afterEffect">
                                  <p:stCondLst>
                                    <p:cond delay="0"/>
                                  </p:stCondLst>
                                  <p:childTnLst>
                                    <p:anim calcmode="lin" valueType="num">
                                      <p:cBhvr>
                                        <p:cTn id="113" dur="500"/>
                                        <p:tgtEl>
                                          <p:spTgt spid="41"/>
                                        </p:tgtEl>
                                        <p:attrNameLst>
                                          <p:attrName>ppt_w</p:attrName>
                                        </p:attrNameLst>
                                      </p:cBhvr>
                                      <p:tavLst>
                                        <p:tav tm="0">
                                          <p:val>
                                            <p:strVal val="ppt_w"/>
                                          </p:val>
                                        </p:tav>
                                        <p:tav tm="100000">
                                          <p:val>
                                            <p:fltVal val="0"/>
                                          </p:val>
                                        </p:tav>
                                      </p:tavLst>
                                    </p:anim>
                                    <p:anim calcmode="lin" valueType="num">
                                      <p:cBhvr>
                                        <p:cTn id="114" dur="500"/>
                                        <p:tgtEl>
                                          <p:spTgt spid="41"/>
                                        </p:tgtEl>
                                        <p:attrNameLst>
                                          <p:attrName>ppt_h</p:attrName>
                                        </p:attrNameLst>
                                      </p:cBhvr>
                                      <p:tavLst>
                                        <p:tav tm="0">
                                          <p:val>
                                            <p:strVal val="ppt_h"/>
                                          </p:val>
                                        </p:tav>
                                        <p:tav tm="100000">
                                          <p:val>
                                            <p:fltVal val="0"/>
                                          </p:val>
                                        </p:tav>
                                      </p:tavLst>
                                    </p:anim>
                                    <p:animEffect transition="out" filter="fade">
                                      <p:cBhvr>
                                        <p:cTn id="115" dur="500"/>
                                        <p:tgtEl>
                                          <p:spTgt spid="41"/>
                                        </p:tgtEl>
                                      </p:cBhvr>
                                    </p:animEffect>
                                    <p:set>
                                      <p:cBhvr>
                                        <p:cTn id="116" dur="1" fill="hold">
                                          <p:stCondLst>
                                            <p:cond delay="499"/>
                                          </p:stCondLst>
                                        </p:cTn>
                                        <p:tgtEl>
                                          <p:spTgt spid="41"/>
                                        </p:tgtEl>
                                        <p:attrNameLst>
                                          <p:attrName>style.visibility</p:attrName>
                                        </p:attrNameLst>
                                      </p:cBhvr>
                                      <p:to>
                                        <p:strVal val="hidden"/>
                                      </p:to>
                                    </p:set>
                                  </p:childTnLst>
                                </p:cTn>
                              </p:par>
                            </p:childTnLst>
                          </p:cTn>
                        </p:par>
                        <p:par>
                          <p:cTn id="117" fill="hold">
                            <p:stCondLst>
                              <p:cond delay="9900"/>
                            </p:stCondLst>
                            <p:childTnLst>
                              <p:par>
                                <p:cTn id="118" presetID="9" presetClass="entr" presetSubtype="0" fill="hold" grpId="0" nodeType="afterEffect">
                                  <p:stCondLst>
                                    <p:cond delay="0"/>
                                  </p:stCondLst>
                                  <p:childTnLst>
                                    <p:set>
                                      <p:cBhvr>
                                        <p:cTn id="119" dur="1" fill="hold">
                                          <p:stCondLst>
                                            <p:cond delay="0"/>
                                          </p:stCondLst>
                                        </p:cTn>
                                        <p:tgtEl>
                                          <p:spTgt spid="40"/>
                                        </p:tgtEl>
                                        <p:attrNameLst>
                                          <p:attrName>style.visibility</p:attrName>
                                        </p:attrNameLst>
                                      </p:cBhvr>
                                      <p:to>
                                        <p:strVal val="visible"/>
                                      </p:to>
                                    </p:set>
                                    <p:animEffect transition="in" filter="dissolve">
                                      <p:cBhvr>
                                        <p:cTn id="120" dur="500"/>
                                        <p:tgtEl>
                                          <p:spTgt spid="40"/>
                                        </p:tgtEl>
                                      </p:cBhvr>
                                    </p:animEffect>
                                  </p:childTnLst>
                                </p:cTn>
                              </p:par>
                            </p:childTnLst>
                          </p:cTn>
                        </p:par>
                        <p:par>
                          <p:cTn id="121" fill="hold">
                            <p:stCondLst>
                              <p:cond delay="10400"/>
                            </p:stCondLst>
                            <p:childTnLst>
                              <p:par>
                                <p:cTn id="122" presetID="53" presetClass="exit" presetSubtype="0" fill="hold" grpId="1" nodeType="afterEffect">
                                  <p:stCondLst>
                                    <p:cond delay="0"/>
                                  </p:stCondLst>
                                  <p:childTnLst>
                                    <p:anim calcmode="lin" valueType="num">
                                      <p:cBhvr>
                                        <p:cTn id="123" dur="500"/>
                                        <p:tgtEl>
                                          <p:spTgt spid="40"/>
                                        </p:tgtEl>
                                        <p:attrNameLst>
                                          <p:attrName>ppt_w</p:attrName>
                                        </p:attrNameLst>
                                      </p:cBhvr>
                                      <p:tavLst>
                                        <p:tav tm="0">
                                          <p:val>
                                            <p:strVal val="ppt_w"/>
                                          </p:val>
                                        </p:tav>
                                        <p:tav tm="100000">
                                          <p:val>
                                            <p:fltVal val="0"/>
                                          </p:val>
                                        </p:tav>
                                      </p:tavLst>
                                    </p:anim>
                                    <p:anim calcmode="lin" valueType="num">
                                      <p:cBhvr>
                                        <p:cTn id="124" dur="500"/>
                                        <p:tgtEl>
                                          <p:spTgt spid="40"/>
                                        </p:tgtEl>
                                        <p:attrNameLst>
                                          <p:attrName>ppt_h</p:attrName>
                                        </p:attrNameLst>
                                      </p:cBhvr>
                                      <p:tavLst>
                                        <p:tav tm="0">
                                          <p:val>
                                            <p:strVal val="ppt_h"/>
                                          </p:val>
                                        </p:tav>
                                        <p:tav tm="100000">
                                          <p:val>
                                            <p:fltVal val="0"/>
                                          </p:val>
                                        </p:tav>
                                      </p:tavLst>
                                    </p:anim>
                                    <p:animEffect transition="out" filter="fade">
                                      <p:cBhvr>
                                        <p:cTn id="125" dur="500"/>
                                        <p:tgtEl>
                                          <p:spTgt spid="40"/>
                                        </p:tgtEl>
                                      </p:cBhvr>
                                    </p:animEffect>
                                    <p:set>
                                      <p:cBhvr>
                                        <p:cTn id="126" dur="1" fill="hold">
                                          <p:stCondLst>
                                            <p:cond delay="499"/>
                                          </p:stCondLst>
                                        </p:cTn>
                                        <p:tgtEl>
                                          <p:spTgt spid="40"/>
                                        </p:tgtEl>
                                        <p:attrNameLst>
                                          <p:attrName>style.visibility</p:attrName>
                                        </p:attrNameLst>
                                      </p:cBhvr>
                                      <p:to>
                                        <p:strVal val="hidden"/>
                                      </p:to>
                                    </p:set>
                                  </p:childTnLst>
                                  <p:subTnLst>
                                    <p:audio>
                                      <p:cMediaNode>
                                        <p:cTn display="0" masterRel="sameClick">
                                          <p:stCondLst>
                                            <p:cond evt="begin" delay="0">
                                              <p:tn val="122"/>
                                            </p:cond>
                                          </p:stCondLst>
                                          <p:endCondLst>
                                            <p:cond evt="onStopAudio" delay="0">
                                              <p:tgtEl>
                                                <p:sldTgt/>
                                              </p:tgtEl>
                                            </p:cond>
                                          </p:endCondLst>
                                        </p:cTn>
                                        <p:tgtEl>
                                          <p:sndTgt r:embed="rId4" name="camera.wav"/>
                                        </p:tgtEl>
                                      </p:cMediaNode>
                                    </p:audio>
                                  </p:subTnLst>
                                </p:cTn>
                              </p:par>
                              <p:par>
                                <p:cTn id="127" presetID="53" presetClass="entr" presetSubtype="0" fill="hold" nodeType="withEffect">
                                  <p:stCondLst>
                                    <p:cond delay="0"/>
                                  </p:stCondLst>
                                  <p:childTnLst>
                                    <p:set>
                                      <p:cBhvr>
                                        <p:cTn id="128" dur="1" fill="hold">
                                          <p:stCondLst>
                                            <p:cond delay="0"/>
                                          </p:stCondLst>
                                        </p:cTn>
                                        <p:tgtEl>
                                          <p:spTgt spid="51"/>
                                        </p:tgtEl>
                                        <p:attrNameLst>
                                          <p:attrName>style.visibility</p:attrName>
                                        </p:attrNameLst>
                                      </p:cBhvr>
                                      <p:to>
                                        <p:strVal val="visible"/>
                                      </p:to>
                                    </p:set>
                                    <p:anim calcmode="lin" valueType="num">
                                      <p:cBhvr>
                                        <p:cTn id="129" dur="500" fill="hold"/>
                                        <p:tgtEl>
                                          <p:spTgt spid="51"/>
                                        </p:tgtEl>
                                        <p:attrNameLst>
                                          <p:attrName>ppt_w</p:attrName>
                                        </p:attrNameLst>
                                      </p:cBhvr>
                                      <p:tavLst>
                                        <p:tav tm="0">
                                          <p:val>
                                            <p:fltVal val="0"/>
                                          </p:val>
                                        </p:tav>
                                        <p:tav tm="100000">
                                          <p:val>
                                            <p:strVal val="#ppt_w"/>
                                          </p:val>
                                        </p:tav>
                                      </p:tavLst>
                                    </p:anim>
                                    <p:anim calcmode="lin" valueType="num">
                                      <p:cBhvr>
                                        <p:cTn id="130" dur="500" fill="hold"/>
                                        <p:tgtEl>
                                          <p:spTgt spid="51"/>
                                        </p:tgtEl>
                                        <p:attrNameLst>
                                          <p:attrName>ppt_h</p:attrName>
                                        </p:attrNameLst>
                                      </p:cBhvr>
                                      <p:tavLst>
                                        <p:tav tm="0">
                                          <p:val>
                                            <p:fltVal val="0"/>
                                          </p:val>
                                        </p:tav>
                                        <p:tav tm="100000">
                                          <p:val>
                                            <p:strVal val="#ppt_h"/>
                                          </p:val>
                                        </p:tav>
                                      </p:tavLst>
                                    </p:anim>
                                    <p:animEffect transition="in" filter="fade">
                                      <p:cBhvr>
                                        <p:cTn id="131" dur="500"/>
                                        <p:tgtEl>
                                          <p:spTgt spid="51"/>
                                        </p:tgtEl>
                                      </p:cBhvr>
                                    </p:animEffect>
                                  </p:childTnLst>
                                  <p:subTnLst>
                                    <p:audio>
                                      <p:cMediaNode>
                                        <p:cTn display="0" masterRel="sameClick">
                                          <p:stCondLst>
                                            <p:cond evt="begin" delay="0">
                                              <p:tn val="127"/>
                                            </p:cond>
                                          </p:stCondLst>
                                          <p:endCondLst>
                                            <p:cond evt="onStopAudio" delay="0">
                                              <p:tgtEl>
                                                <p:sldTgt/>
                                              </p:tgtEl>
                                            </p:cond>
                                          </p:endCondLst>
                                        </p:cTn>
                                        <p:tgtEl>
                                          <p:sndTgt r:embed="rId5" name="chimes.wav"/>
                                        </p:tgtEl>
                                      </p:cMediaNode>
                                    </p:audio>
                                  </p:subTnLst>
                                </p:cTn>
                              </p:par>
                            </p:childTnLst>
                          </p:cTn>
                        </p:par>
                      </p:childTnLst>
                    </p:cTn>
                  </p:par>
                  <p:par>
                    <p:cTn id="132" fill="hold">
                      <p:stCondLst>
                        <p:cond delay="indefinite"/>
                      </p:stCondLst>
                      <p:childTnLst>
                        <p:par>
                          <p:cTn id="133" fill="hold">
                            <p:stCondLst>
                              <p:cond delay="0"/>
                            </p:stCondLst>
                            <p:childTnLst>
                              <p:par>
                                <p:cTn id="134" presetID="2" presetClass="exit" presetSubtype="2" fill="hold" nodeType="clickEffect">
                                  <p:stCondLst>
                                    <p:cond delay="0"/>
                                  </p:stCondLst>
                                  <p:childTnLst>
                                    <p:anim calcmode="lin" valueType="num">
                                      <p:cBhvr additive="base">
                                        <p:cTn id="135" dur="500"/>
                                        <p:tgtEl>
                                          <p:spTgt spid="51"/>
                                        </p:tgtEl>
                                        <p:attrNameLst>
                                          <p:attrName>ppt_x</p:attrName>
                                        </p:attrNameLst>
                                      </p:cBhvr>
                                      <p:tavLst>
                                        <p:tav tm="0">
                                          <p:val>
                                            <p:strVal val="ppt_x"/>
                                          </p:val>
                                        </p:tav>
                                        <p:tav tm="100000">
                                          <p:val>
                                            <p:strVal val="1+ppt_w/2"/>
                                          </p:val>
                                        </p:tav>
                                      </p:tavLst>
                                    </p:anim>
                                    <p:anim calcmode="lin" valueType="num">
                                      <p:cBhvr additive="base">
                                        <p:cTn id="136" dur="500"/>
                                        <p:tgtEl>
                                          <p:spTgt spid="51"/>
                                        </p:tgtEl>
                                        <p:attrNameLst>
                                          <p:attrName>ppt_y</p:attrName>
                                        </p:attrNameLst>
                                      </p:cBhvr>
                                      <p:tavLst>
                                        <p:tav tm="0">
                                          <p:val>
                                            <p:strVal val="ppt_y"/>
                                          </p:val>
                                        </p:tav>
                                        <p:tav tm="100000">
                                          <p:val>
                                            <p:strVal val="ppt_y"/>
                                          </p:val>
                                        </p:tav>
                                      </p:tavLst>
                                    </p:anim>
                                    <p:set>
                                      <p:cBhvr>
                                        <p:cTn id="137" dur="1" fill="hold">
                                          <p:stCondLst>
                                            <p:cond delay="499"/>
                                          </p:stCondLst>
                                        </p:cTn>
                                        <p:tgtEl>
                                          <p:spTgt spid="51"/>
                                        </p:tgtEl>
                                        <p:attrNameLst>
                                          <p:attrName>style.visibility</p:attrName>
                                        </p:attrNameLst>
                                      </p:cBhvr>
                                      <p:to>
                                        <p:strVal val="hidden"/>
                                      </p:to>
                                    </p:set>
                                  </p:childTnLst>
                                </p:cTn>
                              </p:par>
                              <p:par>
                                <p:cTn id="138" presetID="23" presetClass="entr" presetSubtype="16" fill="hold" grpId="0" nodeType="withEffect">
                                  <p:stCondLst>
                                    <p:cond delay="0"/>
                                  </p:stCondLst>
                                  <p:iterate type="lt">
                                    <p:tmPct val="0"/>
                                  </p:iterate>
                                  <p:childTnLst>
                                    <p:set>
                                      <p:cBhvr>
                                        <p:cTn id="139" dur="1" fill="hold">
                                          <p:stCondLst>
                                            <p:cond delay="0"/>
                                          </p:stCondLst>
                                        </p:cTn>
                                        <p:tgtEl>
                                          <p:spTgt spid="39"/>
                                        </p:tgtEl>
                                        <p:attrNameLst>
                                          <p:attrName>style.visibility</p:attrName>
                                        </p:attrNameLst>
                                      </p:cBhvr>
                                      <p:to>
                                        <p:strVal val="visible"/>
                                      </p:to>
                                    </p:set>
                                    <p:anim calcmode="lin" valueType="num">
                                      <p:cBhvr>
                                        <p:cTn id="140" dur="500" fill="hold"/>
                                        <p:tgtEl>
                                          <p:spTgt spid="39"/>
                                        </p:tgtEl>
                                        <p:attrNameLst>
                                          <p:attrName>ppt_w</p:attrName>
                                        </p:attrNameLst>
                                      </p:cBhvr>
                                      <p:tavLst>
                                        <p:tav tm="0">
                                          <p:val>
                                            <p:fltVal val="0"/>
                                          </p:val>
                                        </p:tav>
                                        <p:tav tm="100000">
                                          <p:val>
                                            <p:strVal val="#ppt_w"/>
                                          </p:val>
                                        </p:tav>
                                      </p:tavLst>
                                    </p:anim>
                                    <p:anim calcmode="lin" valueType="num">
                                      <p:cBhvr>
                                        <p:cTn id="141" dur="500" fill="hold"/>
                                        <p:tgtEl>
                                          <p:spTgt spid="3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8"/>
                                            </p:cond>
                                          </p:stCondLst>
                                          <p:endCondLst>
                                            <p:cond evt="onStopAudio" delay="0">
                                              <p:tgtEl>
                                                <p:sldTgt/>
                                              </p:tgtEl>
                                            </p:cond>
                                          </p:endCondLst>
                                        </p:cTn>
                                        <p:tgtEl>
                                          <p:sndTgt r:embed="rId6" name="FELIZ2.WAV"/>
                                        </p:tgtEl>
                                      </p:cMediaNode>
                                    </p:audio>
                                  </p:subTnLst>
                                </p:cTn>
                              </p:par>
                              <p:par>
                                <p:cTn id="142" presetID="34" presetClass="emph" presetSubtype="0" fill="hold" grpId="1" nodeType="withEffect">
                                  <p:stCondLst>
                                    <p:cond delay="0"/>
                                  </p:stCondLst>
                                  <p:iterate type="lt">
                                    <p:tmPct val="10000"/>
                                  </p:iterate>
                                  <p:childTnLst>
                                    <p:animMotion origin="layout" path="M -3.33333E-6 4.44444E-6 L -3.33333E-6 -0.07223 " pathEditMode="relative" rAng="0" ptsTypes="AA">
                                      <p:cBhvr>
                                        <p:cTn id="143" dur="250" accel="50000" decel="50000" autoRev="1" fill="hold">
                                          <p:stCondLst>
                                            <p:cond delay="0"/>
                                          </p:stCondLst>
                                        </p:cTn>
                                        <p:tgtEl>
                                          <p:spTgt spid="39"/>
                                        </p:tgtEl>
                                        <p:attrNameLst>
                                          <p:attrName>ppt_x</p:attrName>
                                          <p:attrName>ppt_y</p:attrName>
                                        </p:attrNameLst>
                                      </p:cBhvr>
                                      <p:rCtr x="0" y="-3611"/>
                                    </p:animMotion>
                                    <p:animRot by="1500000">
                                      <p:cBhvr>
                                        <p:cTn id="144" dur="125" fill="hold">
                                          <p:stCondLst>
                                            <p:cond delay="0"/>
                                          </p:stCondLst>
                                        </p:cTn>
                                        <p:tgtEl>
                                          <p:spTgt spid="39"/>
                                        </p:tgtEl>
                                        <p:attrNameLst>
                                          <p:attrName>r</p:attrName>
                                        </p:attrNameLst>
                                      </p:cBhvr>
                                    </p:animRot>
                                    <p:animRot by="-1500000">
                                      <p:cBhvr>
                                        <p:cTn id="145" dur="125" fill="hold">
                                          <p:stCondLst>
                                            <p:cond delay="125"/>
                                          </p:stCondLst>
                                        </p:cTn>
                                        <p:tgtEl>
                                          <p:spTgt spid="39"/>
                                        </p:tgtEl>
                                        <p:attrNameLst>
                                          <p:attrName>r</p:attrName>
                                        </p:attrNameLst>
                                      </p:cBhvr>
                                    </p:animRot>
                                    <p:animRot by="-1500000">
                                      <p:cBhvr>
                                        <p:cTn id="146" dur="125" fill="hold">
                                          <p:stCondLst>
                                            <p:cond delay="250"/>
                                          </p:stCondLst>
                                        </p:cTn>
                                        <p:tgtEl>
                                          <p:spTgt spid="39"/>
                                        </p:tgtEl>
                                        <p:attrNameLst>
                                          <p:attrName>r</p:attrName>
                                        </p:attrNameLst>
                                      </p:cBhvr>
                                    </p:animRot>
                                    <p:animRot by="1500000">
                                      <p:cBhvr>
                                        <p:cTn id="147" dur="125" fill="hold">
                                          <p:stCondLst>
                                            <p:cond delay="375"/>
                                          </p:stCondLst>
                                        </p:cTn>
                                        <p:tgtEl>
                                          <p:spTgt spid="39"/>
                                        </p:tgtEl>
                                        <p:attrNameLst>
                                          <p:attrName>r</p:attrName>
                                        </p:attrNameLst>
                                      </p:cBhvr>
                                    </p:animRot>
                                  </p:childTnLst>
                                </p:cTn>
                              </p:par>
                              <p:par>
                                <p:cTn id="148" presetID="23" presetClass="emph" presetSubtype="0" fill="hold" grpId="2" nodeType="withEffect">
                                  <p:stCondLst>
                                    <p:cond delay="0"/>
                                  </p:stCondLst>
                                  <p:iterate type="lt">
                                    <p:tmPct val="0"/>
                                  </p:iterate>
                                  <p:childTnLst>
                                    <p:animClr clrSpc="hsl" dir="cw">
                                      <p:cBhvr override="childStyle">
                                        <p:cTn id="149" dur="500" fill="hold"/>
                                        <p:tgtEl>
                                          <p:spTgt spid="39"/>
                                        </p:tgtEl>
                                        <p:attrNameLst>
                                          <p:attrName>style.color</p:attrName>
                                        </p:attrNameLst>
                                      </p:cBhvr>
                                      <p:by>
                                        <p:hsl h="10842353" s="0" l="0"/>
                                      </p:by>
                                    </p:animClr>
                                    <p:animClr clrSpc="hsl" dir="cw">
                                      <p:cBhvr>
                                        <p:cTn id="150" dur="500" fill="hold"/>
                                        <p:tgtEl>
                                          <p:spTgt spid="39"/>
                                        </p:tgtEl>
                                        <p:attrNameLst>
                                          <p:attrName>fillcolor</p:attrName>
                                        </p:attrNameLst>
                                      </p:cBhvr>
                                      <p:by>
                                        <p:hsl h="10842353" s="0" l="0"/>
                                      </p:by>
                                    </p:animClr>
                                    <p:animClr clrSpc="hsl" dir="cw">
                                      <p:cBhvr>
                                        <p:cTn id="151" dur="500" fill="hold"/>
                                        <p:tgtEl>
                                          <p:spTgt spid="39"/>
                                        </p:tgtEl>
                                        <p:attrNameLst>
                                          <p:attrName>stroke.color</p:attrName>
                                        </p:attrNameLst>
                                      </p:cBhvr>
                                      <p:by>
                                        <p:hsl h="10842353" s="0" l="0"/>
                                      </p:by>
                                    </p:animClr>
                                    <p:set>
                                      <p:cBhvr>
                                        <p:cTn id="152" dur="500" fill="hold"/>
                                        <p:tgtEl>
                                          <p:spTgt spid="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7195" grpId="0" animBg="1"/>
      <p:bldP spid="7195" grpId="1" animBg="1"/>
      <p:bldP spid="7196" grpId="0" animBg="1"/>
      <p:bldP spid="39" grpId="0" animBg="1"/>
      <p:bldP spid="39" grpId="1" animBg="1"/>
      <p:bldP spid="39" grpId="2"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616299" y="1699256"/>
            <a:ext cx="7330575" cy="1028700"/>
          </a:xfrm>
          <a:prstGeom prst="roundRect">
            <a:avLst>
              <a:gd name="adj" fmla="val 16667"/>
            </a:avLst>
          </a:prstGeom>
          <a:solidFill>
            <a:srgbClr val="C00000"/>
          </a:solidFill>
          <a:ln w="9525">
            <a:solidFill>
              <a:srgbClr val="FF6600"/>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vi-VN" sz="2600" b="1" dirty="0">
                <a:solidFill>
                  <a:schemeClr val="bg1"/>
                </a:solidFill>
                <a:latin typeface="+mn-lt"/>
              </a:rPr>
              <a:t>Bài tập đọc nào được viết theo thể loại kịch? </a:t>
            </a:r>
          </a:p>
        </p:txBody>
      </p:sp>
      <p:grpSp>
        <p:nvGrpSpPr>
          <p:cNvPr id="7171" name="Group 51"/>
          <p:cNvGrpSpPr>
            <a:grpSpLocks/>
          </p:cNvGrpSpPr>
          <p:nvPr/>
        </p:nvGrpSpPr>
        <p:grpSpPr bwMode="auto">
          <a:xfrm>
            <a:off x="541117" y="866775"/>
            <a:ext cx="240506" cy="5143500"/>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sz="1500">
                <a:solidFill>
                  <a:srgbClr val="000000"/>
                </a:solidFill>
                <a:latin typeface=".VnTime" pitchFamily="34" charset="0"/>
              </a:endParaRPr>
            </a:p>
          </p:txBody>
        </p:sp>
        <p:sp>
          <p:nvSpPr>
            <p:cNvPr id="7212"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sz="1500">
                <a:solidFill>
                  <a:srgbClr val="000000"/>
                </a:solidFill>
                <a:latin typeface=".VnTime" panose="020B7200000000000000" pitchFamily="34" charset="0"/>
              </a:endParaRPr>
            </a:p>
          </p:txBody>
        </p:sp>
        <p:sp>
          <p:nvSpPr>
            <p:cNvPr id="14" name="Rectangle 13"/>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1500">
                <a:solidFill>
                  <a:srgbClr val="000000"/>
                </a:solidFill>
                <a:effectLst>
                  <a:glow rad="101600">
                    <a:srgbClr val="BBE0E3">
                      <a:satMod val="175000"/>
                      <a:alpha val="40000"/>
                    </a:srgbClr>
                  </a:glow>
                </a:effectLst>
                <a:latin typeface=".VnTime" pitchFamily="34" charset="0"/>
              </a:endParaRPr>
            </a:p>
          </p:txBody>
        </p:sp>
      </p:grpSp>
      <p:sp>
        <p:nvSpPr>
          <p:cNvPr id="3" name="AutoShape 51"/>
          <p:cNvSpPr>
            <a:spLocks noChangeArrowheads="1"/>
          </p:cNvSpPr>
          <p:nvPr/>
        </p:nvSpPr>
        <p:spPr bwMode="auto">
          <a:xfrm>
            <a:off x="2514526" y="3106060"/>
            <a:ext cx="4001771" cy="56197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marL="342900" indent="-342900"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lvl="1" eaLnBrk="1" fontAlgn="base" hangingPunct="1">
              <a:spcBef>
                <a:spcPct val="0"/>
              </a:spcBef>
              <a:spcAft>
                <a:spcPct val="0"/>
              </a:spcAft>
            </a:pPr>
            <a:r>
              <a:rPr lang="en-US" altLang="en-US" sz="3000" b="1" dirty="0" err="1" smtClean="0">
                <a:solidFill>
                  <a:srgbClr val="FFFFFF"/>
                </a:solidFill>
                <a:latin typeface="Arial" panose="020B0604020202020204" pitchFamily="34" charset="0"/>
                <a:cs typeface="Arial" panose="020B0604020202020204" pitchFamily="34" charset="0"/>
              </a:rPr>
              <a:t>Sắc</a:t>
            </a:r>
            <a:r>
              <a:rPr lang="en-US" altLang="en-US" sz="3000" b="1" dirty="0" smtClean="0">
                <a:solidFill>
                  <a:srgbClr val="FFFFFF"/>
                </a:solidFill>
                <a:latin typeface="Arial" panose="020B0604020202020204" pitchFamily="34" charset="0"/>
                <a:cs typeface="Arial" panose="020B0604020202020204" pitchFamily="34" charset="0"/>
              </a:rPr>
              <a:t> </a:t>
            </a:r>
            <a:r>
              <a:rPr lang="en-US" altLang="en-US" sz="3000" b="1" dirty="0" err="1" smtClean="0">
                <a:solidFill>
                  <a:srgbClr val="FFFFFF"/>
                </a:solidFill>
                <a:latin typeface="Arial" panose="020B0604020202020204" pitchFamily="34" charset="0"/>
                <a:cs typeface="Arial" panose="020B0604020202020204" pitchFamily="34" charset="0"/>
              </a:rPr>
              <a:t>màu</a:t>
            </a:r>
            <a:r>
              <a:rPr lang="en-US" altLang="en-US" sz="3000" b="1" dirty="0" smtClean="0">
                <a:solidFill>
                  <a:srgbClr val="FFFFFF"/>
                </a:solidFill>
                <a:latin typeface="Arial" panose="020B0604020202020204" pitchFamily="34" charset="0"/>
                <a:cs typeface="Arial" panose="020B0604020202020204" pitchFamily="34" charset="0"/>
              </a:rPr>
              <a:t> </a:t>
            </a:r>
            <a:r>
              <a:rPr lang="en-US" altLang="en-US" sz="3000" b="1" dirty="0" err="1" smtClean="0">
                <a:solidFill>
                  <a:srgbClr val="FFFFFF"/>
                </a:solidFill>
                <a:latin typeface="Arial" panose="020B0604020202020204" pitchFamily="34" charset="0"/>
                <a:cs typeface="Arial" panose="020B0604020202020204" pitchFamily="34" charset="0"/>
              </a:rPr>
              <a:t>em</a:t>
            </a:r>
            <a:r>
              <a:rPr lang="en-US" altLang="en-US" sz="3000" b="1" dirty="0" smtClean="0">
                <a:solidFill>
                  <a:srgbClr val="FFFFFF"/>
                </a:solidFill>
                <a:latin typeface="Arial" panose="020B0604020202020204" pitchFamily="34" charset="0"/>
                <a:cs typeface="Arial" panose="020B0604020202020204" pitchFamily="34" charset="0"/>
              </a:rPr>
              <a:t> </a:t>
            </a:r>
            <a:r>
              <a:rPr lang="en-US" altLang="en-US" sz="3000" b="1" dirty="0" err="1" smtClean="0">
                <a:solidFill>
                  <a:srgbClr val="FFFFFF"/>
                </a:solidFill>
                <a:latin typeface="Arial" panose="020B0604020202020204" pitchFamily="34" charset="0"/>
                <a:cs typeface="Arial" panose="020B0604020202020204" pitchFamily="34" charset="0"/>
              </a:rPr>
              <a:t>yêu</a:t>
            </a:r>
            <a:endParaRPr lang="en-US" altLang="en-US" sz="3000" b="1" dirty="0">
              <a:solidFill>
                <a:srgbClr val="FFFFFF"/>
              </a:solidFill>
              <a:latin typeface="Arial" panose="020B0604020202020204" pitchFamily="34" charset="0"/>
              <a:cs typeface="Arial" panose="020B0604020202020204" pitchFamily="34" charset="0"/>
            </a:endParaRPr>
          </a:p>
        </p:txBody>
      </p:sp>
      <p:pic>
        <p:nvPicPr>
          <p:cNvPr id="39" name="Picture 37" descr="Blue_chapterlist"/>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313185" y="3310848"/>
            <a:ext cx="511855" cy="263128"/>
          </a:xfrm>
          <a:prstGeom prst="rect">
            <a:avLst/>
          </a:prstGeom>
          <a:noFill/>
          <a:ln w="9525">
            <a:noFill/>
            <a:miter lim="800000"/>
            <a:headEnd/>
            <a:tailEnd/>
          </a:ln>
          <a:effectLst>
            <a:outerShdw dist="107763" dir="18900000" algn="ctr" rotWithShape="0">
              <a:srgbClr val="808080">
                <a:alpha val="50000"/>
              </a:srgbClr>
            </a:outerShdw>
          </a:effectLst>
        </p:spPr>
      </p:pic>
      <p:pic>
        <p:nvPicPr>
          <p:cNvPr id="40" name="Picture 39" descr="Classicmode"/>
          <p:cNvPicPr>
            <a:picLocks noChangeAspect="1" noChangeArrowheads="1"/>
          </p:cNvPicPr>
          <p:nvPr/>
        </p:nvPicPr>
        <p:blipFill>
          <a:blip r:embed="rId9">
            <a:clrChange>
              <a:clrFrom>
                <a:srgbClr val="2C2761"/>
              </a:clrFrom>
              <a:clrTo>
                <a:srgbClr val="2C2761">
                  <a:alpha val="0"/>
                </a:srgbClr>
              </a:clrTo>
            </a:clrChange>
          </a:blip>
          <a:srcRect/>
          <a:stretch>
            <a:fillRect/>
          </a:stretch>
        </p:blipFill>
        <p:spPr bwMode="auto">
          <a:xfrm>
            <a:off x="1598937" y="3144161"/>
            <a:ext cx="1293322" cy="601265"/>
          </a:xfrm>
          <a:prstGeom prst="rect">
            <a:avLst/>
          </a:prstGeom>
          <a:noFill/>
          <a:ln w="9525">
            <a:noFill/>
            <a:miter lim="800000"/>
            <a:headEnd/>
            <a:tailEnd/>
          </a:ln>
          <a:effectLst>
            <a:outerShdw dist="107763" dir="18900000" algn="ctr" rotWithShape="0">
              <a:srgbClr val="808080">
                <a:alpha val="50000"/>
              </a:srgbClr>
            </a:outerShdw>
          </a:effectLst>
        </p:spPr>
      </p:pic>
      <p:sp>
        <p:nvSpPr>
          <p:cNvPr id="1043" name="Oval 59">
            <a:hlinkHover r:id="" action="ppaction://noaction" highlightClick="1">
              <a:snd r:embed="rId10" name="cached_combo42.wav"/>
            </a:hlinkHover>
          </p:cNvPr>
          <p:cNvSpPr>
            <a:spLocks noChangeArrowheads="1"/>
          </p:cNvSpPr>
          <p:nvPr/>
        </p:nvSpPr>
        <p:spPr bwMode="auto">
          <a:xfrm>
            <a:off x="1656084" y="3198929"/>
            <a:ext cx="704827" cy="459581"/>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sz="1500" b="1">
              <a:solidFill>
                <a:srgbClr val="000000"/>
              </a:solidFill>
              <a:latin typeface="Arial" panose="020B0604020202020204" pitchFamily="34" charset="0"/>
              <a:cs typeface="Arial" panose="020B0604020202020204" pitchFamily="34" charset="0"/>
            </a:endParaRPr>
          </a:p>
        </p:txBody>
      </p:sp>
      <p:sp>
        <p:nvSpPr>
          <p:cNvPr id="1044" name="WordArt 226"/>
          <p:cNvSpPr>
            <a:spLocks noChangeArrowheads="1" noChangeShapeType="1" noTextEdit="1"/>
          </p:cNvSpPr>
          <p:nvPr/>
        </p:nvSpPr>
        <p:spPr bwMode="auto">
          <a:xfrm>
            <a:off x="1810868" y="3283462"/>
            <a:ext cx="396892" cy="290513"/>
          </a:xfrm>
          <a:prstGeom prst="rect">
            <a:avLst/>
          </a:prstGeom>
        </p:spPr>
        <p:txBody>
          <a:bodyPr wrap="none" fromWordArt="1">
            <a:prstTxWarp prst="textInflate">
              <a:avLst>
                <a:gd name="adj" fmla="val 13634"/>
              </a:avLst>
            </a:prstTxWarp>
          </a:bodyPr>
          <a:lstStyle/>
          <a:p>
            <a:pPr algn="ctr" fontAlgn="base">
              <a:spcBef>
                <a:spcPct val="0"/>
              </a:spcBef>
              <a:spcAft>
                <a:spcPct val="0"/>
              </a:spcAft>
            </a:pPr>
            <a:r>
              <a:rPr lang="vi-VN" sz="1350" b="1" kern="10">
                <a:ln w="9525">
                  <a:solidFill>
                    <a:srgbClr val="FFFF00"/>
                  </a:solidFill>
                  <a:round/>
                  <a:headEnd/>
                  <a:tailEnd/>
                </a:ln>
                <a:solidFill>
                  <a:srgbClr val="FFFF00"/>
                </a:solidFill>
                <a:latin typeface="Arial" panose="020B0604020202020204" pitchFamily="34" charset="0"/>
                <a:cs typeface="Arial" panose="020B0604020202020204" pitchFamily="34" charset="0"/>
              </a:rPr>
              <a:t>A</a:t>
            </a:r>
          </a:p>
        </p:txBody>
      </p:sp>
      <p:sp>
        <p:nvSpPr>
          <p:cNvPr id="4" name="AutoShape 51"/>
          <p:cNvSpPr>
            <a:spLocks noChangeArrowheads="1"/>
          </p:cNvSpPr>
          <p:nvPr/>
        </p:nvSpPr>
        <p:spPr bwMode="auto">
          <a:xfrm>
            <a:off x="2670438" y="5262658"/>
            <a:ext cx="2771473" cy="485323"/>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marL="342900" indent="-342900"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lvl="1" eaLnBrk="1" fontAlgn="base" hangingPunct="1">
              <a:spcBef>
                <a:spcPct val="0"/>
              </a:spcBef>
              <a:spcAft>
                <a:spcPct val="0"/>
              </a:spcAft>
            </a:pPr>
            <a:r>
              <a:rPr lang="en-US" altLang="en-US" sz="3000" b="1" dirty="0" err="1" smtClean="0">
                <a:solidFill>
                  <a:srgbClr val="FFFFFF"/>
                </a:solidFill>
                <a:latin typeface="Arial" panose="020B0604020202020204" pitchFamily="34" charset="0"/>
                <a:cs typeface="Arial" panose="020B0604020202020204" pitchFamily="34" charset="0"/>
              </a:rPr>
              <a:t>Lòng</a:t>
            </a:r>
            <a:r>
              <a:rPr lang="en-US" altLang="en-US" sz="3000" b="1" dirty="0" smtClean="0">
                <a:solidFill>
                  <a:srgbClr val="FFFFFF"/>
                </a:solidFill>
                <a:latin typeface="Arial" panose="020B0604020202020204" pitchFamily="34" charset="0"/>
                <a:cs typeface="Arial" panose="020B0604020202020204" pitchFamily="34" charset="0"/>
              </a:rPr>
              <a:t> </a:t>
            </a:r>
            <a:r>
              <a:rPr lang="en-US" altLang="en-US" sz="3000" b="1" dirty="0" err="1" smtClean="0">
                <a:solidFill>
                  <a:srgbClr val="FFFFFF"/>
                </a:solidFill>
                <a:latin typeface="Arial" panose="020B0604020202020204" pitchFamily="34" charset="0"/>
                <a:cs typeface="Arial" panose="020B0604020202020204" pitchFamily="34" charset="0"/>
              </a:rPr>
              <a:t>dân</a:t>
            </a:r>
            <a:endParaRPr lang="en-US" altLang="en-US" sz="3000" b="1" dirty="0">
              <a:solidFill>
                <a:srgbClr val="FFFFFF"/>
              </a:solidFill>
              <a:latin typeface="Arial" panose="020B0604020202020204" pitchFamily="34" charset="0"/>
              <a:cs typeface="Arial" panose="020B0604020202020204" pitchFamily="34" charset="0"/>
            </a:endParaRPr>
          </a:p>
        </p:txBody>
      </p:sp>
      <p:pic>
        <p:nvPicPr>
          <p:cNvPr id="5" name="Picture 37" descr="Blue_chapterlist"/>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315670" y="4292771"/>
            <a:ext cx="511855" cy="263128"/>
          </a:xfrm>
          <a:prstGeom prst="rect">
            <a:avLst/>
          </a:prstGeom>
          <a:noFill/>
          <a:ln w="9525">
            <a:noFill/>
            <a:miter lim="800000"/>
            <a:headEnd/>
            <a:tailEnd/>
          </a:ln>
          <a:effectLst>
            <a:outerShdw dist="107763" dir="18900000" algn="ctr" rotWithShape="0">
              <a:srgbClr val="808080">
                <a:alpha val="50000"/>
              </a:srgbClr>
            </a:outerShdw>
          </a:effectLst>
        </p:spPr>
      </p:pic>
      <p:pic>
        <p:nvPicPr>
          <p:cNvPr id="6" name="Picture 39" descr="Classicmode"/>
          <p:cNvPicPr>
            <a:picLocks noChangeAspect="1" noChangeArrowheads="1"/>
          </p:cNvPicPr>
          <p:nvPr/>
        </p:nvPicPr>
        <p:blipFill>
          <a:blip r:embed="rId9">
            <a:clrChange>
              <a:clrFrom>
                <a:srgbClr val="2C2761"/>
              </a:clrFrom>
              <a:clrTo>
                <a:srgbClr val="2C2761">
                  <a:alpha val="0"/>
                </a:srgbClr>
              </a:clrTo>
            </a:clrChange>
          </a:blip>
          <a:srcRect/>
          <a:stretch>
            <a:fillRect/>
          </a:stretch>
        </p:blipFill>
        <p:spPr bwMode="auto">
          <a:xfrm>
            <a:off x="1598937" y="4076697"/>
            <a:ext cx="1293322" cy="601265"/>
          </a:xfrm>
          <a:prstGeom prst="rect">
            <a:avLst/>
          </a:prstGeom>
          <a:noFill/>
          <a:ln w="9525">
            <a:noFill/>
            <a:miter lim="800000"/>
            <a:headEnd/>
            <a:tailEnd/>
          </a:ln>
          <a:effectLst>
            <a:outerShdw dist="107763" dir="18900000" algn="ctr" rotWithShape="0">
              <a:srgbClr val="808080">
                <a:alpha val="50000"/>
              </a:srgbClr>
            </a:outerShdw>
          </a:effectLst>
        </p:spPr>
      </p:pic>
      <p:sp>
        <p:nvSpPr>
          <p:cNvPr id="7" name="Oval 59">
            <a:hlinkHover r:id="" action="ppaction://noaction" highlightClick="1">
              <a:snd r:embed="rId10" name="cached_combo42.wav"/>
            </a:hlinkHover>
          </p:cNvPr>
          <p:cNvSpPr>
            <a:spLocks noChangeArrowheads="1"/>
          </p:cNvSpPr>
          <p:nvPr/>
        </p:nvSpPr>
        <p:spPr bwMode="auto">
          <a:xfrm>
            <a:off x="1656084" y="4131466"/>
            <a:ext cx="704827" cy="459581"/>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sz="1500" b="1">
              <a:solidFill>
                <a:srgbClr val="000000"/>
              </a:solidFill>
              <a:latin typeface="Arial" panose="020B0604020202020204" pitchFamily="34" charset="0"/>
              <a:cs typeface="Arial" panose="020B0604020202020204" pitchFamily="34" charset="0"/>
            </a:endParaRPr>
          </a:p>
        </p:txBody>
      </p:sp>
      <p:sp>
        <p:nvSpPr>
          <p:cNvPr id="8" name="WordArt 226"/>
          <p:cNvSpPr>
            <a:spLocks noChangeArrowheads="1" noChangeShapeType="1" noTextEdit="1"/>
          </p:cNvSpPr>
          <p:nvPr/>
        </p:nvSpPr>
        <p:spPr bwMode="auto">
          <a:xfrm>
            <a:off x="1810868" y="4215998"/>
            <a:ext cx="396892" cy="290513"/>
          </a:xfrm>
          <a:prstGeom prst="rect">
            <a:avLst/>
          </a:prstGeom>
        </p:spPr>
        <p:txBody>
          <a:bodyPr wrap="none" fromWordArt="1">
            <a:prstTxWarp prst="textInflate">
              <a:avLst>
                <a:gd name="adj" fmla="val 13634"/>
              </a:avLst>
            </a:prstTxWarp>
          </a:bodyPr>
          <a:lstStyle/>
          <a:p>
            <a:pPr algn="ctr" fontAlgn="base">
              <a:spcBef>
                <a:spcPct val="0"/>
              </a:spcBef>
              <a:spcAft>
                <a:spcPct val="0"/>
              </a:spcAft>
            </a:pPr>
            <a:r>
              <a:rPr lang="vi-VN" sz="1350" b="1" kern="10" dirty="0">
                <a:ln w="9525">
                  <a:solidFill>
                    <a:srgbClr val="FFFF00"/>
                  </a:solidFill>
                  <a:round/>
                  <a:headEnd/>
                  <a:tailEnd/>
                </a:ln>
                <a:solidFill>
                  <a:srgbClr val="FFFF00"/>
                </a:solidFill>
                <a:latin typeface="Arial" panose="020B0604020202020204" pitchFamily="34" charset="0"/>
                <a:cs typeface="Arial" panose="020B0604020202020204" pitchFamily="34" charset="0"/>
              </a:rPr>
              <a:t>B</a:t>
            </a:r>
          </a:p>
        </p:txBody>
      </p:sp>
      <p:sp>
        <p:nvSpPr>
          <p:cNvPr id="9" name="AutoShape 51"/>
          <p:cNvSpPr>
            <a:spLocks noChangeArrowheads="1"/>
          </p:cNvSpPr>
          <p:nvPr/>
        </p:nvSpPr>
        <p:spPr bwMode="auto">
          <a:xfrm>
            <a:off x="2514524" y="4102889"/>
            <a:ext cx="6629475" cy="54888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marL="342900" indent="-342900"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lvl="1" eaLnBrk="1" fontAlgn="base" hangingPunct="1">
              <a:spcBef>
                <a:spcPct val="0"/>
              </a:spcBef>
              <a:spcAft>
                <a:spcPct val="0"/>
              </a:spcAft>
            </a:pPr>
            <a:r>
              <a:rPr lang="en-US" altLang="en-US" sz="3000" b="1" dirty="0" err="1" smtClean="0">
                <a:solidFill>
                  <a:srgbClr val="FFFFFF"/>
                </a:solidFill>
                <a:latin typeface="Arial" panose="020B0604020202020204" pitchFamily="34" charset="0"/>
                <a:cs typeface="Arial" panose="020B0604020202020204" pitchFamily="34" charset="0"/>
              </a:rPr>
              <a:t>Quang</a:t>
            </a:r>
            <a:r>
              <a:rPr lang="en-US" altLang="en-US" sz="3000" b="1" dirty="0" smtClean="0">
                <a:solidFill>
                  <a:srgbClr val="FFFFFF"/>
                </a:solidFill>
                <a:latin typeface="Arial" panose="020B0604020202020204" pitchFamily="34" charset="0"/>
                <a:cs typeface="Arial" panose="020B0604020202020204" pitchFamily="34" charset="0"/>
              </a:rPr>
              <a:t> </a:t>
            </a:r>
            <a:r>
              <a:rPr lang="en-US" altLang="en-US" sz="3000" b="1" dirty="0" err="1" smtClean="0">
                <a:solidFill>
                  <a:srgbClr val="FFFFFF"/>
                </a:solidFill>
                <a:latin typeface="Arial" panose="020B0604020202020204" pitchFamily="34" charset="0"/>
                <a:cs typeface="Arial" panose="020B0604020202020204" pitchFamily="34" charset="0"/>
              </a:rPr>
              <a:t>cảnh</a:t>
            </a:r>
            <a:r>
              <a:rPr lang="en-US" altLang="en-US" sz="3000" b="1" dirty="0" smtClean="0">
                <a:solidFill>
                  <a:srgbClr val="FFFFFF"/>
                </a:solidFill>
                <a:latin typeface="Arial" panose="020B0604020202020204" pitchFamily="34" charset="0"/>
                <a:cs typeface="Arial" panose="020B0604020202020204" pitchFamily="34" charset="0"/>
              </a:rPr>
              <a:t> </a:t>
            </a:r>
            <a:r>
              <a:rPr lang="en-US" altLang="en-US" sz="3000" b="1" dirty="0" err="1" smtClean="0">
                <a:solidFill>
                  <a:srgbClr val="FFFFFF"/>
                </a:solidFill>
                <a:latin typeface="Arial" panose="020B0604020202020204" pitchFamily="34" charset="0"/>
                <a:cs typeface="Arial" panose="020B0604020202020204" pitchFamily="34" charset="0"/>
              </a:rPr>
              <a:t>làng</a:t>
            </a:r>
            <a:r>
              <a:rPr lang="en-US" altLang="en-US" sz="3000" b="1" dirty="0" smtClean="0">
                <a:solidFill>
                  <a:srgbClr val="FFFFFF"/>
                </a:solidFill>
                <a:latin typeface="Arial" panose="020B0604020202020204" pitchFamily="34" charset="0"/>
                <a:cs typeface="Arial" panose="020B0604020202020204" pitchFamily="34" charset="0"/>
              </a:rPr>
              <a:t> </a:t>
            </a:r>
            <a:r>
              <a:rPr lang="en-US" altLang="en-US" sz="3000" b="1" dirty="0" err="1" smtClean="0">
                <a:solidFill>
                  <a:srgbClr val="FFFFFF"/>
                </a:solidFill>
                <a:latin typeface="Arial" panose="020B0604020202020204" pitchFamily="34" charset="0"/>
                <a:cs typeface="Arial" panose="020B0604020202020204" pitchFamily="34" charset="0"/>
              </a:rPr>
              <a:t>mạc</a:t>
            </a:r>
            <a:r>
              <a:rPr lang="en-US" altLang="en-US" sz="3000" b="1" dirty="0" smtClean="0">
                <a:solidFill>
                  <a:srgbClr val="FFFFFF"/>
                </a:solidFill>
                <a:latin typeface="Arial" panose="020B0604020202020204" pitchFamily="34" charset="0"/>
                <a:cs typeface="Arial" panose="020B0604020202020204" pitchFamily="34" charset="0"/>
              </a:rPr>
              <a:t> </a:t>
            </a:r>
            <a:r>
              <a:rPr lang="en-US" altLang="en-US" sz="3000" b="1" dirty="0" err="1" smtClean="0">
                <a:solidFill>
                  <a:srgbClr val="FFFFFF"/>
                </a:solidFill>
                <a:latin typeface="Arial" panose="020B0604020202020204" pitchFamily="34" charset="0"/>
                <a:cs typeface="Arial" panose="020B0604020202020204" pitchFamily="34" charset="0"/>
              </a:rPr>
              <a:t>ngày</a:t>
            </a:r>
            <a:r>
              <a:rPr lang="en-US" altLang="en-US" sz="3000" b="1" dirty="0" smtClean="0">
                <a:solidFill>
                  <a:srgbClr val="FFFFFF"/>
                </a:solidFill>
                <a:latin typeface="Arial" panose="020B0604020202020204" pitchFamily="34" charset="0"/>
                <a:cs typeface="Arial" panose="020B0604020202020204" pitchFamily="34" charset="0"/>
              </a:rPr>
              <a:t> </a:t>
            </a:r>
            <a:r>
              <a:rPr lang="en-US" altLang="en-US" sz="3000" b="1" dirty="0" err="1" smtClean="0">
                <a:solidFill>
                  <a:srgbClr val="FFFFFF"/>
                </a:solidFill>
                <a:latin typeface="Arial" panose="020B0604020202020204" pitchFamily="34" charset="0"/>
                <a:cs typeface="Arial" panose="020B0604020202020204" pitchFamily="34" charset="0"/>
              </a:rPr>
              <a:t>mùa</a:t>
            </a:r>
            <a:endParaRPr lang="en-US" altLang="en-US" sz="3000" b="1" dirty="0">
              <a:solidFill>
                <a:srgbClr val="FFFFFF"/>
              </a:solidFill>
              <a:latin typeface="Arial" panose="020B0604020202020204" pitchFamily="34" charset="0"/>
              <a:cs typeface="Arial" panose="020B0604020202020204" pitchFamily="34" charset="0"/>
            </a:endParaRPr>
          </a:p>
        </p:txBody>
      </p:sp>
      <p:pic>
        <p:nvPicPr>
          <p:cNvPr id="11" name="Picture 37" descr="Blue_chapterlist"/>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345491" y="5439213"/>
            <a:ext cx="511855" cy="263128"/>
          </a:xfrm>
          <a:prstGeom prst="rect">
            <a:avLst/>
          </a:prstGeom>
          <a:noFill/>
          <a:ln w="9525">
            <a:noFill/>
            <a:miter lim="800000"/>
            <a:headEnd/>
            <a:tailEnd/>
          </a:ln>
          <a:effectLst>
            <a:outerShdw dist="107763" dir="18900000" algn="ctr" rotWithShape="0">
              <a:srgbClr val="808080">
                <a:alpha val="50000"/>
              </a:srgbClr>
            </a:outerShdw>
          </a:effectLst>
        </p:spPr>
      </p:pic>
      <p:pic>
        <p:nvPicPr>
          <p:cNvPr id="12" name="Picture 39" descr="Classicmode"/>
          <p:cNvPicPr>
            <a:picLocks noChangeAspect="1" noChangeArrowheads="1"/>
          </p:cNvPicPr>
          <p:nvPr/>
        </p:nvPicPr>
        <p:blipFill>
          <a:blip r:embed="rId9">
            <a:clrChange>
              <a:clrFrom>
                <a:srgbClr val="2C2761"/>
              </a:clrFrom>
              <a:clrTo>
                <a:srgbClr val="2C2761">
                  <a:alpha val="0"/>
                </a:srgbClr>
              </a:clrTo>
            </a:clrChange>
          </a:blip>
          <a:srcRect/>
          <a:stretch>
            <a:fillRect/>
          </a:stretch>
        </p:blipFill>
        <p:spPr bwMode="auto">
          <a:xfrm>
            <a:off x="1721004" y="5267064"/>
            <a:ext cx="1293322" cy="601265"/>
          </a:xfrm>
          <a:prstGeom prst="rect">
            <a:avLst/>
          </a:prstGeom>
          <a:noFill/>
          <a:ln w="9525">
            <a:noFill/>
            <a:miter lim="800000"/>
            <a:headEnd/>
            <a:tailEnd/>
          </a:ln>
          <a:effectLst>
            <a:outerShdw dist="107763" dir="18900000" algn="ctr" rotWithShape="0">
              <a:srgbClr val="808080">
                <a:alpha val="50000"/>
              </a:srgbClr>
            </a:outerShdw>
          </a:effectLst>
        </p:spPr>
      </p:pic>
      <p:sp>
        <p:nvSpPr>
          <p:cNvPr id="13" name="Oval 59">
            <a:hlinkHover r:id="" action="ppaction://noaction" highlightClick="1">
              <a:snd r:embed="rId10" name="cached_combo42.wav"/>
            </a:hlinkHover>
          </p:cNvPr>
          <p:cNvSpPr>
            <a:spLocks noChangeArrowheads="1"/>
          </p:cNvSpPr>
          <p:nvPr/>
        </p:nvSpPr>
        <p:spPr bwMode="auto">
          <a:xfrm>
            <a:off x="1778152" y="5321833"/>
            <a:ext cx="704827" cy="459581"/>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sz="1500" b="1">
              <a:solidFill>
                <a:srgbClr val="000000"/>
              </a:solidFill>
              <a:latin typeface="Arial" panose="020B0604020202020204" pitchFamily="34" charset="0"/>
              <a:cs typeface="Arial" panose="020B0604020202020204" pitchFamily="34" charset="0"/>
            </a:endParaRPr>
          </a:p>
        </p:txBody>
      </p:sp>
      <p:sp>
        <p:nvSpPr>
          <p:cNvPr id="15" name="WordArt 226"/>
          <p:cNvSpPr>
            <a:spLocks noChangeArrowheads="1" noChangeShapeType="1" noTextEdit="1"/>
          </p:cNvSpPr>
          <p:nvPr/>
        </p:nvSpPr>
        <p:spPr bwMode="auto">
          <a:xfrm>
            <a:off x="1932936" y="5406365"/>
            <a:ext cx="396892" cy="290513"/>
          </a:xfrm>
          <a:prstGeom prst="rect">
            <a:avLst/>
          </a:prstGeom>
        </p:spPr>
        <p:txBody>
          <a:bodyPr wrap="none" fromWordArt="1">
            <a:prstTxWarp prst="textInflate">
              <a:avLst>
                <a:gd name="adj" fmla="val 13634"/>
              </a:avLst>
            </a:prstTxWarp>
          </a:bodyPr>
          <a:lstStyle/>
          <a:p>
            <a:pPr algn="ctr" fontAlgn="base">
              <a:spcBef>
                <a:spcPct val="0"/>
              </a:spcBef>
              <a:spcAft>
                <a:spcPct val="0"/>
              </a:spcAft>
            </a:pPr>
            <a:r>
              <a:rPr lang="vi-VN" sz="1350" b="1" kern="10">
                <a:ln w="9525">
                  <a:solidFill>
                    <a:srgbClr val="FFFF00"/>
                  </a:solidFill>
                  <a:round/>
                  <a:headEnd/>
                  <a:tailEnd/>
                </a:ln>
                <a:solidFill>
                  <a:srgbClr val="FFFF00"/>
                </a:solidFill>
                <a:latin typeface="Arial" panose="020B0604020202020204" pitchFamily="34" charset="0"/>
                <a:cs typeface="Arial" panose="020B0604020202020204" pitchFamily="34" charset="0"/>
              </a:rPr>
              <a:t>c</a:t>
            </a:r>
          </a:p>
        </p:txBody>
      </p:sp>
      <p:sp>
        <p:nvSpPr>
          <p:cNvPr id="6171" name="AutoShape 27"/>
          <p:cNvSpPr>
            <a:spLocks noChangeArrowheads="1"/>
          </p:cNvSpPr>
          <p:nvPr/>
        </p:nvSpPr>
        <p:spPr bwMode="auto">
          <a:xfrm>
            <a:off x="614362" y="1791890"/>
            <a:ext cx="1157288" cy="1019175"/>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sz="2700">
              <a:solidFill>
                <a:srgbClr val="000000"/>
              </a:solidFill>
            </a:endParaRPr>
          </a:p>
        </p:txBody>
      </p:sp>
      <p:sp>
        <p:nvSpPr>
          <p:cNvPr id="6172" name="WordArt 28"/>
          <p:cNvSpPr>
            <a:spLocks noChangeArrowheads="1" noChangeShapeType="1" noTextEdit="1"/>
          </p:cNvSpPr>
          <p:nvPr/>
        </p:nvSpPr>
        <p:spPr bwMode="auto">
          <a:xfrm>
            <a:off x="933450" y="2082403"/>
            <a:ext cx="506016" cy="442913"/>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1350" b="1" kern="10" dirty="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rPr>
              <a:t>Câu </a:t>
            </a:r>
            <a:r>
              <a:rPr lang="en-US" sz="1350" b="1" kern="10" dirty="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rPr>
              <a:t>4</a:t>
            </a:r>
            <a:endParaRPr lang="vi-VN" sz="1350" b="1" kern="10" dirty="0">
              <a:ln w="19050">
                <a:solidFill>
                  <a:srgbClr val="FFFF00"/>
                </a:solidFill>
                <a:round/>
                <a:headEnd/>
                <a:tailEnd/>
              </a:ln>
              <a:solidFill>
                <a:srgbClr val="FFFF00"/>
              </a:solidFill>
              <a:effectLst>
                <a:outerShdw dist="35921" dir="2700000" algn="ctr" rotWithShape="0">
                  <a:srgbClr val="990000"/>
                </a:outerShdw>
              </a:effectLst>
              <a:cs typeface="Times New Roman" panose="02020603050405020304" pitchFamily="18" charset="0"/>
            </a:endParaRPr>
          </a:p>
        </p:txBody>
      </p:sp>
      <p:pic>
        <p:nvPicPr>
          <p:cNvPr id="7194" name="Picture 29" descr="Picture1"/>
          <p:cNvPicPr>
            <a:picLocks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27410" y="1445419"/>
            <a:ext cx="6858001" cy="7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6" name="Picture 32" descr="Bellcoll">
            <a:hlinkClick r:id="" action="ppaction://hlinkshowjump?jump=firstslide"/>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31811" y="751878"/>
            <a:ext cx="1239441" cy="125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WordArt 33"/>
          <p:cNvSpPr>
            <a:spLocks noChangeArrowheads="1" noChangeShapeType="1" noTextEdit="1"/>
          </p:cNvSpPr>
          <p:nvPr/>
        </p:nvSpPr>
        <p:spPr bwMode="auto">
          <a:xfrm>
            <a:off x="687720" y="4017513"/>
            <a:ext cx="500063" cy="557213"/>
          </a:xfrm>
          <a:prstGeom prst="rect">
            <a:avLst/>
          </a:prstGeom>
        </p:spPr>
        <p:txBody>
          <a:bodyPr wrap="none" fromWordArt="1">
            <a:prstTxWarp prst="textPlain">
              <a:avLst>
                <a:gd name="adj" fmla="val 50000"/>
              </a:avLst>
            </a:prstTxWarp>
          </a:bodyPr>
          <a:lstStyle/>
          <a:p>
            <a:pPr algn="ctr"/>
            <a:r>
              <a:rPr lang="vi-VN" sz="1350" kern="10">
                <a:ln w="19050">
                  <a:solidFill>
                    <a:srgbClr val="99CCFF"/>
                  </a:solidFill>
                  <a:round/>
                  <a:headEnd/>
                  <a:tailEnd/>
                </a:ln>
                <a:solidFill>
                  <a:srgbClr val="0066CC"/>
                </a:solidFill>
                <a:effectLst>
                  <a:outerShdw dist="35921" dir="2700000" algn="ctr" rotWithShape="0">
                    <a:srgbClr val="990000"/>
                  </a:outerShdw>
                </a:effectLst>
              </a:rPr>
              <a:t>0</a:t>
            </a:r>
          </a:p>
        </p:txBody>
      </p:sp>
      <p:sp>
        <p:nvSpPr>
          <p:cNvPr id="70" name="WordArt 34"/>
          <p:cNvSpPr>
            <a:spLocks noChangeArrowheads="1" noChangeShapeType="1" noTextEdit="1"/>
          </p:cNvSpPr>
          <p:nvPr/>
        </p:nvSpPr>
        <p:spPr bwMode="auto">
          <a:xfrm>
            <a:off x="652001" y="3996082"/>
            <a:ext cx="500063" cy="557213"/>
          </a:xfrm>
          <a:prstGeom prst="rect">
            <a:avLst/>
          </a:prstGeom>
        </p:spPr>
        <p:txBody>
          <a:bodyPr wrap="none" fromWordArt="1">
            <a:prstTxWarp prst="textPlain">
              <a:avLst>
                <a:gd name="adj" fmla="val 50000"/>
              </a:avLst>
            </a:prstTxWarp>
          </a:bodyPr>
          <a:lstStyle/>
          <a:p>
            <a:pPr algn="ctr"/>
            <a:r>
              <a:rPr lang="vi-VN" sz="1350" kern="10">
                <a:ln w="19050">
                  <a:solidFill>
                    <a:srgbClr val="99CCFF"/>
                  </a:solidFill>
                  <a:round/>
                  <a:headEnd/>
                  <a:tailEnd/>
                </a:ln>
                <a:solidFill>
                  <a:srgbClr val="0066CC"/>
                </a:solidFill>
                <a:effectLst>
                  <a:outerShdw dist="35921" dir="2700000" algn="ctr" rotWithShape="0">
                    <a:srgbClr val="990000"/>
                  </a:outerShdw>
                </a:effectLst>
              </a:rPr>
              <a:t>1</a:t>
            </a:r>
          </a:p>
        </p:txBody>
      </p:sp>
      <p:sp>
        <p:nvSpPr>
          <p:cNvPr id="71" name="WordArt 35"/>
          <p:cNvSpPr>
            <a:spLocks noChangeArrowheads="1" noChangeShapeType="1" noTextEdit="1"/>
          </p:cNvSpPr>
          <p:nvPr/>
        </p:nvSpPr>
        <p:spPr bwMode="auto">
          <a:xfrm>
            <a:off x="709151" y="3996082"/>
            <a:ext cx="500063" cy="557213"/>
          </a:xfrm>
          <a:prstGeom prst="rect">
            <a:avLst/>
          </a:prstGeom>
        </p:spPr>
        <p:txBody>
          <a:bodyPr wrap="none" fromWordArt="1">
            <a:prstTxWarp prst="textPlain">
              <a:avLst>
                <a:gd name="adj" fmla="val 50000"/>
              </a:avLst>
            </a:prstTxWarp>
          </a:bodyPr>
          <a:lstStyle/>
          <a:p>
            <a:pPr algn="ctr"/>
            <a:r>
              <a:rPr lang="vi-VN" sz="1350" kern="10">
                <a:ln w="19050">
                  <a:solidFill>
                    <a:srgbClr val="99CCFF"/>
                  </a:solidFill>
                  <a:round/>
                  <a:headEnd/>
                  <a:tailEnd/>
                </a:ln>
                <a:solidFill>
                  <a:srgbClr val="0066CC"/>
                </a:solidFill>
                <a:effectLst>
                  <a:outerShdw dist="35921" dir="2700000" algn="ctr" rotWithShape="0">
                    <a:srgbClr val="990000"/>
                  </a:outerShdw>
                </a:effectLst>
              </a:rPr>
              <a:t>2</a:t>
            </a:r>
          </a:p>
        </p:txBody>
      </p:sp>
      <p:sp>
        <p:nvSpPr>
          <p:cNvPr id="72" name="WordArt 36"/>
          <p:cNvSpPr>
            <a:spLocks noChangeArrowheads="1" noChangeShapeType="1" noTextEdit="1"/>
          </p:cNvSpPr>
          <p:nvPr/>
        </p:nvSpPr>
        <p:spPr bwMode="auto">
          <a:xfrm>
            <a:off x="766301" y="4010369"/>
            <a:ext cx="500063" cy="557213"/>
          </a:xfrm>
          <a:prstGeom prst="rect">
            <a:avLst/>
          </a:prstGeom>
        </p:spPr>
        <p:txBody>
          <a:bodyPr wrap="none" fromWordArt="1">
            <a:prstTxWarp prst="textPlain">
              <a:avLst>
                <a:gd name="adj" fmla="val 50000"/>
              </a:avLst>
            </a:prstTxWarp>
          </a:bodyPr>
          <a:lstStyle/>
          <a:p>
            <a:pPr algn="ctr"/>
            <a:r>
              <a:rPr lang="vi-VN" sz="1350" kern="10">
                <a:ln w="19050">
                  <a:solidFill>
                    <a:srgbClr val="99CCFF"/>
                  </a:solidFill>
                  <a:round/>
                  <a:headEnd/>
                  <a:tailEnd/>
                </a:ln>
                <a:solidFill>
                  <a:srgbClr val="0066CC"/>
                </a:solidFill>
                <a:effectLst>
                  <a:outerShdw dist="35921" dir="2700000" algn="ctr" rotWithShape="0">
                    <a:srgbClr val="990000"/>
                  </a:outerShdw>
                </a:effectLst>
              </a:rPr>
              <a:t>3</a:t>
            </a:r>
          </a:p>
        </p:txBody>
      </p:sp>
      <p:sp>
        <p:nvSpPr>
          <p:cNvPr id="73" name="WordArt 37"/>
          <p:cNvSpPr>
            <a:spLocks noChangeArrowheads="1" noChangeShapeType="1" noTextEdit="1"/>
          </p:cNvSpPr>
          <p:nvPr/>
        </p:nvSpPr>
        <p:spPr bwMode="auto">
          <a:xfrm>
            <a:off x="766301" y="4010369"/>
            <a:ext cx="500063" cy="557213"/>
          </a:xfrm>
          <a:prstGeom prst="rect">
            <a:avLst/>
          </a:prstGeom>
        </p:spPr>
        <p:txBody>
          <a:bodyPr wrap="none" fromWordArt="1">
            <a:prstTxWarp prst="textPlain">
              <a:avLst>
                <a:gd name="adj" fmla="val 50000"/>
              </a:avLst>
            </a:prstTxWarp>
          </a:bodyPr>
          <a:lstStyle/>
          <a:p>
            <a:pPr algn="ctr"/>
            <a:r>
              <a:rPr lang="vi-VN" sz="1350" kern="10">
                <a:ln w="19050">
                  <a:solidFill>
                    <a:srgbClr val="99CCFF"/>
                  </a:solidFill>
                  <a:round/>
                  <a:headEnd/>
                  <a:tailEnd/>
                </a:ln>
                <a:solidFill>
                  <a:srgbClr val="0066CC"/>
                </a:solidFill>
                <a:effectLst>
                  <a:outerShdw dist="35921" dir="2700000" algn="ctr" rotWithShape="0">
                    <a:srgbClr val="990000"/>
                  </a:outerShdw>
                </a:effectLst>
              </a:rPr>
              <a:t>4</a:t>
            </a:r>
          </a:p>
        </p:txBody>
      </p:sp>
      <p:sp>
        <p:nvSpPr>
          <p:cNvPr id="74" name="WordArt 38"/>
          <p:cNvSpPr>
            <a:spLocks noChangeArrowheads="1" noChangeShapeType="1" noTextEdit="1"/>
          </p:cNvSpPr>
          <p:nvPr/>
        </p:nvSpPr>
        <p:spPr bwMode="auto">
          <a:xfrm>
            <a:off x="766301" y="4010369"/>
            <a:ext cx="500063" cy="557213"/>
          </a:xfrm>
          <a:prstGeom prst="rect">
            <a:avLst/>
          </a:prstGeom>
        </p:spPr>
        <p:txBody>
          <a:bodyPr wrap="none" fromWordArt="1">
            <a:prstTxWarp prst="textPlain">
              <a:avLst>
                <a:gd name="adj" fmla="val 50000"/>
              </a:avLst>
            </a:prstTxWarp>
          </a:bodyPr>
          <a:lstStyle/>
          <a:p>
            <a:pPr algn="ctr"/>
            <a:r>
              <a:rPr lang="vi-VN" sz="1350" kern="10">
                <a:ln w="19050">
                  <a:solidFill>
                    <a:srgbClr val="99CCFF"/>
                  </a:solidFill>
                  <a:round/>
                  <a:headEnd/>
                  <a:tailEnd/>
                </a:ln>
                <a:solidFill>
                  <a:srgbClr val="0066CC"/>
                </a:solidFill>
                <a:effectLst>
                  <a:outerShdw dist="35921" dir="2700000" algn="ctr" rotWithShape="0">
                    <a:srgbClr val="990000"/>
                  </a:outerShdw>
                </a:effectLst>
              </a:rPr>
              <a:t>5</a:t>
            </a:r>
          </a:p>
        </p:txBody>
      </p:sp>
      <p:sp>
        <p:nvSpPr>
          <p:cNvPr id="75" name="WordArt 39"/>
          <p:cNvSpPr>
            <a:spLocks noChangeArrowheads="1" noChangeShapeType="1" noTextEdit="1"/>
          </p:cNvSpPr>
          <p:nvPr/>
        </p:nvSpPr>
        <p:spPr bwMode="auto">
          <a:xfrm>
            <a:off x="766301" y="4010369"/>
            <a:ext cx="500063" cy="557213"/>
          </a:xfrm>
          <a:prstGeom prst="rect">
            <a:avLst/>
          </a:prstGeom>
        </p:spPr>
        <p:txBody>
          <a:bodyPr wrap="none" fromWordArt="1">
            <a:prstTxWarp prst="textPlain">
              <a:avLst>
                <a:gd name="adj" fmla="val 50000"/>
              </a:avLst>
            </a:prstTxWarp>
          </a:bodyPr>
          <a:lstStyle/>
          <a:p>
            <a:pPr algn="ctr"/>
            <a:r>
              <a:rPr lang="vi-VN" sz="1350" kern="10">
                <a:ln w="19050">
                  <a:solidFill>
                    <a:srgbClr val="99CCFF"/>
                  </a:solidFill>
                  <a:round/>
                  <a:headEnd/>
                  <a:tailEnd/>
                </a:ln>
                <a:solidFill>
                  <a:srgbClr val="0066CC"/>
                </a:solidFill>
                <a:effectLst>
                  <a:outerShdw dist="35921" dir="2700000" algn="ctr" rotWithShape="0">
                    <a:srgbClr val="990000"/>
                  </a:outerShdw>
                </a:effectLst>
              </a:rPr>
              <a:t>6</a:t>
            </a:r>
          </a:p>
        </p:txBody>
      </p:sp>
      <p:sp>
        <p:nvSpPr>
          <p:cNvPr id="76" name="WordArt 40"/>
          <p:cNvSpPr>
            <a:spLocks noChangeArrowheads="1" noChangeShapeType="1" noTextEdit="1"/>
          </p:cNvSpPr>
          <p:nvPr/>
        </p:nvSpPr>
        <p:spPr bwMode="auto">
          <a:xfrm>
            <a:off x="747251" y="4024657"/>
            <a:ext cx="500063" cy="557213"/>
          </a:xfrm>
          <a:prstGeom prst="rect">
            <a:avLst/>
          </a:prstGeom>
        </p:spPr>
        <p:txBody>
          <a:bodyPr wrap="none" fromWordArt="1">
            <a:prstTxWarp prst="textPlain">
              <a:avLst>
                <a:gd name="adj" fmla="val 50000"/>
              </a:avLst>
            </a:prstTxWarp>
          </a:bodyPr>
          <a:lstStyle/>
          <a:p>
            <a:pPr algn="ctr"/>
            <a:r>
              <a:rPr lang="vi-VN" sz="1350" kern="10">
                <a:ln w="19050">
                  <a:solidFill>
                    <a:srgbClr val="99CCFF"/>
                  </a:solidFill>
                  <a:round/>
                  <a:headEnd/>
                  <a:tailEnd/>
                </a:ln>
                <a:solidFill>
                  <a:srgbClr val="0066CC"/>
                </a:solidFill>
                <a:effectLst>
                  <a:outerShdw dist="35921" dir="2700000" algn="ctr" rotWithShape="0">
                    <a:srgbClr val="990000"/>
                  </a:outerShdw>
                </a:effectLst>
              </a:rPr>
              <a:t>7</a:t>
            </a:r>
          </a:p>
        </p:txBody>
      </p:sp>
      <p:sp>
        <p:nvSpPr>
          <p:cNvPr id="77" name="WordArt 41"/>
          <p:cNvSpPr>
            <a:spLocks noChangeArrowheads="1" noChangeShapeType="1" noTextEdit="1"/>
          </p:cNvSpPr>
          <p:nvPr/>
        </p:nvSpPr>
        <p:spPr bwMode="auto">
          <a:xfrm>
            <a:off x="766301" y="4024657"/>
            <a:ext cx="500063" cy="557213"/>
          </a:xfrm>
          <a:prstGeom prst="rect">
            <a:avLst/>
          </a:prstGeom>
        </p:spPr>
        <p:txBody>
          <a:bodyPr wrap="none" fromWordArt="1">
            <a:prstTxWarp prst="textPlain">
              <a:avLst>
                <a:gd name="adj" fmla="val 50000"/>
              </a:avLst>
            </a:prstTxWarp>
          </a:bodyPr>
          <a:lstStyle/>
          <a:p>
            <a:pPr algn="ctr"/>
            <a:r>
              <a:rPr lang="vi-VN" sz="1350" kern="10">
                <a:ln w="19050">
                  <a:solidFill>
                    <a:srgbClr val="99CCFF"/>
                  </a:solidFill>
                  <a:round/>
                  <a:headEnd/>
                  <a:tailEnd/>
                </a:ln>
                <a:solidFill>
                  <a:srgbClr val="0066CC"/>
                </a:solidFill>
                <a:effectLst>
                  <a:outerShdw dist="35921" dir="2700000" algn="ctr" rotWithShape="0">
                    <a:srgbClr val="990000"/>
                  </a:outerShdw>
                </a:effectLst>
              </a:rPr>
              <a:t>8</a:t>
            </a:r>
          </a:p>
        </p:txBody>
      </p:sp>
      <p:sp>
        <p:nvSpPr>
          <p:cNvPr id="78" name="WordArt 42"/>
          <p:cNvSpPr>
            <a:spLocks noChangeArrowheads="1" noChangeShapeType="1" noTextEdit="1"/>
          </p:cNvSpPr>
          <p:nvPr/>
        </p:nvSpPr>
        <p:spPr bwMode="auto">
          <a:xfrm>
            <a:off x="766301" y="4015132"/>
            <a:ext cx="500063" cy="557213"/>
          </a:xfrm>
          <a:prstGeom prst="rect">
            <a:avLst/>
          </a:prstGeom>
        </p:spPr>
        <p:txBody>
          <a:bodyPr wrap="none" fromWordArt="1">
            <a:prstTxWarp prst="textPlain">
              <a:avLst>
                <a:gd name="adj" fmla="val 50000"/>
              </a:avLst>
            </a:prstTxWarp>
          </a:bodyPr>
          <a:lstStyle/>
          <a:p>
            <a:pPr algn="ctr"/>
            <a:r>
              <a:rPr lang="vi-VN" sz="1350" kern="10">
                <a:ln w="19050">
                  <a:solidFill>
                    <a:srgbClr val="99CCFF"/>
                  </a:solidFill>
                  <a:round/>
                  <a:headEnd/>
                  <a:tailEnd/>
                </a:ln>
                <a:solidFill>
                  <a:srgbClr val="0066CC"/>
                </a:solidFill>
                <a:effectLst>
                  <a:outerShdw dist="35921" dir="2700000" algn="ctr" rotWithShape="0">
                    <a:srgbClr val="990000"/>
                  </a:outerShdw>
                </a:effectLst>
              </a:rPr>
              <a:t>9</a:t>
            </a:r>
          </a:p>
        </p:txBody>
      </p:sp>
      <p:sp>
        <p:nvSpPr>
          <p:cNvPr id="79" name="WordArt 43"/>
          <p:cNvSpPr>
            <a:spLocks noChangeArrowheads="1" noChangeShapeType="1" noTextEdit="1"/>
          </p:cNvSpPr>
          <p:nvPr/>
        </p:nvSpPr>
        <p:spPr bwMode="auto">
          <a:xfrm>
            <a:off x="766301" y="3996082"/>
            <a:ext cx="500063" cy="557213"/>
          </a:xfrm>
          <a:prstGeom prst="rect">
            <a:avLst/>
          </a:prstGeom>
        </p:spPr>
        <p:txBody>
          <a:bodyPr wrap="none" fromWordArt="1">
            <a:prstTxWarp prst="textPlain">
              <a:avLst>
                <a:gd name="adj" fmla="val 50000"/>
              </a:avLst>
            </a:prstTxWarp>
          </a:bodyPr>
          <a:lstStyle/>
          <a:p>
            <a:pPr algn="ctr"/>
            <a:r>
              <a:rPr lang="vi-VN" sz="1350" kern="10">
                <a:ln w="19050">
                  <a:solidFill>
                    <a:srgbClr val="99CCFF"/>
                  </a:solidFill>
                  <a:round/>
                  <a:headEnd/>
                  <a:tailEnd/>
                </a:ln>
                <a:solidFill>
                  <a:srgbClr val="0066CC"/>
                </a:solidFill>
                <a:effectLst>
                  <a:outerShdw dist="35921" dir="2700000" algn="ctr" rotWithShape="0">
                    <a:srgbClr val="990000"/>
                  </a:outerShdw>
                </a:effectLst>
              </a:rPr>
              <a:t>10</a:t>
            </a:r>
          </a:p>
        </p:txBody>
      </p:sp>
      <p:grpSp>
        <p:nvGrpSpPr>
          <p:cNvPr id="80" name="Group 49"/>
          <p:cNvGrpSpPr>
            <a:grpSpLocks/>
          </p:cNvGrpSpPr>
          <p:nvPr/>
        </p:nvGrpSpPr>
        <p:grpSpPr bwMode="auto">
          <a:xfrm>
            <a:off x="359108" y="3739452"/>
            <a:ext cx="1314450" cy="1314450"/>
            <a:chOff x="4320" y="2928"/>
            <a:chExt cx="1104" cy="1104"/>
          </a:xfrm>
        </p:grpSpPr>
        <p:sp>
          <p:nvSpPr>
            <p:cNvPr id="81"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sz="4500" b="1">
                <a:solidFill>
                  <a:srgbClr val="FF0066"/>
                </a:solidFill>
                <a:latin typeface=".VnHelvetInsH" panose="020B7200000000000000" pitchFamily="34" charset="0"/>
              </a:endParaRPr>
            </a:p>
          </p:txBody>
        </p:sp>
        <p:sp>
          <p:nvSpPr>
            <p:cNvPr id="82" name="WordArt 51"/>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vi-VN" sz="1350" kern="10" dirty="0">
                  <a:ln w="9525">
                    <a:solidFill>
                      <a:srgbClr val="000000"/>
                    </a:solidFill>
                    <a:round/>
                    <a:headEnd/>
                    <a:tailEnd/>
                  </a:ln>
                  <a:solidFill>
                    <a:srgbClr val="000000"/>
                  </a:solidFill>
                  <a:cs typeface="Times New Roman" panose="02020603050405020304" pitchFamily="18" charset="0"/>
                </a:rPr>
                <a:t>Hết giờ</a:t>
              </a:r>
            </a:p>
          </p:txBody>
        </p:sp>
      </p:grpSp>
      <p:sp>
        <p:nvSpPr>
          <p:cNvPr id="85" name="WordArt 13"/>
          <p:cNvSpPr>
            <a:spLocks noChangeArrowheads="1" noChangeShapeType="1" noTextEdit="1"/>
          </p:cNvSpPr>
          <p:nvPr/>
        </p:nvSpPr>
        <p:spPr bwMode="auto">
          <a:xfrm>
            <a:off x="1335598" y="815855"/>
            <a:ext cx="3301091" cy="620315"/>
          </a:xfrm>
          <a:prstGeom prst="rect">
            <a:avLst/>
          </a:prstGeom>
        </p:spPr>
        <p:txBody>
          <a:bodyPr wrap="none" fromWordArt="1">
            <a:prstTxWarp prst="textPlain">
              <a:avLst>
                <a:gd name="adj" fmla="val 50000"/>
              </a:avLst>
            </a:prstTxWarp>
          </a:bodyPr>
          <a:lstStyle/>
          <a:p>
            <a:pPr algn="ctr">
              <a:defRPr/>
            </a:pPr>
            <a:r>
              <a:rPr lang="en-US" sz="135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alibri" panose="020F0502020204030204"/>
                <a:cs typeface="Times New Roman" panose="02020603050405020304" pitchFamily="18" charset="0"/>
              </a:rPr>
              <a:t>AI NHANH? AI ĐÚNG?</a:t>
            </a:r>
            <a:endParaRPr lang="en-US" sz="135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alibri" panose="020F0502020204030204"/>
              <a:cs typeface="Times New Roman" panose="02020603050405020304" pitchFamily="18" charset="0"/>
            </a:endParaRPr>
          </a:p>
        </p:txBody>
      </p:sp>
    </p:spTree>
    <p:custDataLst>
      <p:tags r:id="rId1"/>
    </p:custDataLst>
    <p:extLst>
      <p:ext uri="{BB962C8B-B14F-4D97-AF65-F5344CB8AC3E}">
        <p14:creationId xmlns:p14="http://schemas.microsoft.com/office/powerpoint/2010/main" val="1378080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71"/>
                                        </p:tgtEl>
                                        <p:attrNameLst>
                                          <p:attrName>style.visibility</p:attrName>
                                        </p:attrNameLst>
                                      </p:cBhvr>
                                      <p:to>
                                        <p:strVal val="visible"/>
                                      </p:to>
                                    </p:set>
                                    <p:anim calcmode="lin" valueType="num">
                                      <p:cBhvr>
                                        <p:cTn id="7" dur="500" fill="hold"/>
                                        <p:tgtEl>
                                          <p:spTgt spid="6171"/>
                                        </p:tgtEl>
                                        <p:attrNameLst>
                                          <p:attrName>ppt_w</p:attrName>
                                        </p:attrNameLst>
                                      </p:cBhvr>
                                      <p:tavLst>
                                        <p:tav tm="0">
                                          <p:val>
                                            <p:fltVal val="0"/>
                                          </p:val>
                                        </p:tav>
                                        <p:tav tm="100000">
                                          <p:val>
                                            <p:strVal val="#ppt_w"/>
                                          </p:val>
                                        </p:tav>
                                      </p:tavLst>
                                    </p:anim>
                                    <p:anim calcmode="lin" valueType="num">
                                      <p:cBhvr>
                                        <p:cTn id="8" dur="500" fill="hold"/>
                                        <p:tgtEl>
                                          <p:spTgt spid="6171"/>
                                        </p:tgtEl>
                                        <p:attrNameLst>
                                          <p:attrName>ppt_h</p:attrName>
                                        </p:attrNameLst>
                                      </p:cBhvr>
                                      <p:tavLst>
                                        <p:tav tm="0">
                                          <p:val>
                                            <p:fltVal val="0"/>
                                          </p:val>
                                        </p:tav>
                                        <p:tav tm="100000">
                                          <p:val>
                                            <p:strVal val="#ppt_h"/>
                                          </p:val>
                                        </p:tav>
                                      </p:tavLst>
                                    </p:anim>
                                    <p:animEffect transition="in" filter="fade">
                                      <p:cBhvr>
                                        <p:cTn id="9" dur="500"/>
                                        <p:tgtEl>
                                          <p:spTgt spid="617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172"/>
                                        </p:tgtEl>
                                        <p:attrNameLst>
                                          <p:attrName>style.visibility</p:attrName>
                                        </p:attrNameLst>
                                      </p:cBhvr>
                                      <p:to>
                                        <p:strVal val="visible"/>
                                      </p:to>
                                    </p:set>
                                    <p:anim calcmode="lin" valueType="num">
                                      <p:cBhvr>
                                        <p:cTn id="12" dur="500" fill="hold"/>
                                        <p:tgtEl>
                                          <p:spTgt spid="6172"/>
                                        </p:tgtEl>
                                        <p:attrNameLst>
                                          <p:attrName>ppt_w</p:attrName>
                                        </p:attrNameLst>
                                      </p:cBhvr>
                                      <p:tavLst>
                                        <p:tav tm="0">
                                          <p:val>
                                            <p:fltVal val="0"/>
                                          </p:val>
                                        </p:tav>
                                        <p:tav tm="100000">
                                          <p:val>
                                            <p:strVal val="#ppt_w"/>
                                          </p:val>
                                        </p:tav>
                                      </p:tavLst>
                                    </p:anim>
                                    <p:anim calcmode="lin" valueType="num">
                                      <p:cBhvr>
                                        <p:cTn id="13" dur="500" fill="hold"/>
                                        <p:tgtEl>
                                          <p:spTgt spid="6172"/>
                                        </p:tgtEl>
                                        <p:attrNameLst>
                                          <p:attrName>ppt_h</p:attrName>
                                        </p:attrNameLst>
                                      </p:cBhvr>
                                      <p:tavLst>
                                        <p:tav tm="0">
                                          <p:val>
                                            <p:fltVal val="0"/>
                                          </p:val>
                                        </p:tav>
                                        <p:tav tm="100000">
                                          <p:val>
                                            <p:strVal val="#ppt_h"/>
                                          </p:val>
                                        </p:tav>
                                      </p:tavLst>
                                    </p:anim>
                                    <p:animEffect transition="in" filter="fade">
                                      <p:cBhvr>
                                        <p:cTn id="14" dur="500"/>
                                        <p:tgtEl>
                                          <p:spTgt spid="6172"/>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6171"/>
                                        </p:tgtEl>
                                        <p:attrNameLst>
                                          <p:attrName>r</p:attrName>
                                        </p:attrNameLst>
                                      </p:cBhvr>
                                    </p:animRot>
                                  </p:childTnLst>
                                </p:cTn>
                              </p:par>
                              <p:par>
                                <p:cTn id="17" presetID="2" presetClass="entr" presetSubtype="8" fill="hold" nodeType="withEffect">
                                  <p:stCondLst>
                                    <p:cond delay="5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Jet Fighter 2-DVDH.wav"/>
                                        </p:tgtEl>
                                      </p:cMediaNode>
                                    </p:audio>
                                  </p:subTnLst>
                                </p:cTn>
                              </p:par>
                              <p:par>
                                <p:cTn id="21" presetID="5" presetClass="entr" presetSubtype="10" fill="hold" nodeType="withEffect">
                                  <p:stCondLst>
                                    <p:cond delay="2000"/>
                                  </p:stCondLst>
                                  <p:childTnLst>
                                    <p:set>
                                      <p:cBhvr>
                                        <p:cTn id="22" dur="1" fill="hold">
                                          <p:stCondLst>
                                            <p:cond delay="0"/>
                                          </p:stCondLst>
                                        </p:cTn>
                                        <p:tgtEl>
                                          <p:spTgt spid="39"/>
                                        </p:tgtEl>
                                        <p:attrNameLst>
                                          <p:attrName>style.visibility</p:attrName>
                                        </p:attrNameLst>
                                      </p:cBhvr>
                                      <p:to>
                                        <p:strVal val="visible"/>
                                      </p:to>
                                    </p:set>
                                    <p:animEffect transition="in" filter="checkerboard(across)">
                                      <p:cBhvr>
                                        <p:cTn id="23" dur="500"/>
                                        <p:tgtEl>
                                          <p:spTgt spid="39"/>
                                        </p:tgtEl>
                                      </p:cBhvr>
                                    </p:animEffect>
                                  </p:childTnLst>
                                </p:cTn>
                              </p:par>
                              <p:par>
                                <p:cTn id="24" presetID="5" presetClass="entr" presetSubtype="10" fill="hold" nodeType="withEffect">
                                  <p:stCondLst>
                                    <p:cond delay="2000"/>
                                  </p:stCondLst>
                                  <p:childTnLst>
                                    <p:set>
                                      <p:cBhvr>
                                        <p:cTn id="25" dur="1" fill="hold">
                                          <p:stCondLst>
                                            <p:cond delay="0"/>
                                          </p:stCondLst>
                                        </p:cTn>
                                        <p:tgtEl>
                                          <p:spTgt spid="40"/>
                                        </p:tgtEl>
                                        <p:attrNameLst>
                                          <p:attrName>style.visibility</p:attrName>
                                        </p:attrNameLst>
                                      </p:cBhvr>
                                      <p:to>
                                        <p:strVal val="visible"/>
                                      </p:to>
                                    </p:set>
                                    <p:animEffect transition="in" filter="checkerboard(across)">
                                      <p:cBhvr>
                                        <p:cTn id="26" dur="500"/>
                                        <p:tgtEl>
                                          <p:spTgt spid="40"/>
                                        </p:tgtEl>
                                      </p:cBhvr>
                                    </p:animEffect>
                                  </p:childTnLst>
                                  <p:subTnLst>
                                    <p:audio>
                                      <p:cMediaNode>
                                        <p:cTn display="0" masterRel="sameClick">
                                          <p:stCondLst>
                                            <p:cond evt="begin" delay="0">
                                              <p:tn val="24"/>
                                            </p:cond>
                                          </p:stCondLst>
                                          <p:endCondLst>
                                            <p:cond evt="onStopAudio" delay="0">
                                              <p:tgtEl>
                                                <p:sldTgt/>
                                              </p:tgtEl>
                                            </p:cond>
                                          </p:endCondLst>
                                        </p:cTn>
                                        <p:tgtEl>
                                          <p:sndTgt r:embed="rId4" name="Chimes 3-CL (2).wav"/>
                                        </p:tgtEl>
                                      </p:cMediaNode>
                                    </p:audio>
                                  </p:subTnLst>
                                </p:cTn>
                              </p:par>
                              <p:par>
                                <p:cTn id="27" presetID="5" presetClass="entr" presetSubtype="10" fill="hold" nodeType="withEffect">
                                  <p:stCondLst>
                                    <p:cond delay="2000"/>
                                  </p:stCondLst>
                                  <p:childTnLst>
                                    <p:set>
                                      <p:cBhvr>
                                        <p:cTn id="28" dur="1" fill="hold">
                                          <p:stCondLst>
                                            <p:cond delay="0"/>
                                          </p:stCondLst>
                                        </p:cTn>
                                        <p:tgtEl>
                                          <p:spTgt spid="1043"/>
                                        </p:tgtEl>
                                        <p:attrNameLst>
                                          <p:attrName>style.visibility</p:attrName>
                                        </p:attrNameLst>
                                      </p:cBhvr>
                                      <p:to>
                                        <p:strVal val="visible"/>
                                      </p:to>
                                    </p:set>
                                    <p:animEffect transition="in" filter="checkerboard(across)">
                                      <p:cBhvr>
                                        <p:cTn id="29" dur="500"/>
                                        <p:tgtEl>
                                          <p:spTgt spid="1043"/>
                                        </p:tgtEl>
                                      </p:cBhvr>
                                    </p:animEffect>
                                  </p:childTnLst>
                                </p:cTn>
                              </p:par>
                              <p:par>
                                <p:cTn id="30" presetID="5" presetClass="entr" presetSubtype="10" fill="hold" grpId="0" nodeType="withEffect">
                                  <p:stCondLst>
                                    <p:cond delay="2000"/>
                                  </p:stCondLst>
                                  <p:childTnLst>
                                    <p:set>
                                      <p:cBhvr>
                                        <p:cTn id="31" dur="1" fill="hold">
                                          <p:stCondLst>
                                            <p:cond delay="0"/>
                                          </p:stCondLst>
                                        </p:cTn>
                                        <p:tgtEl>
                                          <p:spTgt spid="1044"/>
                                        </p:tgtEl>
                                        <p:attrNameLst>
                                          <p:attrName>style.visibility</p:attrName>
                                        </p:attrNameLst>
                                      </p:cBhvr>
                                      <p:to>
                                        <p:strVal val="visible"/>
                                      </p:to>
                                    </p:set>
                                    <p:animEffect transition="in" filter="checkerboard(across)">
                                      <p:cBhvr>
                                        <p:cTn id="32" dur="500"/>
                                        <p:tgtEl>
                                          <p:spTgt spid="1044"/>
                                        </p:tgtEl>
                                      </p:cBhvr>
                                    </p:animEffect>
                                  </p:childTnLst>
                                </p:cTn>
                              </p:par>
                              <p:par>
                                <p:cTn id="33" presetID="22" presetClass="entr" presetSubtype="8" fill="hold" nodeType="withEffect">
                                  <p:stCondLst>
                                    <p:cond delay="2000"/>
                                  </p:stCondLst>
                                  <p:iterate type="lt">
                                    <p:tmPct val="0"/>
                                  </p:iterate>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par>
                                <p:cTn id="36" presetID="5" presetClass="entr" presetSubtype="10" fill="hold" nodeType="withEffect">
                                  <p:stCondLst>
                                    <p:cond delay="3000"/>
                                  </p:stCondLst>
                                  <p:childTnLst>
                                    <p:set>
                                      <p:cBhvr>
                                        <p:cTn id="37" dur="1" fill="hold">
                                          <p:stCondLst>
                                            <p:cond delay="0"/>
                                          </p:stCondLst>
                                        </p:cTn>
                                        <p:tgtEl>
                                          <p:spTgt spid="5"/>
                                        </p:tgtEl>
                                        <p:attrNameLst>
                                          <p:attrName>style.visibility</p:attrName>
                                        </p:attrNameLst>
                                      </p:cBhvr>
                                      <p:to>
                                        <p:strVal val="visible"/>
                                      </p:to>
                                    </p:set>
                                    <p:animEffect transition="in" filter="checkerboard(across)">
                                      <p:cBhvr>
                                        <p:cTn id="38" dur="500"/>
                                        <p:tgtEl>
                                          <p:spTgt spid="5"/>
                                        </p:tgtEl>
                                      </p:cBhvr>
                                    </p:animEffect>
                                  </p:childTnLst>
                                </p:cTn>
                              </p:par>
                              <p:par>
                                <p:cTn id="39" presetID="5" presetClass="entr" presetSubtype="10" fill="hold" nodeType="withEffect">
                                  <p:stCondLst>
                                    <p:cond delay="3000"/>
                                  </p:stCondLst>
                                  <p:childTnLst>
                                    <p:set>
                                      <p:cBhvr>
                                        <p:cTn id="40" dur="1" fill="hold">
                                          <p:stCondLst>
                                            <p:cond delay="0"/>
                                          </p:stCondLst>
                                        </p:cTn>
                                        <p:tgtEl>
                                          <p:spTgt spid="6"/>
                                        </p:tgtEl>
                                        <p:attrNameLst>
                                          <p:attrName>style.visibility</p:attrName>
                                        </p:attrNameLst>
                                      </p:cBhvr>
                                      <p:to>
                                        <p:strVal val="visible"/>
                                      </p:to>
                                    </p:set>
                                    <p:animEffect transition="in" filter="checkerboard(across)">
                                      <p:cBhvr>
                                        <p:cTn id="41" dur="500"/>
                                        <p:tgtEl>
                                          <p:spTgt spid="6"/>
                                        </p:tgtEl>
                                      </p:cBhvr>
                                    </p:animEffect>
                                  </p:childTnLst>
                                  <p:subTnLst>
                                    <p:audio>
                                      <p:cMediaNode>
                                        <p:cTn display="0" masterRel="sameClick">
                                          <p:stCondLst>
                                            <p:cond evt="begin" delay="0">
                                              <p:tn val="39"/>
                                            </p:cond>
                                          </p:stCondLst>
                                          <p:endCondLst>
                                            <p:cond evt="onStopAudio" delay="0">
                                              <p:tgtEl>
                                                <p:sldTgt/>
                                              </p:tgtEl>
                                            </p:cond>
                                          </p:endCondLst>
                                        </p:cTn>
                                        <p:tgtEl>
                                          <p:sndTgt r:embed="rId4" name="Chimes 3-CL (2).wav"/>
                                        </p:tgtEl>
                                      </p:cMediaNode>
                                    </p:audio>
                                  </p:subTnLst>
                                </p:cTn>
                              </p:par>
                              <p:par>
                                <p:cTn id="42" presetID="5" presetClass="entr" presetSubtype="10" fill="hold" nodeType="withEffect">
                                  <p:stCondLst>
                                    <p:cond delay="3000"/>
                                  </p:stCondLst>
                                  <p:childTnLst>
                                    <p:set>
                                      <p:cBhvr>
                                        <p:cTn id="43" dur="1" fill="hold">
                                          <p:stCondLst>
                                            <p:cond delay="0"/>
                                          </p:stCondLst>
                                        </p:cTn>
                                        <p:tgtEl>
                                          <p:spTgt spid="7"/>
                                        </p:tgtEl>
                                        <p:attrNameLst>
                                          <p:attrName>style.visibility</p:attrName>
                                        </p:attrNameLst>
                                      </p:cBhvr>
                                      <p:to>
                                        <p:strVal val="visible"/>
                                      </p:to>
                                    </p:set>
                                    <p:animEffect transition="in" filter="checkerboard(across)">
                                      <p:cBhvr>
                                        <p:cTn id="44" dur="500"/>
                                        <p:tgtEl>
                                          <p:spTgt spid="7"/>
                                        </p:tgtEl>
                                      </p:cBhvr>
                                    </p:animEffect>
                                  </p:childTnLst>
                                </p:cTn>
                              </p:par>
                              <p:par>
                                <p:cTn id="45" presetID="5" presetClass="entr" presetSubtype="10" fill="hold" grpId="0" nodeType="withEffect">
                                  <p:stCondLst>
                                    <p:cond delay="3000"/>
                                  </p:stCondLst>
                                  <p:childTnLst>
                                    <p:set>
                                      <p:cBhvr>
                                        <p:cTn id="46" dur="1" fill="hold">
                                          <p:stCondLst>
                                            <p:cond delay="0"/>
                                          </p:stCondLst>
                                        </p:cTn>
                                        <p:tgtEl>
                                          <p:spTgt spid="8"/>
                                        </p:tgtEl>
                                        <p:attrNameLst>
                                          <p:attrName>style.visibility</p:attrName>
                                        </p:attrNameLst>
                                      </p:cBhvr>
                                      <p:to>
                                        <p:strVal val="visible"/>
                                      </p:to>
                                    </p:set>
                                    <p:animEffect transition="in" filter="checkerboard(across)">
                                      <p:cBhvr>
                                        <p:cTn id="47" dur="500"/>
                                        <p:tgtEl>
                                          <p:spTgt spid="8"/>
                                        </p:tgtEl>
                                      </p:cBhvr>
                                    </p:animEffect>
                                  </p:childTnLst>
                                </p:cTn>
                              </p:par>
                              <p:par>
                                <p:cTn id="48" presetID="22" presetClass="entr" presetSubtype="8" fill="hold" nodeType="withEffect">
                                  <p:stCondLst>
                                    <p:cond delay="3000"/>
                                  </p:stCondLst>
                                  <p:iterate type="lt">
                                    <p:tmPct val="0"/>
                                  </p:iterate>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par>
                                <p:cTn id="51" presetID="5" presetClass="entr" presetSubtype="10" fill="hold" nodeType="withEffect">
                                  <p:stCondLst>
                                    <p:cond delay="4000"/>
                                  </p:stCondLst>
                                  <p:childTnLst>
                                    <p:set>
                                      <p:cBhvr>
                                        <p:cTn id="52" dur="1" fill="hold">
                                          <p:stCondLst>
                                            <p:cond delay="0"/>
                                          </p:stCondLst>
                                        </p:cTn>
                                        <p:tgtEl>
                                          <p:spTgt spid="11"/>
                                        </p:tgtEl>
                                        <p:attrNameLst>
                                          <p:attrName>style.visibility</p:attrName>
                                        </p:attrNameLst>
                                      </p:cBhvr>
                                      <p:to>
                                        <p:strVal val="visible"/>
                                      </p:to>
                                    </p:set>
                                    <p:animEffect transition="in" filter="checkerboard(across)">
                                      <p:cBhvr>
                                        <p:cTn id="53" dur="500"/>
                                        <p:tgtEl>
                                          <p:spTgt spid="11"/>
                                        </p:tgtEl>
                                      </p:cBhvr>
                                    </p:animEffect>
                                  </p:childTnLst>
                                </p:cTn>
                              </p:par>
                              <p:par>
                                <p:cTn id="54" presetID="5" presetClass="entr" presetSubtype="10" fill="hold" nodeType="withEffect">
                                  <p:stCondLst>
                                    <p:cond delay="4000"/>
                                  </p:stCondLst>
                                  <p:childTnLst>
                                    <p:set>
                                      <p:cBhvr>
                                        <p:cTn id="55" dur="1" fill="hold">
                                          <p:stCondLst>
                                            <p:cond delay="0"/>
                                          </p:stCondLst>
                                        </p:cTn>
                                        <p:tgtEl>
                                          <p:spTgt spid="12"/>
                                        </p:tgtEl>
                                        <p:attrNameLst>
                                          <p:attrName>style.visibility</p:attrName>
                                        </p:attrNameLst>
                                      </p:cBhvr>
                                      <p:to>
                                        <p:strVal val="visible"/>
                                      </p:to>
                                    </p:set>
                                    <p:animEffect transition="in" filter="checkerboard(across)">
                                      <p:cBhvr>
                                        <p:cTn id="56" dur="500"/>
                                        <p:tgtEl>
                                          <p:spTgt spid="12"/>
                                        </p:tgtEl>
                                      </p:cBhvr>
                                    </p:animEffect>
                                  </p:childTnLst>
                                  <p:subTnLst>
                                    <p:audio>
                                      <p:cMediaNode>
                                        <p:cTn display="0" masterRel="sameClick">
                                          <p:stCondLst>
                                            <p:cond evt="begin" delay="0">
                                              <p:tn val="54"/>
                                            </p:cond>
                                          </p:stCondLst>
                                          <p:endCondLst>
                                            <p:cond evt="onStopAudio" delay="0">
                                              <p:tgtEl>
                                                <p:sldTgt/>
                                              </p:tgtEl>
                                            </p:cond>
                                          </p:endCondLst>
                                        </p:cTn>
                                        <p:tgtEl>
                                          <p:sndTgt r:embed="rId4" name="Chimes 3-CL (2).wav"/>
                                        </p:tgtEl>
                                      </p:cMediaNode>
                                    </p:audio>
                                  </p:subTnLst>
                                </p:cTn>
                              </p:par>
                              <p:par>
                                <p:cTn id="57" presetID="5" presetClass="entr" presetSubtype="10" fill="hold" nodeType="withEffect">
                                  <p:stCondLst>
                                    <p:cond delay="4000"/>
                                  </p:stCondLst>
                                  <p:childTnLst>
                                    <p:set>
                                      <p:cBhvr>
                                        <p:cTn id="58" dur="1" fill="hold">
                                          <p:stCondLst>
                                            <p:cond delay="0"/>
                                          </p:stCondLst>
                                        </p:cTn>
                                        <p:tgtEl>
                                          <p:spTgt spid="13"/>
                                        </p:tgtEl>
                                        <p:attrNameLst>
                                          <p:attrName>style.visibility</p:attrName>
                                        </p:attrNameLst>
                                      </p:cBhvr>
                                      <p:to>
                                        <p:strVal val="visible"/>
                                      </p:to>
                                    </p:set>
                                    <p:animEffect transition="in" filter="checkerboard(across)">
                                      <p:cBhvr>
                                        <p:cTn id="59" dur="500"/>
                                        <p:tgtEl>
                                          <p:spTgt spid="13"/>
                                        </p:tgtEl>
                                      </p:cBhvr>
                                    </p:animEffect>
                                  </p:childTnLst>
                                </p:cTn>
                              </p:par>
                              <p:par>
                                <p:cTn id="60" presetID="5" presetClass="entr" presetSubtype="10" fill="hold" grpId="0" nodeType="withEffect">
                                  <p:stCondLst>
                                    <p:cond delay="4000"/>
                                  </p:stCondLst>
                                  <p:childTnLst>
                                    <p:set>
                                      <p:cBhvr>
                                        <p:cTn id="61" dur="1" fill="hold">
                                          <p:stCondLst>
                                            <p:cond delay="0"/>
                                          </p:stCondLst>
                                        </p:cTn>
                                        <p:tgtEl>
                                          <p:spTgt spid="15"/>
                                        </p:tgtEl>
                                        <p:attrNameLst>
                                          <p:attrName>style.visibility</p:attrName>
                                        </p:attrNameLst>
                                      </p:cBhvr>
                                      <p:to>
                                        <p:strVal val="visible"/>
                                      </p:to>
                                    </p:set>
                                    <p:animEffect transition="in" filter="checkerboard(across)">
                                      <p:cBhvr>
                                        <p:cTn id="62" dur="500"/>
                                        <p:tgtEl>
                                          <p:spTgt spid="15"/>
                                        </p:tgtEl>
                                      </p:cBhvr>
                                    </p:animEffect>
                                  </p:childTnLst>
                                </p:cTn>
                              </p:par>
                              <p:par>
                                <p:cTn id="63" presetID="22" presetClass="entr" presetSubtype="8" fill="hold" nodeType="withEffect">
                                  <p:stCondLst>
                                    <p:cond delay="4000"/>
                                  </p:stCondLst>
                                  <p:iterate type="lt">
                                    <p:tmPct val="0"/>
                                  </p:iterate>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79"/>
                                        </p:tgtEl>
                                        <p:attrNameLst>
                                          <p:attrName>style.visibility</p:attrName>
                                        </p:attrNameLst>
                                      </p:cBhvr>
                                      <p:to>
                                        <p:strVal val="visible"/>
                                      </p:to>
                                    </p:set>
                                    <p:animEffect transition="in" filter="dissolve">
                                      <p:cBhvr>
                                        <p:cTn id="70" dur="500"/>
                                        <p:tgtEl>
                                          <p:spTgt spid="79"/>
                                        </p:tgtEl>
                                      </p:cBhvr>
                                    </p:animEffect>
                                  </p:childTnLst>
                                  <p:subTnLst>
                                    <p:audio>
                                      <p:cMediaNode>
                                        <p:cTn display="0" masterRel="sameClick">
                                          <p:stCondLst>
                                            <p:cond evt="begin" delay="0">
                                              <p:tn val="68"/>
                                            </p:cond>
                                          </p:stCondLst>
                                          <p:endCondLst>
                                            <p:cond evt="onStopAudio" delay="0">
                                              <p:tgtEl>
                                                <p:sldTgt/>
                                              </p:tgtEl>
                                            </p:cond>
                                          </p:endCondLst>
                                        </p:cTn>
                                        <p:tgtEl>
                                          <p:sndTgt r:embed="rId5" name="camera.wav"/>
                                        </p:tgtEl>
                                      </p:cMediaNode>
                                    </p:audio>
                                  </p:subTnLst>
                                </p:cTn>
                              </p:par>
                            </p:childTnLst>
                          </p:cTn>
                        </p:par>
                        <p:par>
                          <p:cTn id="71" fill="hold">
                            <p:stCondLst>
                              <p:cond delay="500"/>
                            </p:stCondLst>
                            <p:childTnLst>
                              <p:par>
                                <p:cTn id="72" presetID="53" presetClass="exit" presetSubtype="0" fill="hold" grpId="1" nodeType="afterEffect">
                                  <p:stCondLst>
                                    <p:cond delay="0"/>
                                  </p:stCondLst>
                                  <p:childTnLst>
                                    <p:anim calcmode="lin" valueType="num">
                                      <p:cBhvr>
                                        <p:cTn id="73" dur="500"/>
                                        <p:tgtEl>
                                          <p:spTgt spid="79"/>
                                        </p:tgtEl>
                                        <p:attrNameLst>
                                          <p:attrName>ppt_w</p:attrName>
                                        </p:attrNameLst>
                                      </p:cBhvr>
                                      <p:tavLst>
                                        <p:tav tm="0">
                                          <p:val>
                                            <p:strVal val="ppt_w"/>
                                          </p:val>
                                        </p:tav>
                                        <p:tav tm="100000">
                                          <p:val>
                                            <p:fltVal val="0"/>
                                          </p:val>
                                        </p:tav>
                                      </p:tavLst>
                                    </p:anim>
                                    <p:anim calcmode="lin" valueType="num">
                                      <p:cBhvr>
                                        <p:cTn id="74" dur="500"/>
                                        <p:tgtEl>
                                          <p:spTgt spid="79"/>
                                        </p:tgtEl>
                                        <p:attrNameLst>
                                          <p:attrName>ppt_h</p:attrName>
                                        </p:attrNameLst>
                                      </p:cBhvr>
                                      <p:tavLst>
                                        <p:tav tm="0">
                                          <p:val>
                                            <p:strVal val="ppt_h"/>
                                          </p:val>
                                        </p:tav>
                                        <p:tav tm="100000">
                                          <p:val>
                                            <p:fltVal val="0"/>
                                          </p:val>
                                        </p:tav>
                                      </p:tavLst>
                                    </p:anim>
                                    <p:animEffect transition="out" filter="fade">
                                      <p:cBhvr>
                                        <p:cTn id="75" dur="500"/>
                                        <p:tgtEl>
                                          <p:spTgt spid="79"/>
                                        </p:tgtEl>
                                      </p:cBhvr>
                                    </p:animEffect>
                                    <p:set>
                                      <p:cBhvr>
                                        <p:cTn id="76" dur="1" fill="hold">
                                          <p:stCondLst>
                                            <p:cond delay="499"/>
                                          </p:stCondLst>
                                        </p:cTn>
                                        <p:tgtEl>
                                          <p:spTgt spid="79"/>
                                        </p:tgtEl>
                                        <p:attrNameLst>
                                          <p:attrName>style.visibility</p:attrName>
                                        </p:attrNameLst>
                                      </p:cBhvr>
                                      <p:to>
                                        <p:strVal val="hidden"/>
                                      </p:to>
                                    </p:set>
                                  </p:childTnLst>
                                </p:cTn>
                              </p:par>
                            </p:childTnLst>
                          </p:cTn>
                        </p:par>
                        <p:par>
                          <p:cTn id="77" fill="hold">
                            <p:stCondLst>
                              <p:cond delay="1000"/>
                            </p:stCondLst>
                            <p:childTnLst>
                              <p:par>
                                <p:cTn id="78" presetID="9" presetClass="entr" presetSubtype="0" fill="hold" grpId="0" nodeType="afterEffect">
                                  <p:stCondLst>
                                    <p:cond delay="0"/>
                                  </p:stCondLst>
                                  <p:childTnLst>
                                    <p:set>
                                      <p:cBhvr>
                                        <p:cTn id="79" dur="1" fill="hold">
                                          <p:stCondLst>
                                            <p:cond delay="0"/>
                                          </p:stCondLst>
                                        </p:cTn>
                                        <p:tgtEl>
                                          <p:spTgt spid="78"/>
                                        </p:tgtEl>
                                        <p:attrNameLst>
                                          <p:attrName>style.visibility</p:attrName>
                                        </p:attrNameLst>
                                      </p:cBhvr>
                                      <p:to>
                                        <p:strVal val="visible"/>
                                      </p:to>
                                    </p:set>
                                    <p:animEffect transition="in" filter="dissolve">
                                      <p:cBhvr>
                                        <p:cTn id="80" dur="500"/>
                                        <p:tgtEl>
                                          <p:spTgt spid="78"/>
                                        </p:tgtEl>
                                      </p:cBhvr>
                                    </p:animEffect>
                                  </p:childTnLst>
                                  <p:subTnLst>
                                    <p:audio>
                                      <p:cMediaNode>
                                        <p:cTn display="0" masterRel="sameClick">
                                          <p:stCondLst>
                                            <p:cond evt="begin" delay="0">
                                              <p:tn val="78"/>
                                            </p:cond>
                                          </p:stCondLst>
                                          <p:endCondLst>
                                            <p:cond evt="onStopAudio" delay="0">
                                              <p:tgtEl>
                                                <p:sldTgt/>
                                              </p:tgtEl>
                                            </p:cond>
                                          </p:endCondLst>
                                        </p:cTn>
                                        <p:tgtEl>
                                          <p:sndTgt r:embed="rId5" name="camera.wav"/>
                                        </p:tgtEl>
                                      </p:cMediaNode>
                                    </p:audio>
                                  </p:subTnLst>
                                </p:cTn>
                              </p:par>
                            </p:childTnLst>
                          </p:cTn>
                        </p:par>
                        <p:par>
                          <p:cTn id="81" fill="hold">
                            <p:stCondLst>
                              <p:cond delay="1500"/>
                            </p:stCondLst>
                            <p:childTnLst>
                              <p:par>
                                <p:cTn id="82" presetID="53" presetClass="exit" presetSubtype="0" fill="hold" grpId="1" nodeType="afterEffect">
                                  <p:stCondLst>
                                    <p:cond delay="0"/>
                                  </p:stCondLst>
                                  <p:childTnLst>
                                    <p:anim calcmode="lin" valueType="num">
                                      <p:cBhvr>
                                        <p:cTn id="83" dur="500"/>
                                        <p:tgtEl>
                                          <p:spTgt spid="78"/>
                                        </p:tgtEl>
                                        <p:attrNameLst>
                                          <p:attrName>ppt_w</p:attrName>
                                        </p:attrNameLst>
                                      </p:cBhvr>
                                      <p:tavLst>
                                        <p:tav tm="0">
                                          <p:val>
                                            <p:strVal val="ppt_w"/>
                                          </p:val>
                                        </p:tav>
                                        <p:tav tm="100000">
                                          <p:val>
                                            <p:fltVal val="0"/>
                                          </p:val>
                                        </p:tav>
                                      </p:tavLst>
                                    </p:anim>
                                    <p:anim calcmode="lin" valueType="num">
                                      <p:cBhvr>
                                        <p:cTn id="84" dur="500"/>
                                        <p:tgtEl>
                                          <p:spTgt spid="78"/>
                                        </p:tgtEl>
                                        <p:attrNameLst>
                                          <p:attrName>ppt_h</p:attrName>
                                        </p:attrNameLst>
                                      </p:cBhvr>
                                      <p:tavLst>
                                        <p:tav tm="0">
                                          <p:val>
                                            <p:strVal val="ppt_h"/>
                                          </p:val>
                                        </p:tav>
                                        <p:tav tm="100000">
                                          <p:val>
                                            <p:fltVal val="0"/>
                                          </p:val>
                                        </p:tav>
                                      </p:tavLst>
                                    </p:anim>
                                    <p:animEffect transition="out" filter="fade">
                                      <p:cBhvr>
                                        <p:cTn id="85" dur="500"/>
                                        <p:tgtEl>
                                          <p:spTgt spid="78"/>
                                        </p:tgtEl>
                                      </p:cBhvr>
                                    </p:animEffect>
                                    <p:set>
                                      <p:cBhvr>
                                        <p:cTn id="86" dur="1" fill="hold">
                                          <p:stCondLst>
                                            <p:cond delay="499"/>
                                          </p:stCondLst>
                                        </p:cTn>
                                        <p:tgtEl>
                                          <p:spTgt spid="78"/>
                                        </p:tgtEl>
                                        <p:attrNameLst>
                                          <p:attrName>style.visibility</p:attrName>
                                        </p:attrNameLst>
                                      </p:cBhvr>
                                      <p:to>
                                        <p:strVal val="hidden"/>
                                      </p:to>
                                    </p:set>
                                  </p:childTnLst>
                                </p:cTn>
                              </p:par>
                            </p:childTnLst>
                          </p:cTn>
                        </p:par>
                        <p:par>
                          <p:cTn id="87" fill="hold">
                            <p:stCondLst>
                              <p:cond delay="2000"/>
                            </p:stCondLst>
                            <p:childTnLst>
                              <p:par>
                                <p:cTn id="88" presetID="9" presetClass="entr" presetSubtype="0" fill="hold" grpId="0" nodeType="afterEffect">
                                  <p:stCondLst>
                                    <p:cond delay="0"/>
                                  </p:stCondLst>
                                  <p:childTnLst>
                                    <p:set>
                                      <p:cBhvr>
                                        <p:cTn id="89" dur="1" fill="hold">
                                          <p:stCondLst>
                                            <p:cond delay="0"/>
                                          </p:stCondLst>
                                        </p:cTn>
                                        <p:tgtEl>
                                          <p:spTgt spid="77"/>
                                        </p:tgtEl>
                                        <p:attrNameLst>
                                          <p:attrName>style.visibility</p:attrName>
                                        </p:attrNameLst>
                                      </p:cBhvr>
                                      <p:to>
                                        <p:strVal val="visible"/>
                                      </p:to>
                                    </p:set>
                                    <p:animEffect transition="in" filter="dissolve">
                                      <p:cBhvr>
                                        <p:cTn id="90" dur="500"/>
                                        <p:tgtEl>
                                          <p:spTgt spid="77"/>
                                        </p:tgtEl>
                                      </p:cBhvr>
                                    </p:animEffect>
                                  </p:childTnLst>
                                  <p:subTnLst>
                                    <p:audio>
                                      <p:cMediaNode>
                                        <p:cTn display="0" masterRel="sameClick">
                                          <p:stCondLst>
                                            <p:cond evt="begin" delay="0">
                                              <p:tn val="88"/>
                                            </p:cond>
                                          </p:stCondLst>
                                          <p:endCondLst>
                                            <p:cond evt="onStopAudio" delay="0">
                                              <p:tgtEl>
                                                <p:sldTgt/>
                                              </p:tgtEl>
                                            </p:cond>
                                          </p:endCondLst>
                                        </p:cTn>
                                        <p:tgtEl>
                                          <p:sndTgt r:embed="rId5" name="camera.wav"/>
                                        </p:tgtEl>
                                      </p:cMediaNode>
                                    </p:audio>
                                  </p:subTnLst>
                                </p:cTn>
                              </p:par>
                            </p:childTnLst>
                          </p:cTn>
                        </p:par>
                        <p:par>
                          <p:cTn id="91" fill="hold">
                            <p:stCondLst>
                              <p:cond delay="2500"/>
                            </p:stCondLst>
                            <p:childTnLst>
                              <p:par>
                                <p:cTn id="92" presetID="53" presetClass="exit" presetSubtype="0" fill="hold" grpId="1" nodeType="afterEffect">
                                  <p:stCondLst>
                                    <p:cond delay="0"/>
                                  </p:stCondLst>
                                  <p:childTnLst>
                                    <p:anim calcmode="lin" valueType="num">
                                      <p:cBhvr>
                                        <p:cTn id="93" dur="500"/>
                                        <p:tgtEl>
                                          <p:spTgt spid="77"/>
                                        </p:tgtEl>
                                        <p:attrNameLst>
                                          <p:attrName>ppt_w</p:attrName>
                                        </p:attrNameLst>
                                      </p:cBhvr>
                                      <p:tavLst>
                                        <p:tav tm="0">
                                          <p:val>
                                            <p:strVal val="ppt_w"/>
                                          </p:val>
                                        </p:tav>
                                        <p:tav tm="100000">
                                          <p:val>
                                            <p:fltVal val="0"/>
                                          </p:val>
                                        </p:tav>
                                      </p:tavLst>
                                    </p:anim>
                                    <p:anim calcmode="lin" valueType="num">
                                      <p:cBhvr>
                                        <p:cTn id="94" dur="500"/>
                                        <p:tgtEl>
                                          <p:spTgt spid="77"/>
                                        </p:tgtEl>
                                        <p:attrNameLst>
                                          <p:attrName>ppt_h</p:attrName>
                                        </p:attrNameLst>
                                      </p:cBhvr>
                                      <p:tavLst>
                                        <p:tav tm="0">
                                          <p:val>
                                            <p:strVal val="ppt_h"/>
                                          </p:val>
                                        </p:tav>
                                        <p:tav tm="100000">
                                          <p:val>
                                            <p:fltVal val="0"/>
                                          </p:val>
                                        </p:tav>
                                      </p:tavLst>
                                    </p:anim>
                                    <p:animEffect transition="out" filter="fade">
                                      <p:cBhvr>
                                        <p:cTn id="95" dur="500"/>
                                        <p:tgtEl>
                                          <p:spTgt spid="77"/>
                                        </p:tgtEl>
                                      </p:cBhvr>
                                    </p:animEffect>
                                    <p:set>
                                      <p:cBhvr>
                                        <p:cTn id="96" dur="1" fill="hold">
                                          <p:stCondLst>
                                            <p:cond delay="499"/>
                                          </p:stCondLst>
                                        </p:cTn>
                                        <p:tgtEl>
                                          <p:spTgt spid="77"/>
                                        </p:tgtEl>
                                        <p:attrNameLst>
                                          <p:attrName>style.visibility</p:attrName>
                                        </p:attrNameLst>
                                      </p:cBhvr>
                                      <p:to>
                                        <p:strVal val="hidden"/>
                                      </p:to>
                                    </p:set>
                                  </p:childTnLst>
                                </p:cTn>
                              </p:par>
                            </p:childTnLst>
                          </p:cTn>
                        </p:par>
                        <p:par>
                          <p:cTn id="97" fill="hold">
                            <p:stCondLst>
                              <p:cond delay="3000"/>
                            </p:stCondLst>
                            <p:childTnLst>
                              <p:par>
                                <p:cTn id="98" presetID="9" presetClass="entr" presetSubtype="0" fill="hold" grpId="0" nodeType="afterEffect">
                                  <p:stCondLst>
                                    <p:cond delay="0"/>
                                  </p:stCondLst>
                                  <p:childTnLst>
                                    <p:set>
                                      <p:cBhvr>
                                        <p:cTn id="99" dur="1" fill="hold">
                                          <p:stCondLst>
                                            <p:cond delay="0"/>
                                          </p:stCondLst>
                                        </p:cTn>
                                        <p:tgtEl>
                                          <p:spTgt spid="76"/>
                                        </p:tgtEl>
                                        <p:attrNameLst>
                                          <p:attrName>style.visibility</p:attrName>
                                        </p:attrNameLst>
                                      </p:cBhvr>
                                      <p:to>
                                        <p:strVal val="visible"/>
                                      </p:to>
                                    </p:set>
                                    <p:animEffect transition="in" filter="dissolve">
                                      <p:cBhvr>
                                        <p:cTn id="100" dur="500"/>
                                        <p:tgtEl>
                                          <p:spTgt spid="76"/>
                                        </p:tgtEl>
                                      </p:cBhvr>
                                    </p:animEffect>
                                  </p:childTnLst>
                                  <p:subTnLst>
                                    <p:audio>
                                      <p:cMediaNode>
                                        <p:cTn display="0" masterRel="sameClick">
                                          <p:stCondLst>
                                            <p:cond evt="begin" delay="0">
                                              <p:tn val="98"/>
                                            </p:cond>
                                          </p:stCondLst>
                                          <p:endCondLst>
                                            <p:cond evt="onStopAudio" delay="0">
                                              <p:tgtEl>
                                                <p:sldTgt/>
                                              </p:tgtEl>
                                            </p:cond>
                                          </p:endCondLst>
                                        </p:cTn>
                                        <p:tgtEl>
                                          <p:sndTgt r:embed="rId5" name="camera.wav"/>
                                        </p:tgtEl>
                                      </p:cMediaNode>
                                    </p:audio>
                                  </p:subTnLst>
                                </p:cTn>
                              </p:par>
                            </p:childTnLst>
                          </p:cTn>
                        </p:par>
                        <p:par>
                          <p:cTn id="101" fill="hold">
                            <p:stCondLst>
                              <p:cond delay="3500"/>
                            </p:stCondLst>
                            <p:childTnLst>
                              <p:par>
                                <p:cTn id="102" presetID="53" presetClass="exit" presetSubtype="0" fill="hold" grpId="1" nodeType="afterEffect">
                                  <p:stCondLst>
                                    <p:cond delay="0"/>
                                  </p:stCondLst>
                                  <p:childTnLst>
                                    <p:anim calcmode="lin" valueType="num">
                                      <p:cBhvr>
                                        <p:cTn id="103" dur="500"/>
                                        <p:tgtEl>
                                          <p:spTgt spid="76"/>
                                        </p:tgtEl>
                                        <p:attrNameLst>
                                          <p:attrName>ppt_w</p:attrName>
                                        </p:attrNameLst>
                                      </p:cBhvr>
                                      <p:tavLst>
                                        <p:tav tm="0">
                                          <p:val>
                                            <p:strVal val="ppt_w"/>
                                          </p:val>
                                        </p:tav>
                                        <p:tav tm="100000">
                                          <p:val>
                                            <p:fltVal val="0"/>
                                          </p:val>
                                        </p:tav>
                                      </p:tavLst>
                                    </p:anim>
                                    <p:anim calcmode="lin" valueType="num">
                                      <p:cBhvr>
                                        <p:cTn id="104" dur="500"/>
                                        <p:tgtEl>
                                          <p:spTgt spid="76"/>
                                        </p:tgtEl>
                                        <p:attrNameLst>
                                          <p:attrName>ppt_h</p:attrName>
                                        </p:attrNameLst>
                                      </p:cBhvr>
                                      <p:tavLst>
                                        <p:tav tm="0">
                                          <p:val>
                                            <p:strVal val="ppt_h"/>
                                          </p:val>
                                        </p:tav>
                                        <p:tav tm="100000">
                                          <p:val>
                                            <p:fltVal val="0"/>
                                          </p:val>
                                        </p:tav>
                                      </p:tavLst>
                                    </p:anim>
                                    <p:animEffect transition="out" filter="fade">
                                      <p:cBhvr>
                                        <p:cTn id="105" dur="500"/>
                                        <p:tgtEl>
                                          <p:spTgt spid="76"/>
                                        </p:tgtEl>
                                      </p:cBhvr>
                                    </p:animEffect>
                                    <p:set>
                                      <p:cBhvr>
                                        <p:cTn id="106" dur="1" fill="hold">
                                          <p:stCondLst>
                                            <p:cond delay="499"/>
                                          </p:stCondLst>
                                        </p:cTn>
                                        <p:tgtEl>
                                          <p:spTgt spid="76"/>
                                        </p:tgtEl>
                                        <p:attrNameLst>
                                          <p:attrName>style.visibility</p:attrName>
                                        </p:attrNameLst>
                                      </p:cBhvr>
                                      <p:to>
                                        <p:strVal val="hidden"/>
                                      </p:to>
                                    </p:set>
                                  </p:childTnLst>
                                </p:cTn>
                              </p:par>
                            </p:childTnLst>
                          </p:cTn>
                        </p:par>
                        <p:par>
                          <p:cTn id="107" fill="hold">
                            <p:stCondLst>
                              <p:cond delay="4000"/>
                            </p:stCondLst>
                            <p:childTnLst>
                              <p:par>
                                <p:cTn id="108" presetID="9" presetClass="entr" presetSubtype="0" fill="hold" grpId="0"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dissolve">
                                      <p:cBhvr>
                                        <p:cTn id="110" dur="500"/>
                                        <p:tgtEl>
                                          <p:spTgt spid="75"/>
                                        </p:tgtEl>
                                      </p:cBhvr>
                                    </p:animEffect>
                                  </p:childTnLst>
                                  <p:subTnLst>
                                    <p:audio>
                                      <p:cMediaNode>
                                        <p:cTn display="0" masterRel="sameClick">
                                          <p:stCondLst>
                                            <p:cond evt="begin" delay="0">
                                              <p:tn val="108"/>
                                            </p:cond>
                                          </p:stCondLst>
                                          <p:endCondLst>
                                            <p:cond evt="onStopAudio" delay="0">
                                              <p:tgtEl>
                                                <p:sldTgt/>
                                              </p:tgtEl>
                                            </p:cond>
                                          </p:endCondLst>
                                        </p:cTn>
                                        <p:tgtEl>
                                          <p:sndTgt r:embed="rId5" name="camera.wav"/>
                                        </p:tgtEl>
                                      </p:cMediaNode>
                                    </p:audio>
                                  </p:subTnLst>
                                </p:cTn>
                              </p:par>
                            </p:childTnLst>
                          </p:cTn>
                        </p:par>
                        <p:par>
                          <p:cTn id="111" fill="hold">
                            <p:stCondLst>
                              <p:cond delay="4500"/>
                            </p:stCondLst>
                            <p:childTnLst>
                              <p:par>
                                <p:cTn id="112" presetID="53" presetClass="exit" presetSubtype="0" fill="hold" grpId="1" nodeType="afterEffect">
                                  <p:stCondLst>
                                    <p:cond delay="0"/>
                                  </p:stCondLst>
                                  <p:childTnLst>
                                    <p:anim calcmode="lin" valueType="num">
                                      <p:cBhvr>
                                        <p:cTn id="113" dur="500"/>
                                        <p:tgtEl>
                                          <p:spTgt spid="75"/>
                                        </p:tgtEl>
                                        <p:attrNameLst>
                                          <p:attrName>ppt_w</p:attrName>
                                        </p:attrNameLst>
                                      </p:cBhvr>
                                      <p:tavLst>
                                        <p:tav tm="0">
                                          <p:val>
                                            <p:strVal val="ppt_w"/>
                                          </p:val>
                                        </p:tav>
                                        <p:tav tm="100000">
                                          <p:val>
                                            <p:fltVal val="0"/>
                                          </p:val>
                                        </p:tav>
                                      </p:tavLst>
                                    </p:anim>
                                    <p:anim calcmode="lin" valueType="num">
                                      <p:cBhvr>
                                        <p:cTn id="114" dur="500"/>
                                        <p:tgtEl>
                                          <p:spTgt spid="75"/>
                                        </p:tgtEl>
                                        <p:attrNameLst>
                                          <p:attrName>ppt_h</p:attrName>
                                        </p:attrNameLst>
                                      </p:cBhvr>
                                      <p:tavLst>
                                        <p:tav tm="0">
                                          <p:val>
                                            <p:strVal val="ppt_h"/>
                                          </p:val>
                                        </p:tav>
                                        <p:tav tm="100000">
                                          <p:val>
                                            <p:fltVal val="0"/>
                                          </p:val>
                                        </p:tav>
                                      </p:tavLst>
                                    </p:anim>
                                    <p:animEffect transition="out" filter="fade">
                                      <p:cBhvr>
                                        <p:cTn id="115" dur="500"/>
                                        <p:tgtEl>
                                          <p:spTgt spid="75"/>
                                        </p:tgtEl>
                                      </p:cBhvr>
                                    </p:animEffect>
                                    <p:set>
                                      <p:cBhvr>
                                        <p:cTn id="116" dur="1" fill="hold">
                                          <p:stCondLst>
                                            <p:cond delay="499"/>
                                          </p:stCondLst>
                                        </p:cTn>
                                        <p:tgtEl>
                                          <p:spTgt spid="75"/>
                                        </p:tgtEl>
                                        <p:attrNameLst>
                                          <p:attrName>style.visibility</p:attrName>
                                        </p:attrNameLst>
                                      </p:cBhvr>
                                      <p:to>
                                        <p:strVal val="hidden"/>
                                      </p:to>
                                    </p:set>
                                  </p:childTnLst>
                                </p:cTn>
                              </p:par>
                            </p:childTnLst>
                          </p:cTn>
                        </p:par>
                        <p:par>
                          <p:cTn id="117" fill="hold">
                            <p:stCondLst>
                              <p:cond delay="5000"/>
                            </p:stCondLst>
                            <p:childTnLst>
                              <p:par>
                                <p:cTn id="118" presetID="9" presetClass="entr" presetSubtype="0" fill="hold" grpId="0" nodeType="afterEffect">
                                  <p:stCondLst>
                                    <p:cond delay="0"/>
                                  </p:stCondLst>
                                  <p:childTnLst>
                                    <p:set>
                                      <p:cBhvr>
                                        <p:cTn id="119" dur="1" fill="hold">
                                          <p:stCondLst>
                                            <p:cond delay="0"/>
                                          </p:stCondLst>
                                        </p:cTn>
                                        <p:tgtEl>
                                          <p:spTgt spid="74"/>
                                        </p:tgtEl>
                                        <p:attrNameLst>
                                          <p:attrName>style.visibility</p:attrName>
                                        </p:attrNameLst>
                                      </p:cBhvr>
                                      <p:to>
                                        <p:strVal val="visible"/>
                                      </p:to>
                                    </p:set>
                                    <p:animEffect transition="in" filter="dissolve">
                                      <p:cBhvr>
                                        <p:cTn id="120" dur="500"/>
                                        <p:tgtEl>
                                          <p:spTgt spid="74"/>
                                        </p:tgtEl>
                                      </p:cBhvr>
                                    </p:animEffect>
                                  </p:childTnLst>
                                  <p:subTnLst>
                                    <p:audio>
                                      <p:cMediaNode>
                                        <p:cTn display="0" masterRel="sameClick">
                                          <p:stCondLst>
                                            <p:cond evt="begin" delay="0">
                                              <p:tn val="118"/>
                                            </p:cond>
                                          </p:stCondLst>
                                          <p:endCondLst>
                                            <p:cond evt="onStopAudio" delay="0">
                                              <p:tgtEl>
                                                <p:sldTgt/>
                                              </p:tgtEl>
                                            </p:cond>
                                          </p:endCondLst>
                                        </p:cTn>
                                        <p:tgtEl>
                                          <p:sndTgt r:embed="rId5" name="camera.wav"/>
                                        </p:tgtEl>
                                      </p:cMediaNode>
                                    </p:audio>
                                  </p:subTnLst>
                                </p:cTn>
                              </p:par>
                            </p:childTnLst>
                          </p:cTn>
                        </p:par>
                        <p:par>
                          <p:cTn id="121" fill="hold">
                            <p:stCondLst>
                              <p:cond delay="5500"/>
                            </p:stCondLst>
                            <p:childTnLst>
                              <p:par>
                                <p:cTn id="122" presetID="53" presetClass="exit" presetSubtype="0" fill="hold" grpId="1" nodeType="afterEffect">
                                  <p:stCondLst>
                                    <p:cond delay="0"/>
                                  </p:stCondLst>
                                  <p:childTnLst>
                                    <p:anim calcmode="lin" valueType="num">
                                      <p:cBhvr>
                                        <p:cTn id="123" dur="500"/>
                                        <p:tgtEl>
                                          <p:spTgt spid="74"/>
                                        </p:tgtEl>
                                        <p:attrNameLst>
                                          <p:attrName>ppt_w</p:attrName>
                                        </p:attrNameLst>
                                      </p:cBhvr>
                                      <p:tavLst>
                                        <p:tav tm="0">
                                          <p:val>
                                            <p:strVal val="ppt_w"/>
                                          </p:val>
                                        </p:tav>
                                        <p:tav tm="100000">
                                          <p:val>
                                            <p:fltVal val="0"/>
                                          </p:val>
                                        </p:tav>
                                      </p:tavLst>
                                    </p:anim>
                                    <p:anim calcmode="lin" valueType="num">
                                      <p:cBhvr>
                                        <p:cTn id="124" dur="500"/>
                                        <p:tgtEl>
                                          <p:spTgt spid="74"/>
                                        </p:tgtEl>
                                        <p:attrNameLst>
                                          <p:attrName>ppt_h</p:attrName>
                                        </p:attrNameLst>
                                      </p:cBhvr>
                                      <p:tavLst>
                                        <p:tav tm="0">
                                          <p:val>
                                            <p:strVal val="ppt_h"/>
                                          </p:val>
                                        </p:tav>
                                        <p:tav tm="100000">
                                          <p:val>
                                            <p:fltVal val="0"/>
                                          </p:val>
                                        </p:tav>
                                      </p:tavLst>
                                    </p:anim>
                                    <p:animEffect transition="out" filter="fade">
                                      <p:cBhvr>
                                        <p:cTn id="125" dur="500"/>
                                        <p:tgtEl>
                                          <p:spTgt spid="74"/>
                                        </p:tgtEl>
                                      </p:cBhvr>
                                    </p:animEffect>
                                    <p:set>
                                      <p:cBhvr>
                                        <p:cTn id="126" dur="1" fill="hold">
                                          <p:stCondLst>
                                            <p:cond delay="499"/>
                                          </p:stCondLst>
                                        </p:cTn>
                                        <p:tgtEl>
                                          <p:spTgt spid="74"/>
                                        </p:tgtEl>
                                        <p:attrNameLst>
                                          <p:attrName>style.visibility</p:attrName>
                                        </p:attrNameLst>
                                      </p:cBhvr>
                                      <p:to>
                                        <p:strVal val="hidden"/>
                                      </p:to>
                                    </p:set>
                                  </p:childTnLst>
                                </p:cTn>
                              </p:par>
                            </p:childTnLst>
                          </p:cTn>
                        </p:par>
                        <p:par>
                          <p:cTn id="127" fill="hold">
                            <p:stCondLst>
                              <p:cond delay="6000"/>
                            </p:stCondLst>
                            <p:childTnLst>
                              <p:par>
                                <p:cTn id="128" presetID="9" presetClass="entr" presetSubtype="0" fill="hold" grpId="0" nodeType="afterEffect">
                                  <p:stCondLst>
                                    <p:cond delay="0"/>
                                  </p:stCondLst>
                                  <p:childTnLst>
                                    <p:set>
                                      <p:cBhvr>
                                        <p:cTn id="129" dur="1" fill="hold">
                                          <p:stCondLst>
                                            <p:cond delay="0"/>
                                          </p:stCondLst>
                                        </p:cTn>
                                        <p:tgtEl>
                                          <p:spTgt spid="73"/>
                                        </p:tgtEl>
                                        <p:attrNameLst>
                                          <p:attrName>style.visibility</p:attrName>
                                        </p:attrNameLst>
                                      </p:cBhvr>
                                      <p:to>
                                        <p:strVal val="visible"/>
                                      </p:to>
                                    </p:set>
                                    <p:animEffect transition="in" filter="dissolve">
                                      <p:cBhvr>
                                        <p:cTn id="130" dur="400"/>
                                        <p:tgtEl>
                                          <p:spTgt spid="73"/>
                                        </p:tgtEl>
                                      </p:cBhvr>
                                    </p:animEffect>
                                  </p:childTnLst>
                                  <p:subTnLst>
                                    <p:audio>
                                      <p:cMediaNode>
                                        <p:cTn display="0" masterRel="sameClick">
                                          <p:stCondLst>
                                            <p:cond evt="begin" delay="0">
                                              <p:tn val="128"/>
                                            </p:cond>
                                          </p:stCondLst>
                                          <p:endCondLst>
                                            <p:cond evt="onStopAudio" delay="0">
                                              <p:tgtEl>
                                                <p:sldTgt/>
                                              </p:tgtEl>
                                            </p:cond>
                                          </p:endCondLst>
                                        </p:cTn>
                                        <p:tgtEl>
                                          <p:sndTgt r:embed="rId5" name="camera.wav"/>
                                        </p:tgtEl>
                                      </p:cMediaNode>
                                    </p:audio>
                                  </p:subTnLst>
                                </p:cTn>
                              </p:par>
                            </p:childTnLst>
                          </p:cTn>
                        </p:par>
                        <p:par>
                          <p:cTn id="131" fill="hold">
                            <p:stCondLst>
                              <p:cond delay="6400"/>
                            </p:stCondLst>
                            <p:childTnLst>
                              <p:par>
                                <p:cTn id="132" presetID="53" presetClass="exit" presetSubtype="0" fill="hold" grpId="1" nodeType="afterEffect">
                                  <p:stCondLst>
                                    <p:cond delay="0"/>
                                  </p:stCondLst>
                                  <p:childTnLst>
                                    <p:anim calcmode="lin" valueType="num">
                                      <p:cBhvr>
                                        <p:cTn id="133" dur="500"/>
                                        <p:tgtEl>
                                          <p:spTgt spid="73"/>
                                        </p:tgtEl>
                                        <p:attrNameLst>
                                          <p:attrName>ppt_w</p:attrName>
                                        </p:attrNameLst>
                                      </p:cBhvr>
                                      <p:tavLst>
                                        <p:tav tm="0">
                                          <p:val>
                                            <p:strVal val="ppt_w"/>
                                          </p:val>
                                        </p:tav>
                                        <p:tav tm="100000">
                                          <p:val>
                                            <p:fltVal val="0"/>
                                          </p:val>
                                        </p:tav>
                                      </p:tavLst>
                                    </p:anim>
                                    <p:anim calcmode="lin" valueType="num">
                                      <p:cBhvr>
                                        <p:cTn id="134" dur="500"/>
                                        <p:tgtEl>
                                          <p:spTgt spid="73"/>
                                        </p:tgtEl>
                                        <p:attrNameLst>
                                          <p:attrName>ppt_h</p:attrName>
                                        </p:attrNameLst>
                                      </p:cBhvr>
                                      <p:tavLst>
                                        <p:tav tm="0">
                                          <p:val>
                                            <p:strVal val="ppt_h"/>
                                          </p:val>
                                        </p:tav>
                                        <p:tav tm="100000">
                                          <p:val>
                                            <p:fltVal val="0"/>
                                          </p:val>
                                        </p:tav>
                                      </p:tavLst>
                                    </p:anim>
                                    <p:animEffect transition="out" filter="fade">
                                      <p:cBhvr>
                                        <p:cTn id="135" dur="500"/>
                                        <p:tgtEl>
                                          <p:spTgt spid="73"/>
                                        </p:tgtEl>
                                      </p:cBhvr>
                                    </p:animEffect>
                                    <p:set>
                                      <p:cBhvr>
                                        <p:cTn id="136" dur="1" fill="hold">
                                          <p:stCondLst>
                                            <p:cond delay="499"/>
                                          </p:stCondLst>
                                        </p:cTn>
                                        <p:tgtEl>
                                          <p:spTgt spid="73"/>
                                        </p:tgtEl>
                                        <p:attrNameLst>
                                          <p:attrName>style.visibility</p:attrName>
                                        </p:attrNameLst>
                                      </p:cBhvr>
                                      <p:to>
                                        <p:strVal val="hidden"/>
                                      </p:to>
                                    </p:set>
                                  </p:childTnLst>
                                </p:cTn>
                              </p:par>
                            </p:childTnLst>
                          </p:cTn>
                        </p:par>
                        <p:par>
                          <p:cTn id="137" fill="hold">
                            <p:stCondLst>
                              <p:cond delay="6900"/>
                            </p:stCondLst>
                            <p:childTnLst>
                              <p:par>
                                <p:cTn id="138" presetID="9" presetClass="entr" presetSubtype="0" fill="hold" grpId="0"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dissolve">
                                      <p:cBhvr>
                                        <p:cTn id="140" dur="500"/>
                                        <p:tgtEl>
                                          <p:spTgt spid="72"/>
                                        </p:tgtEl>
                                      </p:cBhvr>
                                    </p:animEffect>
                                  </p:childTnLst>
                                  <p:subTnLst>
                                    <p:audio>
                                      <p:cMediaNode>
                                        <p:cTn display="0" masterRel="sameClick">
                                          <p:stCondLst>
                                            <p:cond evt="begin" delay="0">
                                              <p:tn val="138"/>
                                            </p:cond>
                                          </p:stCondLst>
                                          <p:endCondLst>
                                            <p:cond evt="onStopAudio" delay="0">
                                              <p:tgtEl>
                                                <p:sldTgt/>
                                              </p:tgtEl>
                                            </p:cond>
                                          </p:endCondLst>
                                        </p:cTn>
                                        <p:tgtEl>
                                          <p:sndTgt r:embed="rId5" name="camera.wav"/>
                                        </p:tgtEl>
                                      </p:cMediaNode>
                                    </p:audio>
                                  </p:subTnLst>
                                </p:cTn>
                              </p:par>
                            </p:childTnLst>
                          </p:cTn>
                        </p:par>
                        <p:par>
                          <p:cTn id="141" fill="hold">
                            <p:stCondLst>
                              <p:cond delay="7400"/>
                            </p:stCondLst>
                            <p:childTnLst>
                              <p:par>
                                <p:cTn id="142" presetID="53" presetClass="exit" presetSubtype="0" fill="hold" grpId="1" nodeType="afterEffect">
                                  <p:stCondLst>
                                    <p:cond delay="0"/>
                                  </p:stCondLst>
                                  <p:childTnLst>
                                    <p:anim calcmode="lin" valueType="num">
                                      <p:cBhvr>
                                        <p:cTn id="143" dur="500"/>
                                        <p:tgtEl>
                                          <p:spTgt spid="72"/>
                                        </p:tgtEl>
                                        <p:attrNameLst>
                                          <p:attrName>ppt_w</p:attrName>
                                        </p:attrNameLst>
                                      </p:cBhvr>
                                      <p:tavLst>
                                        <p:tav tm="0">
                                          <p:val>
                                            <p:strVal val="ppt_w"/>
                                          </p:val>
                                        </p:tav>
                                        <p:tav tm="100000">
                                          <p:val>
                                            <p:fltVal val="0"/>
                                          </p:val>
                                        </p:tav>
                                      </p:tavLst>
                                    </p:anim>
                                    <p:anim calcmode="lin" valueType="num">
                                      <p:cBhvr>
                                        <p:cTn id="144" dur="500"/>
                                        <p:tgtEl>
                                          <p:spTgt spid="72"/>
                                        </p:tgtEl>
                                        <p:attrNameLst>
                                          <p:attrName>ppt_h</p:attrName>
                                        </p:attrNameLst>
                                      </p:cBhvr>
                                      <p:tavLst>
                                        <p:tav tm="0">
                                          <p:val>
                                            <p:strVal val="ppt_h"/>
                                          </p:val>
                                        </p:tav>
                                        <p:tav tm="100000">
                                          <p:val>
                                            <p:fltVal val="0"/>
                                          </p:val>
                                        </p:tav>
                                      </p:tavLst>
                                    </p:anim>
                                    <p:animEffect transition="out" filter="fade">
                                      <p:cBhvr>
                                        <p:cTn id="145" dur="500"/>
                                        <p:tgtEl>
                                          <p:spTgt spid="72"/>
                                        </p:tgtEl>
                                      </p:cBhvr>
                                    </p:animEffect>
                                    <p:set>
                                      <p:cBhvr>
                                        <p:cTn id="146" dur="1" fill="hold">
                                          <p:stCondLst>
                                            <p:cond delay="499"/>
                                          </p:stCondLst>
                                        </p:cTn>
                                        <p:tgtEl>
                                          <p:spTgt spid="72"/>
                                        </p:tgtEl>
                                        <p:attrNameLst>
                                          <p:attrName>style.visibility</p:attrName>
                                        </p:attrNameLst>
                                      </p:cBhvr>
                                      <p:to>
                                        <p:strVal val="hidden"/>
                                      </p:to>
                                    </p:set>
                                  </p:childTnLst>
                                </p:cTn>
                              </p:par>
                            </p:childTnLst>
                          </p:cTn>
                        </p:par>
                        <p:par>
                          <p:cTn id="147" fill="hold">
                            <p:stCondLst>
                              <p:cond delay="7900"/>
                            </p:stCondLst>
                            <p:childTnLst>
                              <p:par>
                                <p:cTn id="148" presetID="3" presetClass="entr" presetSubtype="0" fill="hold" grpId="0" nodeType="afterEffect">
                                  <p:stCondLst>
                                    <p:cond delay="0"/>
                                  </p:stCondLst>
                                  <p:childTnLst>
                                    <p:set>
                                      <p:cBhvr>
                                        <p:cTn id="149"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5" name="camera.wav"/>
                                        </p:tgtEl>
                                      </p:cMediaNode>
                                    </p:audio>
                                  </p:subTnLst>
                                </p:cTn>
                              </p:par>
                            </p:childTnLst>
                          </p:cTn>
                        </p:par>
                        <p:par>
                          <p:cTn id="150" fill="hold">
                            <p:stCondLst>
                              <p:cond delay="7900"/>
                            </p:stCondLst>
                            <p:childTnLst>
                              <p:par>
                                <p:cTn id="151" presetID="53" presetClass="exit" presetSubtype="0" fill="hold" grpId="1" nodeType="afterEffect">
                                  <p:stCondLst>
                                    <p:cond delay="500"/>
                                  </p:stCondLst>
                                  <p:childTnLst>
                                    <p:anim calcmode="lin" valueType="num">
                                      <p:cBhvr>
                                        <p:cTn id="152" dur="500"/>
                                        <p:tgtEl>
                                          <p:spTgt spid="71"/>
                                        </p:tgtEl>
                                        <p:attrNameLst>
                                          <p:attrName>ppt_w</p:attrName>
                                        </p:attrNameLst>
                                      </p:cBhvr>
                                      <p:tavLst>
                                        <p:tav tm="0">
                                          <p:val>
                                            <p:strVal val="ppt_w"/>
                                          </p:val>
                                        </p:tav>
                                        <p:tav tm="100000">
                                          <p:val>
                                            <p:fltVal val="0"/>
                                          </p:val>
                                        </p:tav>
                                      </p:tavLst>
                                    </p:anim>
                                    <p:anim calcmode="lin" valueType="num">
                                      <p:cBhvr>
                                        <p:cTn id="153" dur="500"/>
                                        <p:tgtEl>
                                          <p:spTgt spid="71"/>
                                        </p:tgtEl>
                                        <p:attrNameLst>
                                          <p:attrName>ppt_h</p:attrName>
                                        </p:attrNameLst>
                                      </p:cBhvr>
                                      <p:tavLst>
                                        <p:tav tm="0">
                                          <p:val>
                                            <p:strVal val="ppt_h"/>
                                          </p:val>
                                        </p:tav>
                                        <p:tav tm="100000">
                                          <p:val>
                                            <p:fltVal val="0"/>
                                          </p:val>
                                        </p:tav>
                                      </p:tavLst>
                                    </p:anim>
                                    <p:animEffect transition="out" filter="fade">
                                      <p:cBhvr>
                                        <p:cTn id="154" dur="500"/>
                                        <p:tgtEl>
                                          <p:spTgt spid="71"/>
                                        </p:tgtEl>
                                      </p:cBhvr>
                                    </p:animEffect>
                                    <p:set>
                                      <p:cBhvr>
                                        <p:cTn id="155" dur="1" fill="hold">
                                          <p:stCondLst>
                                            <p:cond delay="499"/>
                                          </p:stCondLst>
                                        </p:cTn>
                                        <p:tgtEl>
                                          <p:spTgt spid="71"/>
                                        </p:tgtEl>
                                        <p:attrNameLst>
                                          <p:attrName>style.visibility</p:attrName>
                                        </p:attrNameLst>
                                      </p:cBhvr>
                                      <p:to>
                                        <p:strVal val="hidden"/>
                                      </p:to>
                                    </p:set>
                                  </p:childTnLst>
                                </p:cTn>
                              </p:par>
                            </p:childTnLst>
                          </p:cTn>
                        </p:par>
                        <p:par>
                          <p:cTn id="156" fill="hold">
                            <p:stCondLst>
                              <p:cond delay="8900"/>
                            </p:stCondLst>
                            <p:childTnLst>
                              <p:par>
                                <p:cTn id="157" presetID="9" presetClass="entr" presetSubtype="0" fill="hold" grpId="0" nodeType="afterEffect">
                                  <p:stCondLst>
                                    <p:cond delay="0"/>
                                  </p:stCondLst>
                                  <p:childTnLst>
                                    <p:set>
                                      <p:cBhvr>
                                        <p:cTn id="158" dur="1" fill="hold">
                                          <p:stCondLst>
                                            <p:cond delay="0"/>
                                          </p:stCondLst>
                                        </p:cTn>
                                        <p:tgtEl>
                                          <p:spTgt spid="70"/>
                                        </p:tgtEl>
                                        <p:attrNameLst>
                                          <p:attrName>style.visibility</p:attrName>
                                        </p:attrNameLst>
                                      </p:cBhvr>
                                      <p:to>
                                        <p:strVal val="visible"/>
                                      </p:to>
                                    </p:set>
                                    <p:animEffect transition="in" filter="dissolve">
                                      <p:cBhvr>
                                        <p:cTn id="159" dur="500"/>
                                        <p:tgtEl>
                                          <p:spTgt spid="70"/>
                                        </p:tgtEl>
                                      </p:cBhvr>
                                    </p:animEffect>
                                  </p:childTnLst>
                                  <p:subTnLst>
                                    <p:audio>
                                      <p:cMediaNode>
                                        <p:cTn display="0" masterRel="sameClick">
                                          <p:stCondLst>
                                            <p:cond evt="begin" delay="0">
                                              <p:tn val="157"/>
                                            </p:cond>
                                          </p:stCondLst>
                                          <p:endCondLst>
                                            <p:cond evt="onStopAudio" delay="0">
                                              <p:tgtEl>
                                                <p:sldTgt/>
                                              </p:tgtEl>
                                            </p:cond>
                                          </p:endCondLst>
                                        </p:cTn>
                                        <p:tgtEl>
                                          <p:sndTgt r:embed="rId5" name="camera.wav"/>
                                        </p:tgtEl>
                                      </p:cMediaNode>
                                    </p:audio>
                                  </p:subTnLst>
                                </p:cTn>
                              </p:par>
                            </p:childTnLst>
                          </p:cTn>
                        </p:par>
                        <p:par>
                          <p:cTn id="160" fill="hold">
                            <p:stCondLst>
                              <p:cond delay="9400"/>
                            </p:stCondLst>
                            <p:childTnLst>
                              <p:par>
                                <p:cTn id="161" presetID="53" presetClass="exit" presetSubtype="0" fill="hold" grpId="1" nodeType="afterEffect">
                                  <p:stCondLst>
                                    <p:cond delay="0"/>
                                  </p:stCondLst>
                                  <p:childTnLst>
                                    <p:anim calcmode="lin" valueType="num">
                                      <p:cBhvr>
                                        <p:cTn id="162" dur="500"/>
                                        <p:tgtEl>
                                          <p:spTgt spid="70"/>
                                        </p:tgtEl>
                                        <p:attrNameLst>
                                          <p:attrName>ppt_w</p:attrName>
                                        </p:attrNameLst>
                                      </p:cBhvr>
                                      <p:tavLst>
                                        <p:tav tm="0">
                                          <p:val>
                                            <p:strVal val="ppt_w"/>
                                          </p:val>
                                        </p:tav>
                                        <p:tav tm="100000">
                                          <p:val>
                                            <p:fltVal val="0"/>
                                          </p:val>
                                        </p:tav>
                                      </p:tavLst>
                                    </p:anim>
                                    <p:anim calcmode="lin" valueType="num">
                                      <p:cBhvr>
                                        <p:cTn id="163" dur="500"/>
                                        <p:tgtEl>
                                          <p:spTgt spid="70"/>
                                        </p:tgtEl>
                                        <p:attrNameLst>
                                          <p:attrName>ppt_h</p:attrName>
                                        </p:attrNameLst>
                                      </p:cBhvr>
                                      <p:tavLst>
                                        <p:tav tm="0">
                                          <p:val>
                                            <p:strVal val="ppt_h"/>
                                          </p:val>
                                        </p:tav>
                                        <p:tav tm="100000">
                                          <p:val>
                                            <p:fltVal val="0"/>
                                          </p:val>
                                        </p:tav>
                                      </p:tavLst>
                                    </p:anim>
                                    <p:animEffect transition="out" filter="fade">
                                      <p:cBhvr>
                                        <p:cTn id="164" dur="500"/>
                                        <p:tgtEl>
                                          <p:spTgt spid="70"/>
                                        </p:tgtEl>
                                      </p:cBhvr>
                                    </p:animEffect>
                                    <p:set>
                                      <p:cBhvr>
                                        <p:cTn id="165" dur="1" fill="hold">
                                          <p:stCondLst>
                                            <p:cond delay="499"/>
                                          </p:stCondLst>
                                        </p:cTn>
                                        <p:tgtEl>
                                          <p:spTgt spid="70"/>
                                        </p:tgtEl>
                                        <p:attrNameLst>
                                          <p:attrName>style.visibility</p:attrName>
                                        </p:attrNameLst>
                                      </p:cBhvr>
                                      <p:to>
                                        <p:strVal val="hidden"/>
                                      </p:to>
                                    </p:set>
                                  </p:childTnLst>
                                </p:cTn>
                              </p:par>
                            </p:childTnLst>
                          </p:cTn>
                        </p:par>
                        <p:par>
                          <p:cTn id="166" fill="hold">
                            <p:stCondLst>
                              <p:cond delay="9900"/>
                            </p:stCondLst>
                            <p:childTnLst>
                              <p:par>
                                <p:cTn id="167" presetID="9" presetClass="entr" presetSubtype="0" fill="hold" grpId="0" nodeType="afterEffect">
                                  <p:stCondLst>
                                    <p:cond delay="0"/>
                                  </p:stCondLst>
                                  <p:childTnLst>
                                    <p:set>
                                      <p:cBhvr>
                                        <p:cTn id="168" dur="1" fill="hold">
                                          <p:stCondLst>
                                            <p:cond delay="0"/>
                                          </p:stCondLst>
                                        </p:cTn>
                                        <p:tgtEl>
                                          <p:spTgt spid="69"/>
                                        </p:tgtEl>
                                        <p:attrNameLst>
                                          <p:attrName>style.visibility</p:attrName>
                                        </p:attrNameLst>
                                      </p:cBhvr>
                                      <p:to>
                                        <p:strVal val="visible"/>
                                      </p:to>
                                    </p:set>
                                    <p:animEffect transition="in" filter="dissolve">
                                      <p:cBhvr>
                                        <p:cTn id="169" dur="500"/>
                                        <p:tgtEl>
                                          <p:spTgt spid="69"/>
                                        </p:tgtEl>
                                      </p:cBhvr>
                                    </p:animEffect>
                                  </p:childTnLst>
                                </p:cTn>
                              </p:par>
                            </p:childTnLst>
                          </p:cTn>
                        </p:par>
                        <p:par>
                          <p:cTn id="170" fill="hold">
                            <p:stCondLst>
                              <p:cond delay="10400"/>
                            </p:stCondLst>
                            <p:childTnLst>
                              <p:par>
                                <p:cTn id="171" presetID="53" presetClass="exit" presetSubtype="0" fill="hold" grpId="1" nodeType="afterEffect">
                                  <p:stCondLst>
                                    <p:cond delay="0"/>
                                  </p:stCondLst>
                                  <p:childTnLst>
                                    <p:anim calcmode="lin" valueType="num">
                                      <p:cBhvr>
                                        <p:cTn id="172" dur="500"/>
                                        <p:tgtEl>
                                          <p:spTgt spid="69"/>
                                        </p:tgtEl>
                                        <p:attrNameLst>
                                          <p:attrName>ppt_w</p:attrName>
                                        </p:attrNameLst>
                                      </p:cBhvr>
                                      <p:tavLst>
                                        <p:tav tm="0">
                                          <p:val>
                                            <p:strVal val="ppt_w"/>
                                          </p:val>
                                        </p:tav>
                                        <p:tav tm="100000">
                                          <p:val>
                                            <p:fltVal val="0"/>
                                          </p:val>
                                        </p:tav>
                                      </p:tavLst>
                                    </p:anim>
                                    <p:anim calcmode="lin" valueType="num">
                                      <p:cBhvr>
                                        <p:cTn id="173" dur="500"/>
                                        <p:tgtEl>
                                          <p:spTgt spid="69"/>
                                        </p:tgtEl>
                                        <p:attrNameLst>
                                          <p:attrName>ppt_h</p:attrName>
                                        </p:attrNameLst>
                                      </p:cBhvr>
                                      <p:tavLst>
                                        <p:tav tm="0">
                                          <p:val>
                                            <p:strVal val="ppt_h"/>
                                          </p:val>
                                        </p:tav>
                                        <p:tav tm="100000">
                                          <p:val>
                                            <p:fltVal val="0"/>
                                          </p:val>
                                        </p:tav>
                                      </p:tavLst>
                                    </p:anim>
                                    <p:animEffect transition="out" filter="fade">
                                      <p:cBhvr>
                                        <p:cTn id="174" dur="500"/>
                                        <p:tgtEl>
                                          <p:spTgt spid="69"/>
                                        </p:tgtEl>
                                      </p:cBhvr>
                                    </p:animEffect>
                                    <p:set>
                                      <p:cBhvr>
                                        <p:cTn id="175" dur="1" fill="hold">
                                          <p:stCondLst>
                                            <p:cond delay="499"/>
                                          </p:stCondLst>
                                        </p:cTn>
                                        <p:tgtEl>
                                          <p:spTgt spid="69"/>
                                        </p:tgtEl>
                                        <p:attrNameLst>
                                          <p:attrName>style.visibility</p:attrName>
                                        </p:attrNameLst>
                                      </p:cBhvr>
                                      <p:to>
                                        <p:strVal val="hidden"/>
                                      </p:to>
                                    </p:set>
                                  </p:childTnLst>
                                  <p:subTnLst>
                                    <p:audio>
                                      <p:cMediaNode>
                                        <p:cTn display="0" masterRel="sameClick">
                                          <p:stCondLst>
                                            <p:cond evt="begin" delay="0">
                                              <p:tn val="171"/>
                                            </p:cond>
                                          </p:stCondLst>
                                          <p:endCondLst>
                                            <p:cond evt="onStopAudio" delay="0">
                                              <p:tgtEl>
                                                <p:sldTgt/>
                                              </p:tgtEl>
                                            </p:cond>
                                          </p:endCondLst>
                                        </p:cTn>
                                        <p:tgtEl>
                                          <p:sndTgt r:embed="rId5" name="camera.wav"/>
                                        </p:tgtEl>
                                      </p:cMediaNode>
                                    </p:audio>
                                  </p:subTnLst>
                                </p:cTn>
                              </p:par>
                              <p:par>
                                <p:cTn id="176" presetID="53" presetClass="entr" presetSubtype="0" fill="hold" nodeType="withEffect">
                                  <p:stCondLst>
                                    <p:cond delay="0"/>
                                  </p:stCondLst>
                                  <p:childTnLst>
                                    <p:set>
                                      <p:cBhvr>
                                        <p:cTn id="177" dur="1" fill="hold">
                                          <p:stCondLst>
                                            <p:cond delay="0"/>
                                          </p:stCondLst>
                                        </p:cTn>
                                        <p:tgtEl>
                                          <p:spTgt spid="80"/>
                                        </p:tgtEl>
                                        <p:attrNameLst>
                                          <p:attrName>style.visibility</p:attrName>
                                        </p:attrNameLst>
                                      </p:cBhvr>
                                      <p:to>
                                        <p:strVal val="visible"/>
                                      </p:to>
                                    </p:set>
                                    <p:anim calcmode="lin" valueType="num">
                                      <p:cBhvr>
                                        <p:cTn id="178" dur="500" fill="hold"/>
                                        <p:tgtEl>
                                          <p:spTgt spid="80"/>
                                        </p:tgtEl>
                                        <p:attrNameLst>
                                          <p:attrName>ppt_w</p:attrName>
                                        </p:attrNameLst>
                                      </p:cBhvr>
                                      <p:tavLst>
                                        <p:tav tm="0">
                                          <p:val>
                                            <p:fltVal val="0"/>
                                          </p:val>
                                        </p:tav>
                                        <p:tav tm="100000">
                                          <p:val>
                                            <p:strVal val="#ppt_w"/>
                                          </p:val>
                                        </p:tav>
                                      </p:tavLst>
                                    </p:anim>
                                    <p:anim calcmode="lin" valueType="num">
                                      <p:cBhvr>
                                        <p:cTn id="179" dur="500" fill="hold"/>
                                        <p:tgtEl>
                                          <p:spTgt spid="80"/>
                                        </p:tgtEl>
                                        <p:attrNameLst>
                                          <p:attrName>ppt_h</p:attrName>
                                        </p:attrNameLst>
                                      </p:cBhvr>
                                      <p:tavLst>
                                        <p:tav tm="0">
                                          <p:val>
                                            <p:fltVal val="0"/>
                                          </p:val>
                                        </p:tav>
                                        <p:tav tm="100000">
                                          <p:val>
                                            <p:strVal val="#ppt_h"/>
                                          </p:val>
                                        </p:tav>
                                      </p:tavLst>
                                    </p:anim>
                                    <p:animEffect transition="in" filter="fade">
                                      <p:cBhvr>
                                        <p:cTn id="180" dur="500"/>
                                        <p:tgtEl>
                                          <p:spTgt spid="80"/>
                                        </p:tgtEl>
                                      </p:cBhvr>
                                    </p:animEffect>
                                  </p:childTnLst>
                                  <p:subTnLst>
                                    <p:audio>
                                      <p:cMediaNode>
                                        <p:cTn display="0" masterRel="sameClick">
                                          <p:stCondLst>
                                            <p:cond evt="begin" delay="0">
                                              <p:tn val="176"/>
                                            </p:cond>
                                          </p:stCondLst>
                                          <p:endCondLst>
                                            <p:cond evt="onStopAudio" delay="0">
                                              <p:tgtEl>
                                                <p:sldTgt/>
                                              </p:tgtEl>
                                            </p:cond>
                                          </p:endCondLst>
                                        </p:cTn>
                                        <p:tgtEl>
                                          <p:sndTgt r:embed="rId6" name="chimes.wav"/>
                                        </p:tgtEl>
                                      </p:cMediaNode>
                                    </p:audio>
                                  </p:subTnLst>
                                </p:cTn>
                              </p:par>
                            </p:childTnLst>
                          </p:cTn>
                        </p:par>
                      </p:childTnLst>
                    </p:cTn>
                  </p:par>
                  <p:par>
                    <p:cTn id="181" fill="hold">
                      <p:stCondLst>
                        <p:cond delay="indefinite"/>
                      </p:stCondLst>
                      <p:childTnLst>
                        <p:par>
                          <p:cTn id="182" fill="hold">
                            <p:stCondLst>
                              <p:cond delay="0"/>
                            </p:stCondLst>
                            <p:childTnLst>
                              <p:par>
                                <p:cTn id="183" presetID="2" presetClass="exit" presetSubtype="2" fill="hold" nodeType="clickEffect">
                                  <p:stCondLst>
                                    <p:cond delay="0"/>
                                  </p:stCondLst>
                                  <p:childTnLst>
                                    <p:anim calcmode="lin" valueType="num">
                                      <p:cBhvr additive="base">
                                        <p:cTn id="184" dur="500"/>
                                        <p:tgtEl>
                                          <p:spTgt spid="80"/>
                                        </p:tgtEl>
                                        <p:attrNameLst>
                                          <p:attrName>ppt_x</p:attrName>
                                        </p:attrNameLst>
                                      </p:cBhvr>
                                      <p:tavLst>
                                        <p:tav tm="0">
                                          <p:val>
                                            <p:strVal val="ppt_x"/>
                                          </p:val>
                                        </p:tav>
                                        <p:tav tm="100000">
                                          <p:val>
                                            <p:strVal val="1+ppt_w/2"/>
                                          </p:val>
                                        </p:tav>
                                      </p:tavLst>
                                    </p:anim>
                                    <p:anim calcmode="lin" valueType="num">
                                      <p:cBhvr additive="base">
                                        <p:cTn id="185" dur="500"/>
                                        <p:tgtEl>
                                          <p:spTgt spid="80"/>
                                        </p:tgtEl>
                                        <p:attrNameLst>
                                          <p:attrName>ppt_y</p:attrName>
                                        </p:attrNameLst>
                                      </p:cBhvr>
                                      <p:tavLst>
                                        <p:tav tm="0">
                                          <p:val>
                                            <p:strVal val="ppt_y"/>
                                          </p:val>
                                        </p:tav>
                                        <p:tav tm="100000">
                                          <p:val>
                                            <p:strVal val="ppt_y"/>
                                          </p:val>
                                        </p:tav>
                                      </p:tavLst>
                                    </p:anim>
                                    <p:set>
                                      <p:cBhvr>
                                        <p:cTn id="186" dur="1" fill="hold">
                                          <p:stCondLst>
                                            <p:cond delay="499"/>
                                          </p:stCondLst>
                                        </p:cTn>
                                        <p:tgtEl>
                                          <p:spTgt spid="80"/>
                                        </p:tgtEl>
                                        <p:attrNameLst>
                                          <p:attrName>style.visibility</p:attrName>
                                        </p:attrNameLst>
                                      </p:cBhvr>
                                      <p:to>
                                        <p:strVal val="hidden"/>
                                      </p:to>
                                    </p:set>
                                  </p:childTnLst>
                                </p:cTn>
                              </p:par>
                            </p:childTnLst>
                          </p:cTn>
                        </p:par>
                      </p:childTnLst>
                    </p:cTn>
                  </p:par>
                  <p:par>
                    <p:cTn id="187" fill="hold">
                      <p:stCondLst>
                        <p:cond delay="indefinite"/>
                      </p:stCondLst>
                      <p:childTnLst>
                        <p:par>
                          <p:cTn id="188" fill="hold">
                            <p:stCondLst>
                              <p:cond delay="0"/>
                            </p:stCondLst>
                            <p:childTnLst>
                              <p:par>
                                <p:cTn id="189" presetID="34" presetClass="emph" presetSubtype="0" fill="hold" grpId="0" nodeType="clickEffect">
                                  <p:stCondLst>
                                    <p:cond delay="0"/>
                                  </p:stCondLst>
                                  <p:iterate type="lt">
                                    <p:tmPct val="0"/>
                                  </p:iterate>
                                  <p:childTnLst>
                                    <p:animMotion origin="layout" path="M 3.61111E-6 2.22222E-6 L 3.61111E-6 -0.07222 " pathEditMode="relative" rAng="0" ptsTypes="AA">
                                      <p:cBhvr>
                                        <p:cTn id="190" dur="250" accel="50000" decel="50000" autoRev="1" fill="hold">
                                          <p:stCondLst>
                                            <p:cond delay="0"/>
                                          </p:stCondLst>
                                        </p:cTn>
                                        <p:tgtEl>
                                          <p:spTgt spid="4"/>
                                        </p:tgtEl>
                                        <p:attrNameLst>
                                          <p:attrName>ppt_x</p:attrName>
                                          <p:attrName>ppt_y</p:attrName>
                                        </p:attrNameLst>
                                      </p:cBhvr>
                                      <p:rCtr x="0" y="-3611"/>
                                    </p:animMotion>
                                    <p:animRot by="1500000">
                                      <p:cBhvr>
                                        <p:cTn id="191" dur="125" fill="hold">
                                          <p:stCondLst>
                                            <p:cond delay="0"/>
                                          </p:stCondLst>
                                        </p:cTn>
                                        <p:tgtEl>
                                          <p:spTgt spid="4"/>
                                        </p:tgtEl>
                                        <p:attrNameLst>
                                          <p:attrName>r</p:attrName>
                                        </p:attrNameLst>
                                      </p:cBhvr>
                                    </p:animRot>
                                    <p:animRot by="-1500000">
                                      <p:cBhvr>
                                        <p:cTn id="192" dur="125" fill="hold">
                                          <p:stCondLst>
                                            <p:cond delay="125"/>
                                          </p:stCondLst>
                                        </p:cTn>
                                        <p:tgtEl>
                                          <p:spTgt spid="4"/>
                                        </p:tgtEl>
                                        <p:attrNameLst>
                                          <p:attrName>r</p:attrName>
                                        </p:attrNameLst>
                                      </p:cBhvr>
                                    </p:animRot>
                                    <p:animRot by="-1500000">
                                      <p:cBhvr>
                                        <p:cTn id="193" dur="125" fill="hold">
                                          <p:stCondLst>
                                            <p:cond delay="250"/>
                                          </p:stCondLst>
                                        </p:cTn>
                                        <p:tgtEl>
                                          <p:spTgt spid="4"/>
                                        </p:tgtEl>
                                        <p:attrNameLst>
                                          <p:attrName>r</p:attrName>
                                        </p:attrNameLst>
                                      </p:cBhvr>
                                    </p:animRot>
                                    <p:animRot by="1500000">
                                      <p:cBhvr>
                                        <p:cTn id="194" dur="125" fill="hold">
                                          <p:stCondLst>
                                            <p:cond delay="375"/>
                                          </p:stCondLst>
                                        </p:cTn>
                                        <p:tgtEl>
                                          <p:spTgt spid="4"/>
                                        </p:tgtEl>
                                        <p:attrNameLst>
                                          <p:attrName>r</p:attrName>
                                        </p:attrNameLst>
                                      </p:cBhvr>
                                    </p:animRot>
                                  </p:childTnLst>
                                  <p:subTnLst>
                                    <p:audio>
                                      <p:cMediaNode>
                                        <p:cTn display="0" masterRel="sameClick">
                                          <p:stCondLst>
                                            <p:cond evt="begin" delay="0">
                                              <p:tn val="189"/>
                                            </p:cond>
                                          </p:stCondLst>
                                          <p:endCondLst>
                                            <p:cond evt="onStopAudio" delay="0">
                                              <p:tgtEl>
                                                <p:sldTgt/>
                                              </p:tgtEl>
                                            </p:cond>
                                          </p:endCondLst>
                                        </p:cTn>
                                        <p:tgtEl>
                                          <p:sndTgt r:embed="rId7" name="FELIZ2.WAV"/>
                                        </p:tgtEl>
                                      </p:cMediaNode>
                                    </p:audio>
                                  </p:subTnLst>
                                </p:cTn>
                              </p:par>
                            </p:childTnLst>
                          </p:cTn>
                        </p:par>
                        <p:par>
                          <p:cTn id="195" fill="hold">
                            <p:stCondLst>
                              <p:cond delay="500"/>
                            </p:stCondLst>
                            <p:childTnLst>
                              <p:par>
                                <p:cTn id="196" presetID="23" presetClass="emph" presetSubtype="0" fill="hold" grpId="1" nodeType="afterEffect">
                                  <p:stCondLst>
                                    <p:cond delay="0"/>
                                  </p:stCondLst>
                                  <p:iterate type="lt">
                                    <p:tmPct val="0"/>
                                  </p:iterate>
                                  <p:childTnLst>
                                    <p:animClr clrSpc="hsl" dir="cw">
                                      <p:cBhvr override="childStyle">
                                        <p:cTn id="197" dur="500" fill="hold"/>
                                        <p:tgtEl>
                                          <p:spTgt spid="4"/>
                                        </p:tgtEl>
                                        <p:attrNameLst>
                                          <p:attrName>style.color</p:attrName>
                                        </p:attrNameLst>
                                      </p:cBhvr>
                                      <p:by>
                                        <p:hsl h="10842353" s="0" l="0"/>
                                      </p:by>
                                    </p:animClr>
                                    <p:animClr clrSpc="hsl" dir="cw">
                                      <p:cBhvr>
                                        <p:cTn id="198" dur="500" fill="hold"/>
                                        <p:tgtEl>
                                          <p:spTgt spid="4"/>
                                        </p:tgtEl>
                                        <p:attrNameLst>
                                          <p:attrName>fillcolor</p:attrName>
                                        </p:attrNameLst>
                                      </p:cBhvr>
                                      <p:by>
                                        <p:hsl h="10842353" s="0" l="0"/>
                                      </p:by>
                                    </p:animClr>
                                    <p:animClr clrSpc="hsl" dir="cw">
                                      <p:cBhvr>
                                        <p:cTn id="199" dur="500" fill="hold"/>
                                        <p:tgtEl>
                                          <p:spTgt spid="4"/>
                                        </p:tgtEl>
                                        <p:attrNameLst>
                                          <p:attrName>stroke.color</p:attrName>
                                        </p:attrNameLst>
                                      </p:cBhvr>
                                      <p:by>
                                        <p:hsl h="10842353" s="0" l="0"/>
                                      </p:by>
                                    </p:animClr>
                                    <p:set>
                                      <p:cBhvr>
                                        <p:cTn id="200" dur="500" fill="hold"/>
                                        <p:tgtEl>
                                          <p:spTgt spid="4"/>
                                        </p:tgtEl>
                                        <p:attrNameLst>
                                          <p:attrName>fill.type</p:attrName>
                                        </p:attrNameLst>
                                      </p:cBhvr>
                                      <p:to>
                                        <p:strVal val="solid"/>
                                      </p:to>
                                    </p:set>
                                  </p:childTnLst>
                                </p:cTn>
                              </p:par>
                              <p:par>
                                <p:cTn id="201" presetID="34" presetClass="emph" presetSubtype="0" fill="hold" nodeType="withEffect">
                                  <p:stCondLst>
                                    <p:cond delay="0"/>
                                  </p:stCondLst>
                                  <p:iterate type="lt">
                                    <p:tmPct val="10000"/>
                                  </p:iterate>
                                  <p:childTnLst>
                                    <p:animMotion origin="layout" path="M 3.88889E-6 4.44444E-6 L 3.88889E-6 -0.07223 " pathEditMode="relative" rAng="0" ptsTypes="AA">
                                      <p:cBhvr>
                                        <p:cTn id="202" dur="250" accel="50000" decel="50000" autoRev="1" fill="hold">
                                          <p:stCondLst>
                                            <p:cond delay="0"/>
                                          </p:stCondLst>
                                        </p:cTn>
                                        <p:tgtEl>
                                          <p:spTgt spid="4">
                                            <p:txEl>
                                              <p:pRg st="0" end="0"/>
                                            </p:txEl>
                                          </p:spTgt>
                                        </p:tgtEl>
                                        <p:attrNameLst>
                                          <p:attrName>ppt_x</p:attrName>
                                          <p:attrName>ppt_y</p:attrName>
                                        </p:attrNameLst>
                                      </p:cBhvr>
                                      <p:rCtr x="0" y="-3611"/>
                                    </p:animMotion>
                                    <p:animRot by="1500000">
                                      <p:cBhvr>
                                        <p:cTn id="203" dur="125" fill="hold">
                                          <p:stCondLst>
                                            <p:cond delay="0"/>
                                          </p:stCondLst>
                                        </p:cTn>
                                        <p:tgtEl>
                                          <p:spTgt spid="4">
                                            <p:txEl>
                                              <p:pRg st="0" end="0"/>
                                            </p:txEl>
                                          </p:spTgt>
                                        </p:tgtEl>
                                        <p:attrNameLst>
                                          <p:attrName>r</p:attrName>
                                        </p:attrNameLst>
                                      </p:cBhvr>
                                    </p:animRot>
                                    <p:animRot by="-1500000">
                                      <p:cBhvr>
                                        <p:cTn id="204" dur="125" fill="hold">
                                          <p:stCondLst>
                                            <p:cond delay="125"/>
                                          </p:stCondLst>
                                        </p:cTn>
                                        <p:tgtEl>
                                          <p:spTgt spid="4">
                                            <p:txEl>
                                              <p:pRg st="0" end="0"/>
                                            </p:txEl>
                                          </p:spTgt>
                                        </p:tgtEl>
                                        <p:attrNameLst>
                                          <p:attrName>r</p:attrName>
                                        </p:attrNameLst>
                                      </p:cBhvr>
                                    </p:animRot>
                                    <p:animRot by="-1500000">
                                      <p:cBhvr>
                                        <p:cTn id="205" dur="125" fill="hold">
                                          <p:stCondLst>
                                            <p:cond delay="250"/>
                                          </p:stCondLst>
                                        </p:cTn>
                                        <p:tgtEl>
                                          <p:spTgt spid="4">
                                            <p:txEl>
                                              <p:pRg st="0" end="0"/>
                                            </p:txEl>
                                          </p:spTgt>
                                        </p:tgtEl>
                                        <p:attrNameLst>
                                          <p:attrName>r</p:attrName>
                                        </p:attrNameLst>
                                      </p:cBhvr>
                                    </p:animRot>
                                    <p:animRot by="1500000">
                                      <p:cBhvr>
                                        <p:cTn id="206" dur="125" fill="hold">
                                          <p:stCondLst>
                                            <p:cond delay="375"/>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 grpId="0" animBg="1"/>
      <p:bldP spid="4" grpId="0" animBg="1"/>
      <p:bldP spid="4" grpId="1" animBg="1"/>
      <p:bldP spid="8" grpId="0" animBg="1"/>
      <p:bldP spid="15" grpId="0" animBg="1"/>
      <p:bldP spid="6171" grpId="0" animBg="1"/>
      <p:bldP spid="6171" grpId="1" animBg="1"/>
      <p:bldP spid="6172" grpId="0"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5|2.4|0.5|0.5|0.5|0.4"/>
</p:tagLst>
</file>

<file path=ppt/tags/tag2.xml><?xml version="1.0" encoding="utf-8"?>
<p:tagLst xmlns:a="http://schemas.openxmlformats.org/drawingml/2006/main" xmlns:r="http://schemas.openxmlformats.org/officeDocument/2006/relationships" xmlns:p="http://schemas.openxmlformats.org/presentationml/2006/main">
  <p:tag name="TIMING" val="|6.5|2.4|0.5|0.5|0.5|0.4"/>
</p:tagLst>
</file>

<file path=ppt/tags/tag3.xml><?xml version="1.0" encoding="utf-8"?>
<p:tagLst xmlns:a="http://schemas.openxmlformats.org/drawingml/2006/main" xmlns:r="http://schemas.openxmlformats.org/officeDocument/2006/relationships" xmlns:p="http://schemas.openxmlformats.org/presentationml/2006/main">
  <p:tag name="TIMING" val="|6.5|2.4|0.5|0.5|0.5|0.4"/>
</p:tagLst>
</file>

<file path=ppt/tags/tag4.xml><?xml version="1.0" encoding="utf-8"?>
<p:tagLst xmlns:a="http://schemas.openxmlformats.org/drawingml/2006/main" xmlns:r="http://schemas.openxmlformats.org/officeDocument/2006/relationships" xmlns:p="http://schemas.openxmlformats.org/presentationml/2006/main">
  <p:tag name="TIMING" val="|6.5|2.4|0.5|0.5|0.5|0.4"/>
</p:tagLst>
</file>

<file path=ppt/tags/tag5.xml><?xml version="1.0" encoding="utf-8"?>
<p:tagLst xmlns:a="http://schemas.openxmlformats.org/drawingml/2006/main" xmlns:r="http://schemas.openxmlformats.org/officeDocument/2006/relationships" xmlns:p="http://schemas.openxmlformats.org/presentationml/2006/main">
  <p:tag name="TIMING" val="|6.5|2.4|0.5|0.5|0.5|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TotalTime>
  <Words>2750</Words>
  <Application>Microsoft Office PowerPoint</Application>
  <PresentationFormat>On-screen Show (4:3)</PresentationFormat>
  <Paragraphs>212</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.VnHelvetInsH</vt:lpstr>
      <vt:lpstr>.VnTime</vt:lpstr>
      <vt:lpstr>Arial</vt:lpstr>
      <vt:lpstr>Calibri</vt:lpstr>
      <vt:lpstr>Times New Roman</vt:lpstr>
      <vt:lpstr>Office Theme</vt:lpstr>
      <vt:lpstr>PowerPoint Presentation</vt:lpstr>
      <vt:lpstr>PowerPoint Presentation</vt:lpstr>
      <vt:lpstr>PowerPoint Presentation</vt:lpstr>
      <vt:lpstr>PowerPoint Presentation</vt:lpstr>
      <vt:lpstr>CHỦ ĐIỂM :  VIỆT NAM – TỔ QUỐC 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MyPC</cp:lastModifiedBy>
  <cp:revision>82</cp:revision>
  <dcterms:created xsi:type="dcterms:W3CDTF">2018-03-07T08:15:22Z</dcterms:created>
  <dcterms:modified xsi:type="dcterms:W3CDTF">2020-03-24T11:34:08Z</dcterms:modified>
</cp:coreProperties>
</file>