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399" r:id="rId2"/>
    <p:sldId id="419" r:id="rId3"/>
    <p:sldId id="389" r:id="rId4"/>
    <p:sldId id="387" r:id="rId5"/>
    <p:sldId id="420" r:id="rId6"/>
    <p:sldId id="391" r:id="rId7"/>
    <p:sldId id="402" r:id="rId8"/>
    <p:sldId id="422" r:id="rId9"/>
    <p:sldId id="423" r:id="rId10"/>
    <p:sldId id="421" r:id="rId11"/>
    <p:sldId id="406" r:id="rId12"/>
    <p:sldId id="407" r:id="rId13"/>
    <p:sldId id="398" r:id="rId14"/>
    <p:sldId id="424" r:id="rId15"/>
  </p:sldIdLst>
  <p:sldSz cx="12195175" cy="6858000"/>
  <p:notesSz cx="6858000" cy="9296400"/>
  <p:custDataLst>
    <p:tags r:id="rId1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os="76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3F3"/>
    <a:srgbClr val="000000"/>
    <a:srgbClr val="0000CC"/>
    <a:srgbClr val="FB9705"/>
    <a:srgbClr val="006600"/>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67" autoAdjust="0"/>
    <p:restoredTop sz="94660" autoAdjust="0"/>
  </p:normalViewPr>
  <p:slideViewPr>
    <p:cSldViewPr showGuides="1">
      <p:cViewPr varScale="1">
        <p:scale>
          <a:sx n="68" d="100"/>
          <a:sy n="68" d="100"/>
        </p:scale>
        <p:origin x="624" y="72"/>
      </p:cViewPr>
      <p:guideLst>
        <p:guide orient="horz"/>
        <p:guide pos="7681"/>
      </p:guideLst>
    </p:cSldViewPr>
  </p:slideViewPr>
  <p:outlineViewPr>
    <p:cViewPr>
      <p:scale>
        <a:sx n="33" d="100"/>
        <a:sy n="33" d="100"/>
      </p:scale>
      <p:origin x="0" y="0"/>
    </p:cViewPr>
  </p:outlin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5686139A-A79B-4645-92A0-09FBA3C9B72F}" type="datetimeFigureOut">
              <a:rPr lang="zh-CN" altLang="en-US" smtClean="0"/>
              <a:pPr/>
              <a:t>2020/4/27</a:t>
            </a:fld>
            <a:endParaRPr lang="zh-CN" altLang="en-US"/>
          </a:p>
        </p:txBody>
      </p:sp>
      <p:sp>
        <p:nvSpPr>
          <p:cNvPr id="4" name="幻灯片图像占位符 3"/>
          <p:cNvSpPr>
            <a:spLocks noGrp="1" noRot="1" noChangeAspect="1"/>
          </p:cNvSpPr>
          <p:nvPr>
            <p:ph type="sldImg" idx="2"/>
          </p:nvPr>
        </p:nvSpPr>
        <p:spPr>
          <a:xfrm>
            <a:off x="330200" y="696913"/>
            <a:ext cx="6197600" cy="348615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DA906AC1-A2C3-49E6-95F4-01B67F45C1C1}" type="slidenum">
              <a:rPr lang="zh-CN" altLang="en-US" smtClean="0"/>
              <a:pPr/>
              <a:t>‹#›</a:t>
            </a:fld>
            <a:endParaRPr lang="zh-CN" altLang="en-US"/>
          </a:p>
        </p:txBody>
      </p:sp>
    </p:spTree>
    <p:extLst>
      <p:ext uri="{BB962C8B-B14F-4D97-AF65-F5344CB8AC3E}">
        <p14:creationId xmlns:p14="http://schemas.microsoft.com/office/powerpoint/2010/main" val="42820362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638" y="2130426"/>
            <a:ext cx="10365899" cy="1470025"/>
          </a:xfrm>
        </p:spPr>
        <p:txBody>
          <a:bodyPr/>
          <a:lstStyle/>
          <a:p>
            <a:r>
              <a:rPr lang="zh-CN" altLang="en-US"/>
              <a:t>单击此处编辑母版标题样式</a:t>
            </a:r>
          </a:p>
        </p:txBody>
      </p:sp>
      <p:sp>
        <p:nvSpPr>
          <p:cNvPr id="3" name="副标题 2"/>
          <p:cNvSpPr>
            <a:spLocks noGrp="1"/>
          </p:cNvSpPr>
          <p:nvPr>
            <p:ph type="subTitle" idx="1"/>
          </p:nvPr>
        </p:nvSpPr>
        <p:spPr>
          <a:xfrm>
            <a:off x="1829276" y="3886200"/>
            <a:ext cx="8536623"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1D6B058F-3419-4783-A32B-A7489A7A2485}" type="datetimeFigureOut">
              <a:rPr lang="zh-CN" altLang="en-US" smtClean="0"/>
              <a:pPr/>
              <a:t>2020/4/27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043D999-5E8C-487F-9530-973DA5E47562}" type="slidenum">
              <a:rPr lang="zh-CN" altLang="en-US" smtClean="0"/>
              <a:pPr/>
              <a:t>‹#›</a:t>
            </a:fld>
            <a:endParaRPr lang="zh-CN" altLang="en-US"/>
          </a:p>
        </p:txBody>
      </p:sp>
    </p:spTree>
    <p:extLst>
      <p:ext uri="{BB962C8B-B14F-4D97-AF65-F5344CB8AC3E}">
        <p14:creationId xmlns:p14="http://schemas.microsoft.com/office/powerpoint/2010/main" val="79317998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1D6B058F-3419-4783-A32B-A7489A7A2485}" type="datetimeFigureOut">
              <a:rPr lang="zh-CN" altLang="en-US" smtClean="0"/>
              <a:pPr/>
              <a:t>2020/4/27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043D999-5E8C-487F-9530-973DA5E47562}" type="slidenum">
              <a:rPr lang="zh-CN" altLang="en-US" smtClean="0"/>
              <a:pPr/>
              <a:t>‹#›</a:t>
            </a:fld>
            <a:endParaRPr lang="zh-CN" altLang="en-US"/>
          </a:p>
        </p:txBody>
      </p:sp>
    </p:spTree>
    <p:extLst>
      <p:ext uri="{BB962C8B-B14F-4D97-AF65-F5344CB8AC3E}">
        <p14:creationId xmlns:p14="http://schemas.microsoft.com/office/powerpoint/2010/main" val="2878664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11792903" y="274639"/>
            <a:ext cx="3658553"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13012" y="274639"/>
            <a:ext cx="10776639"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1D6B058F-3419-4783-A32B-A7489A7A2485}" type="datetimeFigureOut">
              <a:rPr lang="zh-CN" altLang="en-US" smtClean="0"/>
              <a:pPr/>
              <a:t>2020/4/27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043D999-5E8C-487F-9530-973DA5E47562}" type="slidenum">
              <a:rPr lang="zh-CN" altLang="en-US" smtClean="0"/>
              <a:pPr/>
              <a:t>‹#›</a:t>
            </a:fld>
            <a:endParaRPr lang="zh-CN" altLang="en-US"/>
          </a:p>
        </p:txBody>
      </p:sp>
    </p:spTree>
    <p:extLst>
      <p:ext uri="{BB962C8B-B14F-4D97-AF65-F5344CB8AC3E}">
        <p14:creationId xmlns:p14="http://schemas.microsoft.com/office/powerpoint/2010/main" val="1558135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1D6B058F-3419-4783-A32B-A7489A7A2485}" type="datetimeFigureOut">
              <a:rPr lang="zh-CN" altLang="en-US" smtClean="0"/>
              <a:pPr/>
              <a:t>2020/4/27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043D999-5E8C-487F-9530-973DA5E47562}" type="slidenum">
              <a:rPr lang="zh-CN" altLang="en-US" smtClean="0"/>
              <a:pPr/>
              <a:t>‹#›</a:t>
            </a:fld>
            <a:endParaRPr lang="zh-CN" altLang="en-US"/>
          </a:p>
        </p:txBody>
      </p:sp>
    </p:spTree>
    <p:extLst>
      <p:ext uri="{BB962C8B-B14F-4D97-AF65-F5344CB8AC3E}">
        <p14:creationId xmlns:p14="http://schemas.microsoft.com/office/powerpoint/2010/main" val="370942832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grpSp>
        <p:nvGrpSpPr>
          <p:cNvPr id="259" name="Group 3"/>
          <p:cNvGrpSpPr/>
          <p:nvPr userDrawn="1"/>
        </p:nvGrpSpPr>
        <p:grpSpPr>
          <a:xfrm rot="10800000" flipV="1">
            <a:off x="2282921" y="6225655"/>
            <a:ext cx="412706" cy="1820482"/>
            <a:chOff x="4980416" y="5037518"/>
            <a:chExt cx="412706" cy="1820482"/>
          </a:xfrm>
        </p:grpSpPr>
        <p:sp>
          <p:nvSpPr>
            <p:cNvPr id="260" name="Freeform 11"/>
            <p:cNvSpPr>
              <a:spLocks/>
            </p:cNvSpPr>
            <p:nvPr/>
          </p:nvSpPr>
          <p:spPr bwMode="auto">
            <a:xfrm>
              <a:off x="4991862" y="5046944"/>
              <a:ext cx="300945" cy="490130"/>
            </a:xfrm>
            <a:custGeom>
              <a:avLst/>
              <a:gdLst>
                <a:gd name="T0" fmla="*/ 447 w 447"/>
                <a:gd name="T1" fmla="*/ 659 h 728"/>
                <a:gd name="T2" fmla="*/ 241 w 447"/>
                <a:gd name="T3" fmla="*/ 0 h 728"/>
                <a:gd name="T4" fmla="*/ 196 w 447"/>
                <a:gd name="T5" fmla="*/ 0 h 728"/>
                <a:gd name="T6" fmla="*/ 0 w 447"/>
                <a:gd name="T7" fmla="*/ 681 h 728"/>
                <a:gd name="T8" fmla="*/ 12 w 447"/>
                <a:gd name="T9" fmla="*/ 728 h 728"/>
                <a:gd name="T10" fmla="*/ 423 w 447"/>
                <a:gd name="T11" fmla="*/ 728 h 728"/>
                <a:gd name="T12" fmla="*/ 447 w 447"/>
                <a:gd name="T13" fmla="*/ 659 h 728"/>
              </a:gdLst>
              <a:ahLst/>
              <a:cxnLst>
                <a:cxn ang="0">
                  <a:pos x="T0" y="T1"/>
                </a:cxn>
                <a:cxn ang="0">
                  <a:pos x="T2" y="T3"/>
                </a:cxn>
                <a:cxn ang="0">
                  <a:pos x="T4" y="T5"/>
                </a:cxn>
                <a:cxn ang="0">
                  <a:pos x="T6" y="T7"/>
                </a:cxn>
                <a:cxn ang="0">
                  <a:pos x="T8" y="T9"/>
                </a:cxn>
                <a:cxn ang="0">
                  <a:pos x="T10" y="T11"/>
                </a:cxn>
                <a:cxn ang="0">
                  <a:pos x="T12" y="T13"/>
                </a:cxn>
              </a:cxnLst>
              <a:rect l="0" t="0" r="r" b="b"/>
              <a:pathLst>
                <a:path w="447" h="728">
                  <a:moveTo>
                    <a:pt x="447" y="659"/>
                  </a:moveTo>
                  <a:lnTo>
                    <a:pt x="241" y="0"/>
                  </a:lnTo>
                  <a:lnTo>
                    <a:pt x="196" y="0"/>
                  </a:lnTo>
                  <a:lnTo>
                    <a:pt x="0" y="681"/>
                  </a:lnTo>
                  <a:lnTo>
                    <a:pt x="12" y="728"/>
                  </a:lnTo>
                  <a:lnTo>
                    <a:pt x="423" y="728"/>
                  </a:lnTo>
                  <a:lnTo>
                    <a:pt x="447" y="659"/>
                  </a:lnTo>
                  <a:close/>
                </a:path>
              </a:pathLst>
            </a:custGeom>
            <a:solidFill>
              <a:srgbClr val="F8E9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61" name="Freeform 12"/>
            <p:cNvSpPr>
              <a:spLocks/>
            </p:cNvSpPr>
            <p:nvPr/>
          </p:nvSpPr>
          <p:spPr bwMode="auto">
            <a:xfrm>
              <a:off x="4991862" y="5046944"/>
              <a:ext cx="300945" cy="490130"/>
            </a:xfrm>
            <a:custGeom>
              <a:avLst/>
              <a:gdLst>
                <a:gd name="T0" fmla="*/ 447 w 447"/>
                <a:gd name="T1" fmla="*/ 659 h 728"/>
                <a:gd name="T2" fmla="*/ 241 w 447"/>
                <a:gd name="T3" fmla="*/ 0 h 728"/>
                <a:gd name="T4" fmla="*/ 196 w 447"/>
                <a:gd name="T5" fmla="*/ 0 h 728"/>
                <a:gd name="T6" fmla="*/ 0 w 447"/>
                <a:gd name="T7" fmla="*/ 681 h 728"/>
                <a:gd name="T8" fmla="*/ 12 w 447"/>
                <a:gd name="T9" fmla="*/ 728 h 728"/>
                <a:gd name="T10" fmla="*/ 423 w 447"/>
                <a:gd name="T11" fmla="*/ 728 h 728"/>
                <a:gd name="T12" fmla="*/ 447 w 447"/>
                <a:gd name="T13" fmla="*/ 659 h 728"/>
              </a:gdLst>
              <a:ahLst/>
              <a:cxnLst>
                <a:cxn ang="0">
                  <a:pos x="T0" y="T1"/>
                </a:cxn>
                <a:cxn ang="0">
                  <a:pos x="T2" y="T3"/>
                </a:cxn>
                <a:cxn ang="0">
                  <a:pos x="T4" y="T5"/>
                </a:cxn>
                <a:cxn ang="0">
                  <a:pos x="T6" y="T7"/>
                </a:cxn>
                <a:cxn ang="0">
                  <a:pos x="T8" y="T9"/>
                </a:cxn>
                <a:cxn ang="0">
                  <a:pos x="T10" y="T11"/>
                </a:cxn>
                <a:cxn ang="0">
                  <a:pos x="T12" y="T13"/>
                </a:cxn>
              </a:cxnLst>
              <a:rect l="0" t="0" r="r" b="b"/>
              <a:pathLst>
                <a:path w="447" h="728">
                  <a:moveTo>
                    <a:pt x="447" y="659"/>
                  </a:moveTo>
                  <a:lnTo>
                    <a:pt x="241" y="0"/>
                  </a:lnTo>
                  <a:lnTo>
                    <a:pt x="196" y="0"/>
                  </a:lnTo>
                  <a:lnTo>
                    <a:pt x="0" y="681"/>
                  </a:lnTo>
                  <a:lnTo>
                    <a:pt x="12" y="728"/>
                  </a:lnTo>
                  <a:lnTo>
                    <a:pt x="423" y="728"/>
                  </a:lnTo>
                  <a:lnTo>
                    <a:pt x="447" y="65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62" name="Freeform 13"/>
            <p:cNvSpPr>
              <a:spLocks/>
            </p:cNvSpPr>
            <p:nvPr/>
          </p:nvSpPr>
          <p:spPr bwMode="auto">
            <a:xfrm>
              <a:off x="5078038" y="5468401"/>
              <a:ext cx="125899" cy="1386906"/>
            </a:xfrm>
            <a:custGeom>
              <a:avLst/>
              <a:gdLst>
                <a:gd name="T0" fmla="*/ 79 w 79"/>
                <a:gd name="T1" fmla="*/ 871 h 871"/>
                <a:gd name="T2" fmla="*/ 0 w 79"/>
                <a:gd name="T3" fmla="*/ 871 h 871"/>
                <a:gd name="T4" fmla="*/ 0 w 79"/>
                <a:gd name="T5" fmla="*/ 33 h 871"/>
                <a:gd name="T6" fmla="*/ 39 w 79"/>
                <a:gd name="T7" fmla="*/ 1 h 871"/>
                <a:gd name="T8" fmla="*/ 79 w 79"/>
                <a:gd name="T9" fmla="*/ 33 h 871"/>
                <a:gd name="T10" fmla="*/ 79 w 79"/>
                <a:gd name="T11" fmla="*/ 871 h 871"/>
              </a:gdLst>
              <a:ahLst/>
              <a:cxnLst>
                <a:cxn ang="0">
                  <a:pos x="T0" y="T1"/>
                </a:cxn>
                <a:cxn ang="0">
                  <a:pos x="T2" y="T3"/>
                </a:cxn>
                <a:cxn ang="0">
                  <a:pos x="T4" y="T5"/>
                </a:cxn>
                <a:cxn ang="0">
                  <a:pos x="T6" y="T7"/>
                </a:cxn>
                <a:cxn ang="0">
                  <a:pos x="T8" y="T9"/>
                </a:cxn>
                <a:cxn ang="0">
                  <a:pos x="T10" y="T11"/>
                </a:cxn>
              </a:cxnLst>
              <a:rect l="0" t="0" r="r" b="b"/>
              <a:pathLst>
                <a:path w="79" h="871">
                  <a:moveTo>
                    <a:pt x="79" y="871"/>
                  </a:moveTo>
                  <a:cubicBezTo>
                    <a:pt x="0" y="871"/>
                    <a:pt x="0" y="871"/>
                    <a:pt x="0" y="871"/>
                  </a:cubicBezTo>
                  <a:cubicBezTo>
                    <a:pt x="0" y="33"/>
                    <a:pt x="0" y="33"/>
                    <a:pt x="0" y="33"/>
                  </a:cubicBezTo>
                  <a:cubicBezTo>
                    <a:pt x="0" y="33"/>
                    <a:pt x="5" y="2"/>
                    <a:pt x="39" y="1"/>
                  </a:cubicBezTo>
                  <a:cubicBezTo>
                    <a:pt x="73" y="0"/>
                    <a:pt x="79" y="33"/>
                    <a:pt x="79" y="33"/>
                  </a:cubicBezTo>
                  <a:cubicBezTo>
                    <a:pt x="79" y="871"/>
                    <a:pt x="79" y="871"/>
                    <a:pt x="79" y="871"/>
                  </a:cubicBezTo>
                </a:path>
              </a:pathLst>
            </a:custGeom>
            <a:solidFill>
              <a:srgbClr val="00A39E">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63" name="Freeform 14"/>
            <p:cNvSpPr>
              <a:spLocks/>
            </p:cNvSpPr>
            <p:nvPr/>
          </p:nvSpPr>
          <p:spPr bwMode="auto">
            <a:xfrm>
              <a:off x="5200571" y="5465708"/>
              <a:ext cx="101662" cy="1387579"/>
            </a:xfrm>
            <a:custGeom>
              <a:avLst/>
              <a:gdLst>
                <a:gd name="T0" fmla="*/ 64 w 64"/>
                <a:gd name="T1" fmla="*/ 872 h 872"/>
                <a:gd name="T2" fmla="*/ 0 w 64"/>
                <a:gd name="T3" fmla="*/ 872 h 872"/>
                <a:gd name="T4" fmla="*/ 0 w 64"/>
                <a:gd name="T5" fmla="*/ 33 h 872"/>
                <a:gd name="T6" fmla="*/ 31 w 64"/>
                <a:gd name="T7" fmla="*/ 1 h 872"/>
                <a:gd name="T8" fmla="*/ 64 w 64"/>
                <a:gd name="T9" fmla="*/ 33 h 872"/>
                <a:gd name="T10" fmla="*/ 64 w 64"/>
                <a:gd name="T11" fmla="*/ 872 h 872"/>
              </a:gdLst>
              <a:ahLst/>
              <a:cxnLst>
                <a:cxn ang="0">
                  <a:pos x="T0" y="T1"/>
                </a:cxn>
                <a:cxn ang="0">
                  <a:pos x="T2" y="T3"/>
                </a:cxn>
                <a:cxn ang="0">
                  <a:pos x="T4" y="T5"/>
                </a:cxn>
                <a:cxn ang="0">
                  <a:pos x="T6" y="T7"/>
                </a:cxn>
                <a:cxn ang="0">
                  <a:pos x="T8" y="T9"/>
                </a:cxn>
                <a:cxn ang="0">
                  <a:pos x="T10" y="T11"/>
                </a:cxn>
              </a:cxnLst>
              <a:rect l="0" t="0" r="r" b="b"/>
              <a:pathLst>
                <a:path w="64" h="872">
                  <a:moveTo>
                    <a:pt x="64" y="872"/>
                  </a:moveTo>
                  <a:cubicBezTo>
                    <a:pt x="0" y="872"/>
                    <a:pt x="0" y="872"/>
                    <a:pt x="0" y="872"/>
                  </a:cubicBezTo>
                  <a:cubicBezTo>
                    <a:pt x="0" y="33"/>
                    <a:pt x="0" y="33"/>
                    <a:pt x="0" y="33"/>
                  </a:cubicBezTo>
                  <a:cubicBezTo>
                    <a:pt x="0" y="33"/>
                    <a:pt x="4" y="2"/>
                    <a:pt x="31" y="1"/>
                  </a:cubicBezTo>
                  <a:cubicBezTo>
                    <a:pt x="58" y="0"/>
                    <a:pt x="64" y="33"/>
                    <a:pt x="64" y="33"/>
                  </a:cubicBezTo>
                  <a:cubicBezTo>
                    <a:pt x="64" y="872"/>
                    <a:pt x="64" y="872"/>
                    <a:pt x="64" y="872"/>
                  </a:cubicBezTo>
                </a:path>
              </a:pathLst>
            </a:custGeom>
            <a:solidFill>
              <a:srgbClr val="ABA0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64" name="Freeform 15"/>
            <p:cNvSpPr>
              <a:spLocks/>
            </p:cNvSpPr>
            <p:nvPr/>
          </p:nvSpPr>
          <p:spPr bwMode="auto">
            <a:xfrm>
              <a:off x="4980416" y="5465708"/>
              <a:ext cx="100315" cy="1387579"/>
            </a:xfrm>
            <a:custGeom>
              <a:avLst/>
              <a:gdLst>
                <a:gd name="T0" fmla="*/ 63 w 63"/>
                <a:gd name="T1" fmla="*/ 872 h 872"/>
                <a:gd name="T2" fmla="*/ 0 w 63"/>
                <a:gd name="T3" fmla="*/ 872 h 872"/>
                <a:gd name="T4" fmla="*/ 0 w 63"/>
                <a:gd name="T5" fmla="*/ 33 h 872"/>
                <a:gd name="T6" fmla="*/ 31 w 63"/>
                <a:gd name="T7" fmla="*/ 1 h 872"/>
                <a:gd name="T8" fmla="*/ 63 w 63"/>
                <a:gd name="T9" fmla="*/ 33 h 872"/>
                <a:gd name="T10" fmla="*/ 63 w 63"/>
                <a:gd name="T11" fmla="*/ 872 h 872"/>
              </a:gdLst>
              <a:ahLst/>
              <a:cxnLst>
                <a:cxn ang="0">
                  <a:pos x="T0" y="T1"/>
                </a:cxn>
                <a:cxn ang="0">
                  <a:pos x="T2" y="T3"/>
                </a:cxn>
                <a:cxn ang="0">
                  <a:pos x="T4" y="T5"/>
                </a:cxn>
                <a:cxn ang="0">
                  <a:pos x="T6" y="T7"/>
                </a:cxn>
                <a:cxn ang="0">
                  <a:pos x="T8" y="T9"/>
                </a:cxn>
                <a:cxn ang="0">
                  <a:pos x="T10" y="T11"/>
                </a:cxn>
              </a:cxnLst>
              <a:rect l="0" t="0" r="r" b="b"/>
              <a:pathLst>
                <a:path w="63" h="872">
                  <a:moveTo>
                    <a:pt x="63" y="872"/>
                  </a:moveTo>
                  <a:cubicBezTo>
                    <a:pt x="0" y="872"/>
                    <a:pt x="0" y="872"/>
                    <a:pt x="0" y="872"/>
                  </a:cubicBezTo>
                  <a:cubicBezTo>
                    <a:pt x="0" y="33"/>
                    <a:pt x="0" y="33"/>
                    <a:pt x="0" y="33"/>
                  </a:cubicBezTo>
                  <a:cubicBezTo>
                    <a:pt x="0" y="33"/>
                    <a:pt x="4" y="2"/>
                    <a:pt x="31" y="1"/>
                  </a:cubicBezTo>
                  <a:cubicBezTo>
                    <a:pt x="57" y="0"/>
                    <a:pt x="63" y="33"/>
                    <a:pt x="63" y="33"/>
                  </a:cubicBezTo>
                  <a:lnTo>
                    <a:pt x="63" y="872"/>
                  </a:lnTo>
                  <a:close/>
                </a:path>
              </a:pathLst>
            </a:custGeom>
            <a:solidFill>
              <a:srgbClr val="00A39E">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65" name="Freeform 16"/>
            <p:cNvSpPr>
              <a:spLocks/>
            </p:cNvSpPr>
            <p:nvPr/>
          </p:nvSpPr>
          <p:spPr bwMode="auto">
            <a:xfrm>
              <a:off x="5076019" y="5038865"/>
              <a:ext cx="132631" cy="192551"/>
            </a:xfrm>
            <a:custGeom>
              <a:avLst/>
              <a:gdLst>
                <a:gd name="T0" fmla="*/ 0 w 83"/>
                <a:gd name="T1" fmla="*/ 111 h 121"/>
                <a:gd name="T2" fmla="*/ 83 w 83"/>
                <a:gd name="T3" fmla="*/ 113 h 121"/>
                <a:gd name="T4" fmla="*/ 49 w 83"/>
                <a:gd name="T5" fmla="*/ 0 h 121"/>
                <a:gd name="T6" fmla="*/ 29 w 83"/>
                <a:gd name="T7" fmla="*/ 0 h 121"/>
                <a:gd name="T8" fmla="*/ 0 w 83"/>
                <a:gd name="T9" fmla="*/ 111 h 121"/>
              </a:gdLst>
              <a:ahLst/>
              <a:cxnLst>
                <a:cxn ang="0">
                  <a:pos x="T0" y="T1"/>
                </a:cxn>
                <a:cxn ang="0">
                  <a:pos x="T2" y="T3"/>
                </a:cxn>
                <a:cxn ang="0">
                  <a:pos x="T4" y="T5"/>
                </a:cxn>
                <a:cxn ang="0">
                  <a:pos x="T6" y="T7"/>
                </a:cxn>
                <a:cxn ang="0">
                  <a:pos x="T8" y="T9"/>
                </a:cxn>
              </a:cxnLst>
              <a:rect l="0" t="0" r="r" b="b"/>
              <a:pathLst>
                <a:path w="83" h="121">
                  <a:moveTo>
                    <a:pt x="0" y="111"/>
                  </a:moveTo>
                  <a:cubicBezTo>
                    <a:pt x="0" y="111"/>
                    <a:pt x="40" y="121"/>
                    <a:pt x="83" y="113"/>
                  </a:cubicBezTo>
                  <a:cubicBezTo>
                    <a:pt x="49" y="0"/>
                    <a:pt x="49" y="0"/>
                    <a:pt x="49" y="0"/>
                  </a:cubicBezTo>
                  <a:cubicBezTo>
                    <a:pt x="29" y="0"/>
                    <a:pt x="29" y="0"/>
                    <a:pt x="29" y="0"/>
                  </a:cubicBezTo>
                  <a:cubicBezTo>
                    <a:pt x="0" y="111"/>
                    <a:pt x="0" y="111"/>
                    <a:pt x="0" y="111"/>
                  </a:cubicBezTo>
                </a:path>
              </a:pathLst>
            </a:custGeom>
            <a:solidFill>
              <a:srgbClr val="00A39E">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66" name="Freeform 35"/>
            <p:cNvSpPr>
              <a:spLocks/>
            </p:cNvSpPr>
            <p:nvPr/>
          </p:nvSpPr>
          <p:spPr bwMode="auto">
            <a:xfrm>
              <a:off x="5143344" y="5037518"/>
              <a:ext cx="249778" cy="1820482"/>
            </a:xfrm>
            <a:custGeom>
              <a:avLst/>
              <a:gdLst>
                <a:gd name="T0" fmla="*/ 34 w 157"/>
                <a:gd name="T1" fmla="*/ 0 h 1144"/>
                <a:gd name="T2" fmla="*/ 0 w 157"/>
                <a:gd name="T3" fmla="*/ 1 h 1144"/>
                <a:gd name="T4" fmla="*/ 7 w 157"/>
                <a:gd name="T5" fmla="*/ 1 h 1144"/>
                <a:gd name="T6" fmla="*/ 41 w 157"/>
                <a:gd name="T7" fmla="*/ 114 h 1144"/>
                <a:gd name="T8" fmla="*/ 41 w 157"/>
                <a:gd name="T9" fmla="*/ 114 h 1144"/>
                <a:gd name="T10" fmla="*/ 94 w 157"/>
                <a:gd name="T11" fmla="*/ 285 h 1144"/>
                <a:gd name="T12" fmla="*/ 94 w 157"/>
                <a:gd name="T13" fmla="*/ 286 h 1144"/>
                <a:gd name="T14" fmla="*/ 100 w 157"/>
                <a:gd name="T15" fmla="*/ 302 h 1144"/>
                <a:gd name="T16" fmla="*/ 100 w 157"/>
                <a:gd name="T17" fmla="*/ 1141 h 1144"/>
                <a:gd name="T18" fmla="*/ 38 w 157"/>
                <a:gd name="T19" fmla="*/ 1141 h 1144"/>
                <a:gd name="T20" fmla="*/ 38 w 157"/>
                <a:gd name="T21" fmla="*/ 1142 h 1144"/>
                <a:gd name="T22" fmla="*/ 0 w 157"/>
                <a:gd name="T23" fmla="*/ 1142 h 1144"/>
                <a:gd name="T24" fmla="*/ 0 w 157"/>
                <a:gd name="T25" fmla="*/ 1144 h 1144"/>
                <a:gd name="T26" fmla="*/ 157 w 157"/>
                <a:gd name="T27" fmla="*/ 1142 h 1144"/>
                <a:gd name="T28" fmla="*/ 142 w 157"/>
                <a:gd name="T29" fmla="*/ 290 h 1144"/>
                <a:gd name="T30" fmla="*/ 34 w 157"/>
                <a:gd name="T31" fmla="*/ 0 h 1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7" h="1144">
                  <a:moveTo>
                    <a:pt x="34" y="0"/>
                  </a:moveTo>
                  <a:cubicBezTo>
                    <a:pt x="0" y="1"/>
                    <a:pt x="0" y="1"/>
                    <a:pt x="0" y="1"/>
                  </a:cubicBezTo>
                  <a:cubicBezTo>
                    <a:pt x="7" y="1"/>
                    <a:pt x="7" y="1"/>
                    <a:pt x="7" y="1"/>
                  </a:cubicBezTo>
                  <a:cubicBezTo>
                    <a:pt x="41" y="114"/>
                    <a:pt x="41" y="114"/>
                    <a:pt x="41" y="114"/>
                  </a:cubicBezTo>
                  <a:cubicBezTo>
                    <a:pt x="41" y="114"/>
                    <a:pt x="41" y="114"/>
                    <a:pt x="41" y="114"/>
                  </a:cubicBezTo>
                  <a:cubicBezTo>
                    <a:pt x="94" y="285"/>
                    <a:pt x="94" y="285"/>
                    <a:pt x="94" y="285"/>
                  </a:cubicBezTo>
                  <a:cubicBezTo>
                    <a:pt x="94" y="286"/>
                    <a:pt x="94" y="286"/>
                    <a:pt x="94" y="286"/>
                  </a:cubicBezTo>
                  <a:cubicBezTo>
                    <a:pt x="98" y="294"/>
                    <a:pt x="100" y="302"/>
                    <a:pt x="100" y="302"/>
                  </a:cubicBezTo>
                  <a:cubicBezTo>
                    <a:pt x="100" y="1141"/>
                    <a:pt x="100" y="1141"/>
                    <a:pt x="100" y="1141"/>
                  </a:cubicBezTo>
                  <a:cubicBezTo>
                    <a:pt x="38" y="1141"/>
                    <a:pt x="38" y="1141"/>
                    <a:pt x="38" y="1141"/>
                  </a:cubicBezTo>
                  <a:cubicBezTo>
                    <a:pt x="38" y="1142"/>
                    <a:pt x="38" y="1142"/>
                    <a:pt x="38" y="1142"/>
                  </a:cubicBezTo>
                  <a:cubicBezTo>
                    <a:pt x="0" y="1142"/>
                    <a:pt x="0" y="1142"/>
                    <a:pt x="0" y="1142"/>
                  </a:cubicBezTo>
                  <a:cubicBezTo>
                    <a:pt x="0" y="1144"/>
                    <a:pt x="0" y="1144"/>
                    <a:pt x="0" y="1144"/>
                  </a:cubicBezTo>
                  <a:cubicBezTo>
                    <a:pt x="157" y="1142"/>
                    <a:pt x="157" y="1142"/>
                    <a:pt x="157" y="1142"/>
                  </a:cubicBezTo>
                  <a:cubicBezTo>
                    <a:pt x="142" y="290"/>
                    <a:pt x="142" y="290"/>
                    <a:pt x="142" y="290"/>
                  </a:cubicBezTo>
                  <a:cubicBezTo>
                    <a:pt x="34" y="0"/>
                    <a:pt x="34" y="0"/>
                    <a:pt x="34" y="0"/>
                  </a:cubicBezTo>
                </a:path>
              </a:pathLst>
            </a:custGeom>
            <a:solidFill>
              <a:srgbClr val="9C96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67" name="Freeform 36"/>
            <p:cNvSpPr>
              <a:spLocks/>
            </p:cNvSpPr>
            <p:nvPr/>
          </p:nvSpPr>
          <p:spPr bwMode="auto">
            <a:xfrm>
              <a:off x="5143344" y="5218624"/>
              <a:ext cx="149463" cy="294886"/>
            </a:xfrm>
            <a:custGeom>
              <a:avLst/>
              <a:gdLst>
                <a:gd name="T0" fmla="*/ 41 w 94"/>
                <a:gd name="T1" fmla="*/ 0 h 185"/>
                <a:gd name="T2" fmla="*/ 6 w 94"/>
                <a:gd name="T3" fmla="*/ 3 h 185"/>
                <a:gd name="T4" fmla="*/ 0 w 94"/>
                <a:gd name="T5" fmla="*/ 3 h 185"/>
                <a:gd name="T6" fmla="*/ 0 w 94"/>
                <a:gd name="T7" fmla="*/ 158 h 185"/>
                <a:gd name="T8" fmla="*/ 37 w 94"/>
                <a:gd name="T9" fmla="*/ 185 h 185"/>
                <a:gd name="T10" fmla="*/ 67 w 94"/>
                <a:gd name="T11" fmla="*/ 156 h 185"/>
                <a:gd name="T12" fmla="*/ 68 w 94"/>
                <a:gd name="T13" fmla="*/ 156 h 185"/>
                <a:gd name="T14" fmla="*/ 94 w 94"/>
                <a:gd name="T15" fmla="*/ 172 h 185"/>
                <a:gd name="T16" fmla="*/ 94 w 94"/>
                <a:gd name="T17" fmla="*/ 171 h 185"/>
                <a:gd name="T18" fmla="*/ 41 w 94"/>
                <a:gd name="T19" fmla="*/ 0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4" h="185">
                  <a:moveTo>
                    <a:pt x="41" y="0"/>
                  </a:moveTo>
                  <a:cubicBezTo>
                    <a:pt x="28" y="2"/>
                    <a:pt x="16" y="3"/>
                    <a:pt x="6" y="3"/>
                  </a:cubicBezTo>
                  <a:cubicBezTo>
                    <a:pt x="4" y="3"/>
                    <a:pt x="2" y="3"/>
                    <a:pt x="0" y="3"/>
                  </a:cubicBezTo>
                  <a:cubicBezTo>
                    <a:pt x="0" y="158"/>
                    <a:pt x="0" y="158"/>
                    <a:pt x="0" y="158"/>
                  </a:cubicBezTo>
                  <a:cubicBezTo>
                    <a:pt x="24" y="159"/>
                    <a:pt x="34" y="177"/>
                    <a:pt x="37" y="185"/>
                  </a:cubicBezTo>
                  <a:cubicBezTo>
                    <a:pt x="38" y="178"/>
                    <a:pt x="45" y="157"/>
                    <a:pt x="67" y="156"/>
                  </a:cubicBezTo>
                  <a:cubicBezTo>
                    <a:pt x="68" y="156"/>
                    <a:pt x="68" y="156"/>
                    <a:pt x="68" y="156"/>
                  </a:cubicBezTo>
                  <a:cubicBezTo>
                    <a:pt x="81" y="156"/>
                    <a:pt x="89" y="164"/>
                    <a:pt x="94" y="172"/>
                  </a:cubicBezTo>
                  <a:cubicBezTo>
                    <a:pt x="94" y="171"/>
                    <a:pt x="94" y="171"/>
                    <a:pt x="94" y="171"/>
                  </a:cubicBezTo>
                  <a:cubicBezTo>
                    <a:pt x="41" y="0"/>
                    <a:pt x="41" y="0"/>
                    <a:pt x="41" y="0"/>
                  </a:cubicBezTo>
                </a:path>
              </a:pathLst>
            </a:custGeom>
            <a:solidFill>
              <a:srgbClr val="C2B3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68" name="Freeform 37"/>
            <p:cNvSpPr>
              <a:spLocks/>
            </p:cNvSpPr>
            <p:nvPr/>
          </p:nvSpPr>
          <p:spPr bwMode="auto">
            <a:xfrm>
              <a:off x="5143344" y="5470421"/>
              <a:ext cx="60593" cy="1384886"/>
            </a:xfrm>
            <a:custGeom>
              <a:avLst/>
              <a:gdLst>
                <a:gd name="T0" fmla="*/ 0 w 38"/>
                <a:gd name="T1" fmla="*/ 0 h 870"/>
                <a:gd name="T2" fmla="*/ 0 w 38"/>
                <a:gd name="T3" fmla="*/ 870 h 870"/>
                <a:gd name="T4" fmla="*/ 38 w 38"/>
                <a:gd name="T5" fmla="*/ 870 h 870"/>
                <a:gd name="T6" fmla="*/ 38 w 38"/>
                <a:gd name="T7" fmla="*/ 869 h 870"/>
                <a:gd name="T8" fmla="*/ 36 w 38"/>
                <a:gd name="T9" fmla="*/ 869 h 870"/>
                <a:gd name="T10" fmla="*/ 36 w 38"/>
                <a:gd name="T11" fmla="*/ 30 h 870"/>
                <a:gd name="T12" fmla="*/ 37 w 38"/>
                <a:gd name="T13" fmla="*/ 27 h 870"/>
                <a:gd name="T14" fmla="*/ 0 w 38"/>
                <a:gd name="T15" fmla="*/ 0 h 87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 h="870">
                  <a:moveTo>
                    <a:pt x="0" y="0"/>
                  </a:moveTo>
                  <a:cubicBezTo>
                    <a:pt x="0" y="870"/>
                    <a:pt x="0" y="870"/>
                    <a:pt x="0" y="870"/>
                  </a:cubicBezTo>
                  <a:cubicBezTo>
                    <a:pt x="38" y="870"/>
                    <a:pt x="38" y="870"/>
                    <a:pt x="38" y="870"/>
                  </a:cubicBezTo>
                  <a:cubicBezTo>
                    <a:pt x="38" y="869"/>
                    <a:pt x="38" y="869"/>
                    <a:pt x="38" y="869"/>
                  </a:cubicBezTo>
                  <a:cubicBezTo>
                    <a:pt x="36" y="869"/>
                    <a:pt x="36" y="869"/>
                    <a:pt x="36" y="869"/>
                  </a:cubicBezTo>
                  <a:cubicBezTo>
                    <a:pt x="36" y="30"/>
                    <a:pt x="36" y="30"/>
                    <a:pt x="36" y="30"/>
                  </a:cubicBezTo>
                  <a:cubicBezTo>
                    <a:pt x="36" y="30"/>
                    <a:pt x="37" y="29"/>
                    <a:pt x="37" y="27"/>
                  </a:cubicBezTo>
                  <a:cubicBezTo>
                    <a:pt x="34" y="19"/>
                    <a:pt x="24" y="1"/>
                    <a:pt x="0" y="0"/>
                  </a:cubicBezTo>
                </a:path>
              </a:pathLst>
            </a:custGeom>
            <a:solidFill>
              <a:srgbClr val="00A39E"/>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69" name="Freeform 38"/>
            <p:cNvSpPr>
              <a:spLocks/>
            </p:cNvSpPr>
            <p:nvPr/>
          </p:nvSpPr>
          <p:spPr bwMode="auto">
            <a:xfrm>
              <a:off x="5200571" y="5467055"/>
              <a:ext cx="101662" cy="1386232"/>
            </a:xfrm>
            <a:custGeom>
              <a:avLst/>
              <a:gdLst>
                <a:gd name="T0" fmla="*/ 32 w 64"/>
                <a:gd name="T1" fmla="*/ 0 h 871"/>
                <a:gd name="T2" fmla="*/ 31 w 64"/>
                <a:gd name="T3" fmla="*/ 0 h 871"/>
                <a:gd name="T4" fmla="*/ 1 w 64"/>
                <a:gd name="T5" fmla="*/ 29 h 871"/>
                <a:gd name="T6" fmla="*/ 0 w 64"/>
                <a:gd name="T7" fmla="*/ 32 h 871"/>
                <a:gd name="T8" fmla="*/ 0 w 64"/>
                <a:gd name="T9" fmla="*/ 871 h 871"/>
                <a:gd name="T10" fmla="*/ 2 w 64"/>
                <a:gd name="T11" fmla="*/ 871 h 871"/>
                <a:gd name="T12" fmla="*/ 64 w 64"/>
                <a:gd name="T13" fmla="*/ 871 h 871"/>
                <a:gd name="T14" fmla="*/ 64 w 64"/>
                <a:gd name="T15" fmla="*/ 32 h 871"/>
                <a:gd name="T16" fmla="*/ 58 w 64"/>
                <a:gd name="T17" fmla="*/ 16 h 871"/>
                <a:gd name="T18" fmla="*/ 32 w 64"/>
                <a:gd name="T19" fmla="*/ 0 h 8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 h="871">
                  <a:moveTo>
                    <a:pt x="32" y="0"/>
                  </a:moveTo>
                  <a:cubicBezTo>
                    <a:pt x="32" y="0"/>
                    <a:pt x="32" y="0"/>
                    <a:pt x="31" y="0"/>
                  </a:cubicBezTo>
                  <a:cubicBezTo>
                    <a:pt x="9" y="1"/>
                    <a:pt x="2" y="22"/>
                    <a:pt x="1" y="29"/>
                  </a:cubicBezTo>
                  <a:cubicBezTo>
                    <a:pt x="1" y="31"/>
                    <a:pt x="0" y="32"/>
                    <a:pt x="0" y="32"/>
                  </a:cubicBezTo>
                  <a:cubicBezTo>
                    <a:pt x="0" y="871"/>
                    <a:pt x="0" y="871"/>
                    <a:pt x="0" y="871"/>
                  </a:cubicBezTo>
                  <a:cubicBezTo>
                    <a:pt x="2" y="871"/>
                    <a:pt x="2" y="871"/>
                    <a:pt x="2" y="871"/>
                  </a:cubicBezTo>
                  <a:cubicBezTo>
                    <a:pt x="64" y="871"/>
                    <a:pt x="64" y="871"/>
                    <a:pt x="64" y="871"/>
                  </a:cubicBezTo>
                  <a:cubicBezTo>
                    <a:pt x="64" y="32"/>
                    <a:pt x="64" y="32"/>
                    <a:pt x="64" y="32"/>
                  </a:cubicBezTo>
                  <a:cubicBezTo>
                    <a:pt x="64" y="32"/>
                    <a:pt x="62" y="24"/>
                    <a:pt x="58" y="16"/>
                  </a:cubicBezTo>
                  <a:cubicBezTo>
                    <a:pt x="53" y="8"/>
                    <a:pt x="45" y="0"/>
                    <a:pt x="32" y="0"/>
                  </a:cubicBezTo>
                </a:path>
              </a:pathLst>
            </a:custGeom>
            <a:solidFill>
              <a:srgbClr val="00A39E"/>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70" name="Freeform 39"/>
            <p:cNvSpPr>
              <a:spLocks/>
            </p:cNvSpPr>
            <p:nvPr/>
          </p:nvSpPr>
          <p:spPr bwMode="auto">
            <a:xfrm>
              <a:off x="5143344" y="5038865"/>
              <a:ext cx="65306" cy="184472"/>
            </a:xfrm>
            <a:custGeom>
              <a:avLst/>
              <a:gdLst>
                <a:gd name="T0" fmla="*/ 7 w 41"/>
                <a:gd name="T1" fmla="*/ 0 h 116"/>
                <a:gd name="T2" fmla="*/ 0 w 41"/>
                <a:gd name="T3" fmla="*/ 0 h 116"/>
                <a:gd name="T4" fmla="*/ 0 w 41"/>
                <a:gd name="T5" fmla="*/ 116 h 116"/>
                <a:gd name="T6" fmla="*/ 6 w 41"/>
                <a:gd name="T7" fmla="*/ 116 h 116"/>
                <a:gd name="T8" fmla="*/ 41 w 41"/>
                <a:gd name="T9" fmla="*/ 113 h 116"/>
                <a:gd name="T10" fmla="*/ 41 w 41"/>
                <a:gd name="T11" fmla="*/ 113 h 116"/>
                <a:gd name="T12" fmla="*/ 7 w 41"/>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41" h="116">
                  <a:moveTo>
                    <a:pt x="7" y="0"/>
                  </a:moveTo>
                  <a:cubicBezTo>
                    <a:pt x="0" y="0"/>
                    <a:pt x="0" y="0"/>
                    <a:pt x="0" y="0"/>
                  </a:cubicBezTo>
                  <a:cubicBezTo>
                    <a:pt x="0" y="116"/>
                    <a:pt x="0" y="116"/>
                    <a:pt x="0" y="116"/>
                  </a:cubicBezTo>
                  <a:cubicBezTo>
                    <a:pt x="2" y="116"/>
                    <a:pt x="4" y="116"/>
                    <a:pt x="6" y="116"/>
                  </a:cubicBezTo>
                  <a:cubicBezTo>
                    <a:pt x="16" y="116"/>
                    <a:pt x="28" y="115"/>
                    <a:pt x="41" y="113"/>
                  </a:cubicBezTo>
                  <a:cubicBezTo>
                    <a:pt x="41" y="113"/>
                    <a:pt x="41" y="113"/>
                    <a:pt x="41" y="113"/>
                  </a:cubicBezTo>
                  <a:cubicBezTo>
                    <a:pt x="7" y="0"/>
                    <a:pt x="7" y="0"/>
                    <a:pt x="7" y="0"/>
                  </a:cubicBezTo>
                </a:path>
              </a:pathLst>
            </a:custGeom>
            <a:solidFill>
              <a:srgbClr val="00A39E"/>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grpSp>
      <p:grpSp>
        <p:nvGrpSpPr>
          <p:cNvPr id="271" name="Group 4"/>
          <p:cNvGrpSpPr/>
          <p:nvPr userDrawn="1"/>
        </p:nvGrpSpPr>
        <p:grpSpPr>
          <a:xfrm rot="10800000" flipV="1">
            <a:off x="1760475" y="6225655"/>
            <a:ext cx="412706" cy="1502706"/>
            <a:chOff x="5502862" y="5355294"/>
            <a:chExt cx="412706" cy="1502706"/>
          </a:xfrm>
        </p:grpSpPr>
        <p:sp>
          <p:nvSpPr>
            <p:cNvPr id="272" name="Freeform 23"/>
            <p:cNvSpPr>
              <a:spLocks/>
            </p:cNvSpPr>
            <p:nvPr/>
          </p:nvSpPr>
          <p:spPr bwMode="auto">
            <a:xfrm>
              <a:off x="5514308" y="5365393"/>
              <a:ext cx="302292" cy="490130"/>
            </a:xfrm>
            <a:custGeom>
              <a:avLst/>
              <a:gdLst>
                <a:gd name="T0" fmla="*/ 449 w 449"/>
                <a:gd name="T1" fmla="*/ 657 h 728"/>
                <a:gd name="T2" fmla="*/ 241 w 449"/>
                <a:gd name="T3" fmla="*/ 0 h 728"/>
                <a:gd name="T4" fmla="*/ 196 w 449"/>
                <a:gd name="T5" fmla="*/ 0 h 728"/>
                <a:gd name="T6" fmla="*/ 0 w 449"/>
                <a:gd name="T7" fmla="*/ 681 h 728"/>
                <a:gd name="T8" fmla="*/ 12 w 449"/>
                <a:gd name="T9" fmla="*/ 728 h 728"/>
                <a:gd name="T10" fmla="*/ 423 w 449"/>
                <a:gd name="T11" fmla="*/ 726 h 728"/>
                <a:gd name="T12" fmla="*/ 449 w 449"/>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49" h="728">
                  <a:moveTo>
                    <a:pt x="449" y="657"/>
                  </a:moveTo>
                  <a:lnTo>
                    <a:pt x="241" y="0"/>
                  </a:lnTo>
                  <a:lnTo>
                    <a:pt x="196" y="0"/>
                  </a:lnTo>
                  <a:lnTo>
                    <a:pt x="0" y="681"/>
                  </a:lnTo>
                  <a:lnTo>
                    <a:pt x="12" y="728"/>
                  </a:lnTo>
                  <a:lnTo>
                    <a:pt x="423" y="726"/>
                  </a:lnTo>
                  <a:lnTo>
                    <a:pt x="449" y="657"/>
                  </a:lnTo>
                  <a:close/>
                </a:path>
              </a:pathLst>
            </a:custGeom>
            <a:solidFill>
              <a:srgbClr val="F8E9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73" name="Freeform 24"/>
            <p:cNvSpPr>
              <a:spLocks/>
            </p:cNvSpPr>
            <p:nvPr/>
          </p:nvSpPr>
          <p:spPr bwMode="auto">
            <a:xfrm>
              <a:off x="5514308" y="5365393"/>
              <a:ext cx="302292" cy="490130"/>
            </a:xfrm>
            <a:custGeom>
              <a:avLst/>
              <a:gdLst>
                <a:gd name="T0" fmla="*/ 449 w 449"/>
                <a:gd name="T1" fmla="*/ 657 h 728"/>
                <a:gd name="T2" fmla="*/ 241 w 449"/>
                <a:gd name="T3" fmla="*/ 0 h 728"/>
                <a:gd name="T4" fmla="*/ 196 w 449"/>
                <a:gd name="T5" fmla="*/ 0 h 728"/>
                <a:gd name="T6" fmla="*/ 0 w 449"/>
                <a:gd name="T7" fmla="*/ 681 h 728"/>
                <a:gd name="T8" fmla="*/ 12 w 449"/>
                <a:gd name="T9" fmla="*/ 728 h 728"/>
                <a:gd name="T10" fmla="*/ 423 w 449"/>
                <a:gd name="T11" fmla="*/ 726 h 728"/>
                <a:gd name="T12" fmla="*/ 449 w 449"/>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49" h="728">
                  <a:moveTo>
                    <a:pt x="449" y="657"/>
                  </a:moveTo>
                  <a:lnTo>
                    <a:pt x="241" y="0"/>
                  </a:lnTo>
                  <a:lnTo>
                    <a:pt x="196" y="0"/>
                  </a:lnTo>
                  <a:lnTo>
                    <a:pt x="0" y="681"/>
                  </a:lnTo>
                  <a:lnTo>
                    <a:pt x="12" y="728"/>
                  </a:lnTo>
                  <a:lnTo>
                    <a:pt x="423" y="726"/>
                  </a:lnTo>
                  <a:lnTo>
                    <a:pt x="449" y="65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74" name="Freeform 25"/>
            <p:cNvSpPr>
              <a:spLocks/>
            </p:cNvSpPr>
            <p:nvPr/>
          </p:nvSpPr>
          <p:spPr bwMode="auto">
            <a:xfrm>
              <a:off x="5601831" y="5786851"/>
              <a:ext cx="125899" cy="1068456"/>
            </a:xfrm>
            <a:custGeom>
              <a:avLst/>
              <a:gdLst>
                <a:gd name="T0" fmla="*/ 79 w 79"/>
                <a:gd name="T1" fmla="*/ 671 h 671"/>
                <a:gd name="T2" fmla="*/ 0 w 79"/>
                <a:gd name="T3" fmla="*/ 671 h 671"/>
                <a:gd name="T4" fmla="*/ 0 w 79"/>
                <a:gd name="T5" fmla="*/ 32 h 671"/>
                <a:gd name="T6" fmla="*/ 38 w 79"/>
                <a:gd name="T7" fmla="*/ 1 h 671"/>
                <a:gd name="T8" fmla="*/ 79 w 79"/>
                <a:gd name="T9" fmla="*/ 32 h 671"/>
                <a:gd name="T10" fmla="*/ 79 w 79"/>
                <a:gd name="T11" fmla="*/ 671 h 671"/>
              </a:gdLst>
              <a:ahLst/>
              <a:cxnLst>
                <a:cxn ang="0">
                  <a:pos x="T0" y="T1"/>
                </a:cxn>
                <a:cxn ang="0">
                  <a:pos x="T2" y="T3"/>
                </a:cxn>
                <a:cxn ang="0">
                  <a:pos x="T4" y="T5"/>
                </a:cxn>
                <a:cxn ang="0">
                  <a:pos x="T6" y="T7"/>
                </a:cxn>
                <a:cxn ang="0">
                  <a:pos x="T8" y="T9"/>
                </a:cxn>
                <a:cxn ang="0">
                  <a:pos x="T10" y="T11"/>
                </a:cxn>
              </a:cxnLst>
              <a:rect l="0" t="0" r="r" b="b"/>
              <a:pathLst>
                <a:path w="79" h="671">
                  <a:moveTo>
                    <a:pt x="79" y="671"/>
                  </a:moveTo>
                  <a:cubicBezTo>
                    <a:pt x="0" y="671"/>
                    <a:pt x="0" y="671"/>
                    <a:pt x="0" y="671"/>
                  </a:cubicBezTo>
                  <a:cubicBezTo>
                    <a:pt x="0" y="32"/>
                    <a:pt x="0" y="32"/>
                    <a:pt x="0" y="32"/>
                  </a:cubicBezTo>
                  <a:cubicBezTo>
                    <a:pt x="0" y="32"/>
                    <a:pt x="5" y="1"/>
                    <a:pt x="38" y="1"/>
                  </a:cubicBezTo>
                  <a:cubicBezTo>
                    <a:pt x="72" y="0"/>
                    <a:pt x="79" y="32"/>
                    <a:pt x="79" y="32"/>
                  </a:cubicBezTo>
                  <a:cubicBezTo>
                    <a:pt x="79" y="671"/>
                    <a:pt x="79" y="671"/>
                    <a:pt x="79" y="671"/>
                  </a:cubicBezTo>
                </a:path>
              </a:pathLst>
            </a:custGeom>
            <a:solidFill>
              <a:srgbClr val="82B732">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75" name="Freeform 26"/>
            <p:cNvSpPr>
              <a:spLocks/>
            </p:cNvSpPr>
            <p:nvPr/>
          </p:nvSpPr>
          <p:spPr bwMode="auto">
            <a:xfrm>
              <a:off x="5724363" y="5783485"/>
              <a:ext cx="100315" cy="1069802"/>
            </a:xfrm>
            <a:custGeom>
              <a:avLst/>
              <a:gdLst>
                <a:gd name="T0" fmla="*/ 63 w 63"/>
                <a:gd name="T1" fmla="*/ 672 h 672"/>
                <a:gd name="T2" fmla="*/ 0 w 63"/>
                <a:gd name="T3" fmla="*/ 672 h 672"/>
                <a:gd name="T4" fmla="*/ 0 w 63"/>
                <a:gd name="T5" fmla="*/ 32 h 672"/>
                <a:gd name="T6" fmla="*/ 31 w 63"/>
                <a:gd name="T7" fmla="*/ 0 h 672"/>
                <a:gd name="T8" fmla="*/ 63 w 63"/>
                <a:gd name="T9" fmla="*/ 32 h 672"/>
                <a:gd name="T10" fmla="*/ 63 w 63"/>
                <a:gd name="T11" fmla="*/ 672 h 672"/>
              </a:gdLst>
              <a:ahLst/>
              <a:cxnLst>
                <a:cxn ang="0">
                  <a:pos x="T0" y="T1"/>
                </a:cxn>
                <a:cxn ang="0">
                  <a:pos x="T2" y="T3"/>
                </a:cxn>
                <a:cxn ang="0">
                  <a:pos x="T4" y="T5"/>
                </a:cxn>
                <a:cxn ang="0">
                  <a:pos x="T6" y="T7"/>
                </a:cxn>
                <a:cxn ang="0">
                  <a:pos x="T8" y="T9"/>
                </a:cxn>
                <a:cxn ang="0">
                  <a:pos x="T10" y="T11"/>
                </a:cxn>
              </a:cxnLst>
              <a:rect l="0" t="0" r="r" b="b"/>
              <a:pathLst>
                <a:path w="63" h="672">
                  <a:moveTo>
                    <a:pt x="63" y="672"/>
                  </a:moveTo>
                  <a:cubicBezTo>
                    <a:pt x="0" y="672"/>
                    <a:pt x="0" y="672"/>
                    <a:pt x="0" y="672"/>
                  </a:cubicBezTo>
                  <a:cubicBezTo>
                    <a:pt x="0" y="32"/>
                    <a:pt x="0" y="32"/>
                    <a:pt x="0" y="32"/>
                  </a:cubicBezTo>
                  <a:cubicBezTo>
                    <a:pt x="0" y="32"/>
                    <a:pt x="4" y="1"/>
                    <a:pt x="31" y="0"/>
                  </a:cubicBezTo>
                  <a:cubicBezTo>
                    <a:pt x="57" y="0"/>
                    <a:pt x="63" y="32"/>
                    <a:pt x="63" y="32"/>
                  </a:cubicBezTo>
                  <a:cubicBezTo>
                    <a:pt x="63" y="672"/>
                    <a:pt x="63" y="672"/>
                    <a:pt x="63" y="672"/>
                  </a:cubicBezTo>
                </a:path>
              </a:pathLst>
            </a:custGeom>
            <a:solidFill>
              <a:srgbClr val="B59B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76" name="Freeform 27"/>
            <p:cNvSpPr>
              <a:spLocks/>
            </p:cNvSpPr>
            <p:nvPr/>
          </p:nvSpPr>
          <p:spPr bwMode="auto">
            <a:xfrm>
              <a:off x="5502862" y="5783485"/>
              <a:ext cx="100315" cy="1069802"/>
            </a:xfrm>
            <a:custGeom>
              <a:avLst/>
              <a:gdLst>
                <a:gd name="T0" fmla="*/ 63 w 63"/>
                <a:gd name="T1" fmla="*/ 672 h 672"/>
                <a:gd name="T2" fmla="*/ 0 w 63"/>
                <a:gd name="T3" fmla="*/ 672 h 672"/>
                <a:gd name="T4" fmla="*/ 0 w 63"/>
                <a:gd name="T5" fmla="*/ 32 h 672"/>
                <a:gd name="T6" fmla="*/ 31 w 63"/>
                <a:gd name="T7" fmla="*/ 0 h 672"/>
                <a:gd name="T8" fmla="*/ 63 w 63"/>
                <a:gd name="T9" fmla="*/ 32 h 672"/>
                <a:gd name="T10" fmla="*/ 63 w 63"/>
                <a:gd name="T11" fmla="*/ 672 h 672"/>
              </a:gdLst>
              <a:ahLst/>
              <a:cxnLst>
                <a:cxn ang="0">
                  <a:pos x="T0" y="T1"/>
                </a:cxn>
                <a:cxn ang="0">
                  <a:pos x="T2" y="T3"/>
                </a:cxn>
                <a:cxn ang="0">
                  <a:pos x="T4" y="T5"/>
                </a:cxn>
                <a:cxn ang="0">
                  <a:pos x="T6" y="T7"/>
                </a:cxn>
                <a:cxn ang="0">
                  <a:pos x="T8" y="T9"/>
                </a:cxn>
                <a:cxn ang="0">
                  <a:pos x="T10" y="T11"/>
                </a:cxn>
              </a:cxnLst>
              <a:rect l="0" t="0" r="r" b="b"/>
              <a:pathLst>
                <a:path w="63" h="672">
                  <a:moveTo>
                    <a:pt x="63" y="672"/>
                  </a:moveTo>
                  <a:cubicBezTo>
                    <a:pt x="0" y="672"/>
                    <a:pt x="0" y="672"/>
                    <a:pt x="0" y="672"/>
                  </a:cubicBezTo>
                  <a:cubicBezTo>
                    <a:pt x="0" y="32"/>
                    <a:pt x="0" y="32"/>
                    <a:pt x="0" y="32"/>
                  </a:cubicBezTo>
                  <a:cubicBezTo>
                    <a:pt x="0" y="32"/>
                    <a:pt x="4" y="1"/>
                    <a:pt x="31" y="0"/>
                  </a:cubicBezTo>
                  <a:cubicBezTo>
                    <a:pt x="58" y="0"/>
                    <a:pt x="63" y="32"/>
                    <a:pt x="63" y="32"/>
                  </a:cubicBezTo>
                  <a:lnTo>
                    <a:pt x="63" y="672"/>
                  </a:lnTo>
                  <a:close/>
                </a:path>
              </a:pathLst>
            </a:custGeom>
            <a:solidFill>
              <a:srgbClr val="82B732">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77" name="Freeform 28"/>
            <p:cNvSpPr>
              <a:spLocks/>
            </p:cNvSpPr>
            <p:nvPr/>
          </p:nvSpPr>
          <p:spPr bwMode="auto">
            <a:xfrm>
              <a:off x="5599811" y="5357314"/>
              <a:ext cx="130611" cy="189185"/>
            </a:xfrm>
            <a:custGeom>
              <a:avLst/>
              <a:gdLst>
                <a:gd name="T0" fmla="*/ 0 w 82"/>
                <a:gd name="T1" fmla="*/ 110 h 119"/>
                <a:gd name="T2" fmla="*/ 82 w 82"/>
                <a:gd name="T3" fmla="*/ 111 h 119"/>
                <a:gd name="T4" fmla="*/ 48 w 82"/>
                <a:gd name="T5" fmla="*/ 0 h 119"/>
                <a:gd name="T6" fmla="*/ 28 w 82"/>
                <a:gd name="T7" fmla="*/ 0 h 119"/>
                <a:gd name="T8" fmla="*/ 0 w 82"/>
                <a:gd name="T9" fmla="*/ 110 h 119"/>
              </a:gdLst>
              <a:ahLst/>
              <a:cxnLst>
                <a:cxn ang="0">
                  <a:pos x="T0" y="T1"/>
                </a:cxn>
                <a:cxn ang="0">
                  <a:pos x="T2" y="T3"/>
                </a:cxn>
                <a:cxn ang="0">
                  <a:pos x="T4" y="T5"/>
                </a:cxn>
                <a:cxn ang="0">
                  <a:pos x="T6" y="T7"/>
                </a:cxn>
                <a:cxn ang="0">
                  <a:pos x="T8" y="T9"/>
                </a:cxn>
              </a:cxnLst>
              <a:rect l="0" t="0" r="r" b="b"/>
              <a:pathLst>
                <a:path w="82" h="119">
                  <a:moveTo>
                    <a:pt x="0" y="110"/>
                  </a:moveTo>
                  <a:cubicBezTo>
                    <a:pt x="0" y="110"/>
                    <a:pt x="39" y="119"/>
                    <a:pt x="82" y="111"/>
                  </a:cubicBezTo>
                  <a:cubicBezTo>
                    <a:pt x="48" y="0"/>
                    <a:pt x="48" y="0"/>
                    <a:pt x="48" y="0"/>
                  </a:cubicBezTo>
                  <a:cubicBezTo>
                    <a:pt x="28" y="0"/>
                    <a:pt x="28" y="0"/>
                    <a:pt x="28" y="0"/>
                  </a:cubicBezTo>
                  <a:cubicBezTo>
                    <a:pt x="0" y="110"/>
                    <a:pt x="0" y="110"/>
                    <a:pt x="0" y="110"/>
                  </a:cubicBezTo>
                </a:path>
              </a:pathLst>
            </a:custGeom>
            <a:solidFill>
              <a:srgbClr val="82B732">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78" name="Freeform 40"/>
            <p:cNvSpPr>
              <a:spLocks/>
            </p:cNvSpPr>
            <p:nvPr/>
          </p:nvSpPr>
          <p:spPr bwMode="auto">
            <a:xfrm>
              <a:off x="5665117" y="5355294"/>
              <a:ext cx="250451" cy="1502706"/>
            </a:xfrm>
            <a:custGeom>
              <a:avLst/>
              <a:gdLst>
                <a:gd name="T0" fmla="*/ 34 w 157"/>
                <a:gd name="T1" fmla="*/ 0 h 944"/>
                <a:gd name="T2" fmla="*/ 0 w 157"/>
                <a:gd name="T3" fmla="*/ 1 h 944"/>
                <a:gd name="T4" fmla="*/ 0 w 157"/>
                <a:gd name="T5" fmla="*/ 1 h 944"/>
                <a:gd name="T6" fmla="*/ 7 w 157"/>
                <a:gd name="T7" fmla="*/ 1 h 944"/>
                <a:gd name="T8" fmla="*/ 41 w 157"/>
                <a:gd name="T9" fmla="*/ 112 h 944"/>
                <a:gd name="T10" fmla="*/ 40 w 157"/>
                <a:gd name="T11" fmla="*/ 113 h 944"/>
                <a:gd name="T12" fmla="*/ 95 w 157"/>
                <a:gd name="T13" fmla="*/ 284 h 944"/>
                <a:gd name="T14" fmla="*/ 94 w 157"/>
                <a:gd name="T15" fmla="*/ 286 h 944"/>
                <a:gd name="T16" fmla="*/ 100 w 157"/>
                <a:gd name="T17" fmla="*/ 301 h 944"/>
                <a:gd name="T18" fmla="*/ 100 w 157"/>
                <a:gd name="T19" fmla="*/ 941 h 944"/>
                <a:gd name="T20" fmla="*/ 39 w 157"/>
                <a:gd name="T21" fmla="*/ 941 h 944"/>
                <a:gd name="T22" fmla="*/ 39 w 157"/>
                <a:gd name="T23" fmla="*/ 942 h 944"/>
                <a:gd name="T24" fmla="*/ 0 w 157"/>
                <a:gd name="T25" fmla="*/ 942 h 944"/>
                <a:gd name="T26" fmla="*/ 0 w 157"/>
                <a:gd name="T27" fmla="*/ 944 h 944"/>
                <a:gd name="T28" fmla="*/ 157 w 157"/>
                <a:gd name="T29" fmla="*/ 942 h 944"/>
                <a:gd name="T30" fmla="*/ 142 w 157"/>
                <a:gd name="T31" fmla="*/ 290 h 944"/>
                <a:gd name="T32" fmla="*/ 34 w 157"/>
                <a:gd name="T33" fmla="*/ 0 h 9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7" h="944">
                  <a:moveTo>
                    <a:pt x="34" y="0"/>
                  </a:moveTo>
                  <a:cubicBezTo>
                    <a:pt x="0" y="1"/>
                    <a:pt x="0" y="1"/>
                    <a:pt x="0" y="1"/>
                  </a:cubicBezTo>
                  <a:cubicBezTo>
                    <a:pt x="0" y="1"/>
                    <a:pt x="0" y="1"/>
                    <a:pt x="0" y="1"/>
                  </a:cubicBezTo>
                  <a:cubicBezTo>
                    <a:pt x="7" y="1"/>
                    <a:pt x="7" y="1"/>
                    <a:pt x="7" y="1"/>
                  </a:cubicBezTo>
                  <a:cubicBezTo>
                    <a:pt x="41" y="112"/>
                    <a:pt x="41" y="112"/>
                    <a:pt x="41" y="112"/>
                  </a:cubicBezTo>
                  <a:cubicBezTo>
                    <a:pt x="41" y="112"/>
                    <a:pt x="41" y="113"/>
                    <a:pt x="40" y="113"/>
                  </a:cubicBezTo>
                  <a:cubicBezTo>
                    <a:pt x="95" y="284"/>
                    <a:pt x="95" y="284"/>
                    <a:pt x="95" y="284"/>
                  </a:cubicBezTo>
                  <a:cubicBezTo>
                    <a:pt x="94" y="286"/>
                    <a:pt x="94" y="286"/>
                    <a:pt x="94" y="286"/>
                  </a:cubicBezTo>
                  <a:cubicBezTo>
                    <a:pt x="98" y="293"/>
                    <a:pt x="100" y="301"/>
                    <a:pt x="100" y="301"/>
                  </a:cubicBezTo>
                  <a:cubicBezTo>
                    <a:pt x="100" y="941"/>
                    <a:pt x="100" y="941"/>
                    <a:pt x="100" y="941"/>
                  </a:cubicBezTo>
                  <a:cubicBezTo>
                    <a:pt x="39" y="941"/>
                    <a:pt x="39" y="941"/>
                    <a:pt x="39" y="941"/>
                  </a:cubicBezTo>
                  <a:cubicBezTo>
                    <a:pt x="39" y="942"/>
                    <a:pt x="39" y="942"/>
                    <a:pt x="39" y="942"/>
                  </a:cubicBezTo>
                  <a:cubicBezTo>
                    <a:pt x="0" y="942"/>
                    <a:pt x="0" y="942"/>
                    <a:pt x="0" y="942"/>
                  </a:cubicBezTo>
                  <a:cubicBezTo>
                    <a:pt x="0" y="944"/>
                    <a:pt x="0" y="944"/>
                    <a:pt x="0" y="944"/>
                  </a:cubicBezTo>
                  <a:cubicBezTo>
                    <a:pt x="157" y="942"/>
                    <a:pt x="157" y="942"/>
                    <a:pt x="157" y="942"/>
                  </a:cubicBezTo>
                  <a:cubicBezTo>
                    <a:pt x="142" y="290"/>
                    <a:pt x="142" y="290"/>
                    <a:pt x="142" y="290"/>
                  </a:cubicBezTo>
                  <a:cubicBezTo>
                    <a:pt x="34" y="0"/>
                    <a:pt x="34" y="0"/>
                    <a:pt x="34" y="0"/>
                  </a:cubicBezTo>
                </a:path>
              </a:pathLst>
            </a:custGeom>
            <a:solidFill>
              <a:srgbClr val="9C96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79" name="Freeform 41"/>
            <p:cNvSpPr>
              <a:spLocks/>
            </p:cNvSpPr>
            <p:nvPr/>
          </p:nvSpPr>
          <p:spPr bwMode="auto">
            <a:xfrm>
              <a:off x="5665117" y="5535727"/>
              <a:ext cx="151482" cy="295559"/>
            </a:xfrm>
            <a:custGeom>
              <a:avLst/>
              <a:gdLst>
                <a:gd name="T0" fmla="*/ 40 w 95"/>
                <a:gd name="T1" fmla="*/ 0 h 186"/>
                <a:gd name="T2" fmla="*/ 6 w 95"/>
                <a:gd name="T3" fmla="*/ 2 h 186"/>
                <a:gd name="T4" fmla="*/ 0 w 95"/>
                <a:gd name="T5" fmla="*/ 2 h 186"/>
                <a:gd name="T6" fmla="*/ 0 w 95"/>
                <a:gd name="T7" fmla="*/ 159 h 186"/>
                <a:gd name="T8" fmla="*/ 37 w 95"/>
                <a:gd name="T9" fmla="*/ 186 h 186"/>
                <a:gd name="T10" fmla="*/ 68 w 95"/>
                <a:gd name="T11" fmla="*/ 156 h 186"/>
                <a:gd name="T12" fmla="*/ 68 w 95"/>
                <a:gd name="T13" fmla="*/ 156 h 186"/>
                <a:gd name="T14" fmla="*/ 94 w 95"/>
                <a:gd name="T15" fmla="*/ 173 h 186"/>
                <a:gd name="T16" fmla="*/ 95 w 95"/>
                <a:gd name="T17" fmla="*/ 171 h 186"/>
                <a:gd name="T18" fmla="*/ 40 w 95"/>
                <a:gd name="T19" fmla="*/ 0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5" h="186">
                  <a:moveTo>
                    <a:pt x="40" y="0"/>
                  </a:moveTo>
                  <a:cubicBezTo>
                    <a:pt x="28" y="2"/>
                    <a:pt x="16" y="2"/>
                    <a:pt x="6" y="2"/>
                  </a:cubicBezTo>
                  <a:cubicBezTo>
                    <a:pt x="4" y="2"/>
                    <a:pt x="2" y="2"/>
                    <a:pt x="0" y="2"/>
                  </a:cubicBezTo>
                  <a:cubicBezTo>
                    <a:pt x="0" y="159"/>
                    <a:pt x="0" y="159"/>
                    <a:pt x="0" y="159"/>
                  </a:cubicBezTo>
                  <a:cubicBezTo>
                    <a:pt x="24" y="159"/>
                    <a:pt x="34" y="177"/>
                    <a:pt x="37" y="186"/>
                  </a:cubicBezTo>
                  <a:cubicBezTo>
                    <a:pt x="39" y="179"/>
                    <a:pt x="45" y="157"/>
                    <a:pt x="68" y="156"/>
                  </a:cubicBezTo>
                  <a:cubicBezTo>
                    <a:pt x="68" y="156"/>
                    <a:pt x="68" y="156"/>
                    <a:pt x="68" y="156"/>
                  </a:cubicBezTo>
                  <a:cubicBezTo>
                    <a:pt x="82" y="156"/>
                    <a:pt x="89" y="165"/>
                    <a:pt x="94" y="173"/>
                  </a:cubicBezTo>
                  <a:cubicBezTo>
                    <a:pt x="95" y="171"/>
                    <a:pt x="95" y="171"/>
                    <a:pt x="95" y="171"/>
                  </a:cubicBezTo>
                  <a:cubicBezTo>
                    <a:pt x="40" y="0"/>
                    <a:pt x="40" y="0"/>
                    <a:pt x="40" y="0"/>
                  </a:cubicBezTo>
                </a:path>
              </a:pathLst>
            </a:custGeom>
            <a:solidFill>
              <a:srgbClr val="C2B3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80" name="Freeform 42"/>
            <p:cNvSpPr>
              <a:spLocks/>
            </p:cNvSpPr>
            <p:nvPr/>
          </p:nvSpPr>
          <p:spPr bwMode="auto">
            <a:xfrm>
              <a:off x="5679185" y="5788871"/>
              <a:ext cx="62613" cy="1066436"/>
            </a:xfrm>
            <a:custGeom>
              <a:avLst/>
              <a:gdLst>
                <a:gd name="T0" fmla="*/ 0 w 39"/>
                <a:gd name="T1" fmla="*/ 0 h 670"/>
                <a:gd name="T2" fmla="*/ 0 w 39"/>
                <a:gd name="T3" fmla="*/ 670 h 670"/>
                <a:gd name="T4" fmla="*/ 39 w 39"/>
                <a:gd name="T5" fmla="*/ 670 h 670"/>
                <a:gd name="T6" fmla="*/ 39 w 39"/>
                <a:gd name="T7" fmla="*/ 669 h 670"/>
                <a:gd name="T8" fmla="*/ 37 w 39"/>
                <a:gd name="T9" fmla="*/ 669 h 670"/>
                <a:gd name="T10" fmla="*/ 37 w 39"/>
                <a:gd name="T11" fmla="*/ 29 h 670"/>
                <a:gd name="T12" fmla="*/ 37 w 39"/>
                <a:gd name="T13" fmla="*/ 27 h 670"/>
                <a:gd name="T14" fmla="*/ 0 w 39"/>
                <a:gd name="T15" fmla="*/ 0 h 67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9" h="670">
                  <a:moveTo>
                    <a:pt x="0" y="0"/>
                  </a:moveTo>
                  <a:cubicBezTo>
                    <a:pt x="0" y="670"/>
                    <a:pt x="0" y="670"/>
                    <a:pt x="0" y="670"/>
                  </a:cubicBezTo>
                  <a:cubicBezTo>
                    <a:pt x="39" y="670"/>
                    <a:pt x="39" y="670"/>
                    <a:pt x="39" y="670"/>
                  </a:cubicBezTo>
                  <a:cubicBezTo>
                    <a:pt x="39" y="669"/>
                    <a:pt x="39" y="669"/>
                    <a:pt x="39" y="669"/>
                  </a:cubicBezTo>
                  <a:cubicBezTo>
                    <a:pt x="37" y="669"/>
                    <a:pt x="37" y="669"/>
                    <a:pt x="37" y="669"/>
                  </a:cubicBezTo>
                  <a:cubicBezTo>
                    <a:pt x="37" y="29"/>
                    <a:pt x="37" y="29"/>
                    <a:pt x="37" y="29"/>
                  </a:cubicBezTo>
                  <a:cubicBezTo>
                    <a:pt x="37" y="29"/>
                    <a:pt x="37" y="28"/>
                    <a:pt x="37" y="27"/>
                  </a:cubicBezTo>
                  <a:cubicBezTo>
                    <a:pt x="34" y="18"/>
                    <a:pt x="24" y="0"/>
                    <a:pt x="0" y="0"/>
                  </a:cubicBezTo>
                </a:path>
              </a:pathLst>
            </a:custGeom>
            <a:solidFill>
              <a:srgbClr val="82B732"/>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81" name="Freeform 43"/>
            <p:cNvSpPr>
              <a:spLocks/>
            </p:cNvSpPr>
            <p:nvPr/>
          </p:nvSpPr>
          <p:spPr bwMode="auto">
            <a:xfrm>
              <a:off x="5724363" y="5783485"/>
              <a:ext cx="100315" cy="1069802"/>
            </a:xfrm>
            <a:custGeom>
              <a:avLst/>
              <a:gdLst>
                <a:gd name="T0" fmla="*/ 31 w 63"/>
                <a:gd name="T1" fmla="*/ 0 h 672"/>
                <a:gd name="T2" fmla="*/ 31 w 63"/>
                <a:gd name="T3" fmla="*/ 0 h 672"/>
                <a:gd name="T4" fmla="*/ 0 w 63"/>
                <a:gd name="T5" fmla="*/ 30 h 672"/>
                <a:gd name="T6" fmla="*/ 0 w 63"/>
                <a:gd name="T7" fmla="*/ 32 h 672"/>
                <a:gd name="T8" fmla="*/ 0 w 63"/>
                <a:gd name="T9" fmla="*/ 672 h 672"/>
                <a:gd name="T10" fmla="*/ 2 w 63"/>
                <a:gd name="T11" fmla="*/ 672 h 672"/>
                <a:gd name="T12" fmla="*/ 63 w 63"/>
                <a:gd name="T13" fmla="*/ 672 h 672"/>
                <a:gd name="T14" fmla="*/ 63 w 63"/>
                <a:gd name="T15" fmla="*/ 32 h 672"/>
                <a:gd name="T16" fmla="*/ 57 w 63"/>
                <a:gd name="T17" fmla="*/ 17 h 672"/>
                <a:gd name="T18" fmla="*/ 31 w 63"/>
                <a:gd name="T19" fmla="*/ 0 h 6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3" h="672">
                  <a:moveTo>
                    <a:pt x="31" y="0"/>
                  </a:moveTo>
                  <a:cubicBezTo>
                    <a:pt x="31" y="0"/>
                    <a:pt x="31" y="0"/>
                    <a:pt x="31" y="0"/>
                  </a:cubicBezTo>
                  <a:cubicBezTo>
                    <a:pt x="8" y="1"/>
                    <a:pt x="2" y="23"/>
                    <a:pt x="0" y="30"/>
                  </a:cubicBezTo>
                  <a:cubicBezTo>
                    <a:pt x="0" y="31"/>
                    <a:pt x="0" y="32"/>
                    <a:pt x="0" y="32"/>
                  </a:cubicBezTo>
                  <a:cubicBezTo>
                    <a:pt x="0" y="672"/>
                    <a:pt x="0" y="672"/>
                    <a:pt x="0" y="672"/>
                  </a:cubicBezTo>
                  <a:cubicBezTo>
                    <a:pt x="2" y="672"/>
                    <a:pt x="2" y="672"/>
                    <a:pt x="2" y="672"/>
                  </a:cubicBezTo>
                  <a:cubicBezTo>
                    <a:pt x="63" y="672"/>
                    <a:pt x="63" y="672"/>
                    <a:pt x="63" y="672"/>
                  </a:cubicBezTo>
                  <a:cubicBezTo>
                    <a:pt x="63" y="32"/>
                    <a:pt x="63" y="32"/>
                    <a:pt x="63" y="32"/>
                  </a:cubicBezTo>
                  <a:cubicBezTo>
                    <a:pt x="63" y="32"/>
                    <a:pt x="61" y="24"/>
                    <a:pt x="57" y="17"/>
                  </a:cubicBezTo>
                  <a:cubicBezTo>
                    <a:pt x="52" y="9"/>
                    <a:pt x="45" y="0"/>
                    <a:pt x="31" y="0"/>
                  </a:cubicBezTo>
                </a:path>
              </a:pathLst>
            </a:custGeom>
            <a:solidFill>
              <a:srgbClr val="82B732"/>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82" name="Freeform 44"/>
            <p:cNvSpPr>
              <a:spLocks/>
            </p:cNvSpPr>
            <p:nvPr/>
          </p:nvSpPr>
          <p:spPr bwMode="auto">
            <a:xfrm>
              <a:off x="5665117" y="5357314"/>
              <a:ext cx="65306" cy="181106"/>
            </a:xfrm>
            <a:custGeom>
              <a:avLst/>
              <a:gdLst>
                <a:gd name="T0" fmla="*/ 7 w 41"/>
                <a:gd name="T1" fmla="*/ 0 h 114"/>
                <a:gd name="T2" fmla="*/ 0 w 41"/>
                <a:gd name="T3" fmla="*/ 0 h 114"/>
                <a:gd name="T4" fmla="*/ 0 w 41"/>
                <a:gd name="T5" fmla="*/ 114 h 114"/>
                <a:gd name="T6" fmla="*/ 6 w 41"/>
                <a:gd name="T7" fmla="*/ 114 h 114"/>
                <a:gd name="T8" fmla="*/ 40 w 41"/>
                <a:gd name="T9" fmla="*/ 112 h 114"/>
                <a:gd name="T10" fmla="*/ 41 w 41"/>
                <a:gd name="T11" fmla="*/ 111 h 114"/>
                <a:gd name="T12" fmla="*/ 7 w 41"/>
                <a:gd name="T13" fmla="*/ 0 h 114"/>
              </a:gdLst>
              <a:ahLst/>
              <a:cxnLst>
                <a:cxn ang="0">
                  <a:pos x="T0" y="T1"/>
                </a:cxn>
                <a:cxn ang="0">
                  <a:pos x="T2" y="T3"/>
                </a:cxn>
                <a:cxn ang="0">
                  <a:pos x="T4" y="T5"/>
                </a:cxn>
                <a:cxn ang="0">
                  <a:pos x="T6" y="T7"/>
                </a:cxn>
                <a:cxn ang="0">
                  <a:pos x="T8" y="T9"/>
                </a:cxn>
                <a:cxn ang="0">
                  <a:pos x="T10" y="T11"/>
                </a:cxn>
                <a:cxn ang="0">
                  <a:pos x="T12" y="T13"/>
                </a:cxn>
              </a:cxnLst>
              <a:rect l="0" t="0" r="r" b="b"/>
              <a:pathLst>
                <a:path w="41" h="114">
                  <a:moveTo>
                    <a:pt x="7" y="0"/>
                  </a:moveTo>
                  <a:cubicBezTo>
                    <a:pt x="0" y="0"/>
                    <a:pt x="0" y="0"/>
                    <a:pt x="0" y="0"/>
                  </a:cubicBezTo>
                  <a:cubicBezTo>
                    <a:pt x="0" y="114"/>
                    <a:pt x="0" y="114"/>
                    <a:pt x="0" y="114"/>
                  </a:cubicBezTo>
                  <a:cubicBezTo>
                    <a:pt x="2" y="114"/>
                    <a:pt x="4" y="114"/>
                    <a:pt x="6" y="114"/>
                  </a:cubicBezTo>
                  <a:cubicBezTo>
                    <a:pt x="16" y="114"/>
                    <a:pt x="28" y="114"/>
                    <a:pt x="40" y="112"/>
                  </a:cubicBezTo>
                  <a:cubicBezTo>
                    <a:pt x="41" y="112"/>
                    <a:pt x="41" y="111"/>
                    <a:pt x="41" y="111"/>
                  </a:cubicBezTo>
                  <a:cubicBezTo>
                    <a:pt x="7" y="0"/>
                    <a:pt x="7" y="0"/>
                    <a:pt x="7" y="0"/>
                  </a:cubicBezTo>
                </a:path>
              </a:pathLst>
            </a:custGeom>
            <a:solidFill>
              <a:srgbClr val="82B732"/>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grpSp>
      <p:grpSp>
        <p:nvGrpSpPr>
          <p:cNvPr id="283" name="Group 7"/>
          <p:cNvGrpSpPr/>
          <p:nvPr userDrawn="1"/>
        </p:nvGrpSpPr>
        <p:grpSpPr>
          <a:xfrm rot="10800000" flipV="1">
            <a:off x="308937" y="6225655"/>
            <a:ext cx="407320" cy="1502706"/>
            <a:chOff x="6959786" y="5355294"/>
            <a:chExt cx="407320" cy="1502706"/>
          </a:xfrm>
        </p:grpSpPr>
        <p:sp>
          <p:nvSpPr>
            <p:cNvPr id="284" name="Freeform 17"/>
            <p:cNvSpPr>
              <a:spLocks/>
            </p:cNvSpPr>
            <p:nvPr/>
          </p:nvSpPr>
          <p:spPr bwMode="auto">
            <a:xfrm>
              <a:off x="6970558" y="5365393"/>
              <a:ext cx="302965" cy="490130"/>
            </a:xfrm>
            <a:custGeom>
              <a:avLst/>
              <a:gdLst>
                <a:gd name="T0" fmla="*/ 450 w 450"/>
                <a:gd name="T1" fmla="*/ 657 h 728"/>
                <a:gd name="T2" fmla="*/ 242 w 450"/>
                <a:gd name="T3" fmla="*/ 0 h 728"/>
                <a:gd name="T4" fmla="*/ 197 w 450"/>
                <a:gd name="T5" fmla="*/ 0 h 728"/>
                <a:gd name="T6" fmla="*/ 0 w 450"/>
                <a:gd name="T7" fmla="*/ 681 h 728"/>
                <a:gd name="T8" fmla="*/ 12 w 450"/>
                <a:gd name="T9" fmla="*/ 728 h 728"/>
                <a:gd name="T10" fmla="*/ 424 w 450"/>
                <a:gd name="T11" fmla="*/ 726 h 728"/>
                <a:gd name="T12" fmla="*/ 450 w 450"/>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50" h="728">
                  <a:moveTo>
                    <a:pt x="450" y="657"/>
                  </a:moveTo>
                  <a:lnTo>
                    <a:pt x="242" y="0"/>
                  </a:lnTo>
                  <a:lnTo>
                    <a:pt x="197" y="0"/>
                  </a:lnTo>
                  <a:lnTo>
                    <a:pt x="0" y="681"/>
                  </a:lnTo>
                  <a:lnTo>
                    <a:pt x="12" y="728"/>
                  </a:lnTo>
                  <a:lnTo>
                    <a:pt x="424" y="726"/>
                  </a:lnTo>
                  <a:lnTo>
                    <a:pt x="450" y="657"/>
                  </a:lnTo>
                  <a:close/>
                </a:path>
              </a:pathLst>
            </a:custGeom>
            <a:solidFill>
              <a:srgbClr val="F8E9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85" name="Freeform 18"/>
            <p:cNvSpPr>
              <a:spLocks/>
            </p:cNvSpPr>
            <p:nvPr/>
          </p:nvSpPr>
          <p:spPr bwMode="auto">
            <a:xfrm>
              <a:off x="6970558" y="5365393"/>
              <a:ext cx="302965" cy="490130"/>
            </a:xfrm>
            <a:custGeom>
              <a:avLst/>
              <a:gdLst>
                <a:gd name="T0" fmla="*/ 450 w 450"/>
                <a:gd name="T1" fmla="*/ 657 h 728"/>
                <a:gd name="T2" fmla="*/ 242 w 450"/>
                <a:gd name="T3" fmla="*/ 0 h 728"/>
                <a:gd name="T4" fmla="*/ 197 w 450"/>
                <a:gd name="T5" fmla="*/ 0 h 728"/>
                <a:gd name="T6" fmla="*/ 0 w 450"/>
                <a:gd name="T7" fmla="*/ 681 h 728"/>
                <a:gd name="T8" fmla="*/ 12 w 450"/>
                <a:gd name="T9" fmla="*/ 728 h 728"/>
                <a:gd name="T10" fmla="*/ 424 w 450"/>
                <a:gd name="T11" fmla="*/ 726 h 728"/>
                <a:gd name="T12" fmla="*/ 450 w 450"/>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50" h="728">
                  <a:moveTo>
                    <a:pt x="450" y="657"/>
                  </a:moveTo>
                  <a:lnTo>
                    <a:pt x="242" y="0"/>
                  </a:lnTo>
                  <a:lnTo>
                    <a:pt x="197" y="0"/>
                  </a:lnTo>
                  <a:lnTo>
                    <a:pt x="0" y="681"/>
                  </a:lnTo>
                  <a:lnTo>
                    <a:pt x="12" y="728"/>
                  </a:lnTo>
                  <a:lnTo>
                    <a:pt x="424" y="726"/>
                  </a:lnTo>
                  <a:lnTo>
                    <a:pt x="450" y="65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86" name="Freeform 19"/>
            <p:cNvSpPr>
              <a:spLocks/>
            </p:cNvSpPr>
            <p:nvPr/>
          </p:nvSpPr>
          <p:spPr bwMode="auto">
            <a:xfrm>
              <a:off x="7058755" y="5786851"/>
              <a:ext cx="123879" cy="1068456"/>
            </a:xfrm>
            <a:custGeom>
              <a:avLst/>
              <a:gdLst>
                <a:gd name="T0" fmla="*/ 78 w 78"/>
                <a:gd name="T1" fmla="*/ 671 h 671"/>
                <a:gd name="T2" fmla="*/ 0 w 78"/>
                <a:gd name="T3" fmla="*/ 671 h 671"/>
                <a:gd name="T4" fmla="*/ 0 w 78"/>
                <a:gd name="T5" fmla="*/ 32 h 671"/>
                <a:gd name="T6" fmla="*/ 38 w 78"/>
                <a:gd name="T7" fmla="*/ 1 h 671"/>
                <a:gd name="T8" fmla="*/ 78 w 78"/>
                <a:gd name="T9" fmla="*/ 32 h 671"/>
                <a:gd name="T10" fmla="*/ 78 w 78"/>
                <a:gd name="T11" fmla="*/ 671 h 671"/>
              </a:gdLst>
              <a:ahLst/>
              <a:cxnLst>
                <a:cxn ang="0">
                  <a:pos x="T0" y="T1"/>
                </a:cxn>
                <a:cxn ang="0">
                  <a:pos x="T2" y="T3"/>
                </a:cxn>
                <a:cxn ang="0">
                  <a:pos x="T4" y="T5"/>
                </a:cxn>
                <a:cxn ang="0">
                  <a:pos x="T6" y="T7"/>
                </a:cxn>
                <a:cxn ang="0">
                  <a:pos x="T8" y="T9"/>
                </a:cxn>
                <a:cxn ang="0">
                  <a:pos x="T10" y="T11"/>
                </a:cxn>
              </a:cxnLst>
              <a:rect l="0" t="0" r="r" b="b"/>
              <a:pathLst>
                <a:path w="78" h="671">
                  <a:moveTo>
                    <a:pt x="78" y="671"/>
                  </a:moveTo>
                  <a:cubicBezTo>
                    <a:pt x="0" y="671"/>
                    <a:pt x="0" y="671"/>
                    <a:pt x="0" y="671"/>
                  </a:cubicBezTo>
                  <a:cubicBezTo>
                    <a:pt x="0" y="32"/>
                    <a:pt x="0" y="32"/>
                    <a:pt x="0" y="32"/>
                  </a:cubicBezTo>
                  <a:cubicBezTo>
                    <a:pt x="0" y="32"/>
                    <a:pt x="4" y="1"/>
                    <a:pt x="38" y="1"/>
                  </a:cubicBezTo>
                  <a:cubicBezTo>
                    <a:pt x="72" y="0"/>
                    <a:pt x="78" y="32"/>
                    <a:pt x="78" y="32"/>
                  </a:cubicBezTo>
                  <a:cubicBezTo>
                    <a:pt x="78" y="671"/>
                    <a:pt x="78" y="671"/>
                    <a:pt x="78" y="671"/>
                  </a:cubicBezTo>
                </a:path>
              </a:pathLst>
            </a:custGeom>
            <a:solidFill>
              <a:srgbClr val="44546A">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87" name="Freeform 20"/>
            <p:cNvSpPr>
              <a:spLocks/>
            </p:cNvSpPr>
            <p:nvPr/>
          </p:nvSpPr>
          <p:spPr bwMode="auto">
            <a:xfrm>
              <a:off x="7181287" y="5783485"/>
              <a:ext cx="100315" cy="1069802"/>
            </a:xfrm>
            <a:custGeom>
              <a:avLst/>
              <a:gdLst>
                <a:gd name="T0" fmla="*/ 63 w 63"/>
                <a:gd name="T1" fmla="*/ 672 h 672"/>
                <a:gd name="T2" fmla="*/ 0 w 63"/>
                <a:gd name="T3" fmla="*/ 672 h 672"/>
                <a:gd name="T4" fmla="*/ 0 w 63"/>
                <a:gd name="T5" fmla="*/ 32 h 672"/>
                <a:gd name="T6" fmla="*/ 31 w 63"/>
                <a:gd name="T7" fmla="*/ 0 h 672"/>
                <a:gd name="T8" fmla="*/ 63 w 63"/>
                <a:gd name="T9" fmla="*/ 32 h 672"/>
                <a:gd name="T10" fmla="*/ 63 w 63"/>
                <a:gd name="T11" fmla="*/ 672 h 672"/>
              </a:gdLst>
              <a:ahLst/>
              <a:cxnLst>
                <a:cxn ang="0">
                  <a:pos x="T0" y="T1"/>
                </a:cxn>
                <a:cxn ang="0">
                  <a:pos x="T2" y="T3"/>
                </a:cxn>
                <a:cxn ang="0">
                  <a:pos x="T4" y="T5"/>
                </a:cxn>
                <a:cxn ang="0">
                  <a:pos x="T6" y="T7"/>
                </a:cxn>
                <a:cxn ang="0">
                  <a:pos x="T8" y="T9"/>
                </a:cxn>
                <a:cxn ang="0">
                  <a:pos x="T10" y="T11"/>
                </a:cxn>
              </a:cxnLst>
              <a:rect l="0" t="0" r="r" b="b"/>
              <a:pathLst>
                <a:path w="63" h="672">
                  <a:moveTo>
                    <a:pt x="63" y="672"/>
                  </a:moveTo>
                  <a:cubicBezTo>
                    <a:pt x="0" y="672"/>
                    <a:pt x="0" y="672"/>
                    <a:pt x="0" y="672"/>
                  </a:cubicBezTo>
                  <a:cubicBezTo>
                    <a:pt x="0" y="32"/>
                    <a:pt x="0" y="32"/>
                    <a:pt x="0" y="32"/>
                  </a:cubicBezTo>
                  <a:cubicBezTo>
                    <a:pt x="0" y="32"/>
                    <a:pt x="4" y="1"/>
                    <a:pt x="31" y="0"/>
                  </a:cubicBezTo>
                  <a:cubicBezTo>
                    <a:pt x="57" y="0"/>
                    <a:pt x="63" y="32"/>
                    <a:pt x="63" y="32"/>
                  </a:cubicBezTo>
                  <a:cubicBezTo>
                    <a:pt x="63" y="672"/>
                    <a:pt x="63" y="672"/>
                    <a:pt x="63" y="672"/>
                  </a:cubicBezTo>
                </a:path>
              </a:pathLst>
            </a:custGeom>
            <a:solidFill>
              <a:srgbClr val="F778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88" name="Freeform 21"/>
            <p:cNvSpPr>
              <a:spLocks/>
            </p:cNvSpPr>
            <p:nvPr/>
          </p:nvSpPr>
          <p:spPr bwMode="auto">
            <a:xfrm>
              <a:off x="6959786" y="5783485"/>
              <a:ext cx="100315" cy="1069802"/>
            </a:xfrm>
            <a:custGeom>
              <a:avLst/>
              <a:gdLst>
                <a:gd name="T0" fmla="*/ 63 w 63"/>
                <a:gd name="T1" fmla="*/ 672 h 672"/>
                <a:gd name="T2" fmla="*/ 0 w 63"/>
                <a:gd name="T3" fmla="*/ 672 h 672"/>
                <a:gd name="T4" fmla="*/ 0 w 63"/>
                <a:gd name="T5" fmla="*/ 32 h 672"/>
                <a:gd name="T6" fmla="*/ 31 w 63"/>
                <a:gd name="T7" fmla="*/ 0 h 672"/>
                <a:gd name="T8" fmla="*/ 63 w 63"/>
                <a:gd name="T9" fmla="*/ 32 h 672"/>
                <a:gd name="T10" fmla="*/ 63 w 63"/>
                <a:gd name="T11" fmla="*/ 672 h 672"/>
              </a:gdLst>
              <a:ahLst/>
              <a:cxnLst>
                <a:cxn ang="0">
                  <a:pos x="T0" y="T1"/>
                </a:cxn>
                <a:cxn ang="0">
                  <a:pos x="T2" y="T3"/>
                </a:cxn>
                <a:cxn ang="0">
                  <a:pos x="T4" y="T5"/>
                </a:cxn>
                <a:cxn ang="0">
                  <a:pos x="T6" y="T7"/>
                </a:cxn>
                <a:cxn ang="0">
                  <a:pos x="T8" y="T9"/>
                </a:cxn>
                <a:cxn ang="0">
                  <a:pos x="T10" y="T11"/>
                </a:cxn>
              </a:cxnLst>
              <a:rect l="0" t="0" r="r" b="b"/>
              <a:pathLst>
                <a:path w="63" h="672">
                  <a:moveTo>
                    <a:pt x="63" y="672"/>
                  </a:moveTo>
                  <a:cubicBezTo>
                    <a:pt x="0" y="672"/>
                    <a:pt x="0" y="672"/>
                    <a:pt x="0" y="672"/>
                  </a:cubicBezTo>
                  <a:cubicBezTo>
                    <a:pt x="0" y="32"/>
                    <a:pt x="0" y="32"/>
                    <a:pt x="0" y="32"/>
                  </a:cubicBezTo>
                  <a:cubicBezTo>
                    <a:pt x="0" y="32"/>
                    <a:pt x="4" y="1"/>
                    <a:pt x="31" y="0"/>
                  </a:cubicBezTo>
                  <a:cubicBezTo>
                    <a:pt x="58" y="0"/>
                    <a:pt x="63" y="32"/>
                    <a:pt x="63" y="32"/>
                  </a:cubicBezTo>
                  <a:lnTo>
                    <a:pt x="63" y="672"/>
                  </a:lnTo>
                  <a:close/>
                </a:path>
              </a:pathLst>
            </a:custGeom>
            <a:solidFill>
              <a:srgbClr val="44546A">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89" name="Freeform 22"/>
            <p:cNvSpPr>
              <a:spLocks/>
            </p:cNvSpPr>
            <p:nvPr/>
          </p:nvSpPr>
          <p:spPr bwMode="auto">
            <a:xfrm>
              <a:off x="7056735" y="5357314"/>
              <a:ext cx="130611" cy="191204"/>
            </a:xfrm>
            <a:custGeom>
              <a:avLst/>
              <a:gdLst>
                <a:gd name="T0" fmla="*/ 0 w 82"/>
                <a:gd name="T1" fmla="*/ 110 h 120"/>
                <a:gd name="T2" fmla="*/ 82 w 82"/>
                <a:gd name="T3" fmla="*/ 112 h 120"/>
                <a:gd name="T4" fmla="*/ 48 w 82"/>
                <a:gd name="T5" fmla="*/ 0 h 120"/>
                <a:gd name="T6" fmla="*/ 28 w 82"/>
                <a:gd name="T7" fmla="*/ 0 h 120"/>
                <a:gd name="T8" fmla="*/ 0 w 82"/>
                <a:gd name="T9" fmla="*/ 110 h 120"/>
              </a:gdLst>
              <a:ahLst/>
              <a:cxnLst>
                <a:cxn ang="0">
                  <a:pos x="T0" y="T1"/>
                </a:cxn>
                <a:cxn ang="0">
                  <a:pos x="T2" y="T3"/>
                </a:cxn>
                <a:cxn ang="0">
                  <a:pos x="T4" y="T5"/>
                </a:cxn>
                <a:cxn ang="0">
                  <a:pos x="T6" y="T7"/>
                </a:cxn>
                <a:cxn ang="0">
                  <a:pos x="T8" y="T9"/>
                </a:cxn>
              </a:cxnLst>
              <a:rect l="0" t="0" r="r" b="b"/>
              <a:pathLst>
                <a:path w="82" h="120">
                  <a:moveTo>
                    <a:pt x="0" y="110"/>
                  </a:moveTo>
                  <a:cubicBezTo>
                    <a:pt x="0" y="110"/>
                    <a:pt x="39" y="120"/>
                    <a:pt x="82" y="112"/>
                  </a:cubicBezTo>
                  <a:cubicBezTo>
                    <a:pt x="48" y="0"/>
                    <a:pt x="48" y="0"/>
                    <a:pt x="48" y="0"/>
                  </a:cubicBezTo>
                  <a:cubicBezTo>
                    <a:pt x="28" y="0"/>
                    <a:pt x="28" y="0"/>
                    <a:pt x="28" y="0"/>
                  </a:cubicBezTo>
                  <a:cubicBezTo>
                    <a:pt x="0" y="110"/>
                    <a:pt x="0" y="110"/>
                    <a:pt x="0" y="110"/>
                  </a:cubicBezTo>
                </a:path>
              </a:pathLst>
            </a:custGeom>
            <a:solidFill>
              <a:srgbClr val="44546A">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90" name="Freeform 45"/>
            <p:cNvSpPr>
              <a:spLocks/>
            </p:cNvSpPr>
            <p:nvPr/>
          </p:nvSpPr>
          <p:spPr bwMode="auto">
            <a:xfrm>
              <a:off x="7117328" y="5355294"/>
              <a:ext cx="249778" cy="1502706"/>
            </a:xfrm>
            <a:custGeom>
              <a:avLst/>
              <a:gdLst>
                <a:gd name="T0" fmla="*/ 34 w 157"/>
                <a:gd name="T1" fmla="*/ 0 h 944"/>
                <a:gd name="T2" fmla="*/ 0 w 157"/>
                <a:gd name="T3" fmla="*/ 1 h 944"/>
                <a:gd name="T4" fmla="*/ 0 w 157"/>
                <a:gd name="T5" fmla="*/ 1 h 944"/>
                <a:gd name="T6" fmla="*/ 10 w 157"/>
                <a:gd name="T7" fmla="*/ 1 h 944"/>
                <a:gd name="T8" fmla="*/ 44 w 157"/>
                <a:gd name="T9" fmla="*/ 113 h 944"/>
                <a:gd name="T10" fmla="*/ 44 w 157"/>
                <a:gd name="T11" fmla="*/ 113 h 944"/>
                <a:gd name="T12" fmla="*/ 98 w 157"/>
                <a:gd name="T13" fmla="*/ 284 h 944"/>
                <a:gd name="T14" fmla="*/ 97 w 157"/>
                <a:gd name="T15" fmla="*/ 286 h 944"/>
                <a:gd name="T16" fmla="*/ 103 w 157"/>
                <a:gd name="T17" fmla="*/ 301 h 944"/>
                <a:gd name="T18" fmla="*/ 103 w 157"/>
                <a:gd name="T19" fmla="*/ 941 h 944"/>
                <a:gd name="T20" fmla="*/ 41 w 157"/>
                <a:gd name="T21" fmla="*/ 941 h 944"/>
                <a:gd name="T22" fmla="*/ 41 w 157"/>
                <a:gd name="T23" fmla="*/ 942 h 944"/>
                <a:gd name="T24" fmla="*/ 0 w 157"/>
                <a:gd name="T25" fmla="*/ 942 h 944"/>
                <a:gd name="T26" fmla="*/ 0 w 157"/>
                <a:gd name="T27" fmla="*/ 944 h 944"/>
                <a:gd name="T28" fmla="*/ 157 w 157"/>
                <a:gd name="T29" fmla="*/ 942 h 944"/>
                <a:gd name="T30" fmla="*/ 142 w 157"/>
                <a:gd name="T31" fmla="*/ 290 h 944"/>
                <a:gd name="T32" fmla="*/ 34 w 157"/>
                <a:gd name="T33" fmla="*/ 0 h 9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7" h="944">
                  <a:moveTo>
                    <a:pt x="34" y="0"/>
                  </a:moveTo>
                  <a:cubicBezTo>
                    <a:pt x="0" y="1"/>
                    <a:pt x="0" y="1"/>
                    <a:pt x="0" y="1"/>
                  </a:cubicBezTo>
                  <a:cubicBezTo>
                    <a:pt x="0" y="1"/>
                    <a:pt x="0" y="1"/>
                    <a:pt x="0" y="1"/>
                  </a:cubicBezTo>
                  <a:cubicBezTo>
                    <a:pt x="10" y="1"/>
                    <a:pt x="10" y="1"/>
                    <a:pt x="10" y="1"/>
                  </a:cubicBezTo>
                  <a:cubicBezTo>
                    <a:pt x="44" y="113"/>
                    <a:pt x="44" y="113"/>
                    <a:pt x="44" y="113"/>
                  </a:cubicBezTo>
                  <a:cubicBezTo>
                    <a:pt x="44" y="113"/>
                    <a:pt x="44" y="113"/>
                    <a:pt x="44" y="113"/>
                  </a:cubicBezTo>
                  <a:cubicBezTo>
                    <a:pt x="98" y="284"/>
                    <a:pt x="98" y="284"/>
                    <a:pt x="98" y="284"/>
                  </a:cubicBezTo>
                  <a:cubicBezTo>
                    <a:pt x="97" y="286"/>
                    <a:pt x="97" y="286"/>
                    <a:pt x="97" y="286"/>
                  </a:cubicBezTo>
                  <a:cubicBezTo>
                    <a:pt x="101" y="293"/>
                    <a:pt x="103" y="301"/>
                    <a:pt x="103" y="301"/>
                  </a:cubicBezTo>
                  <a:cubicBezTo>
                    <a:pt x="103" y="941"/>
                    <a:pt x="103" y="941"/>
                    <a:pt x="103" y="941"/>
                  </a:cubicBezTo>
                  <a:cubicBezTo>
                    <a:pt x="41" y="941"/>
                    <a:pt x="41" y="941"/>
                    <a:pt x="41" y="941"/>
                  </a:cubicBezTo>
                  <a:cubicBezTo>
                    <a:pt x="41" y="942"/>
                    <a:pt x="41" y="942"/>
                    <a:pt x="41" y="942"/>
                  </a:cubicBezTo>
                  <a:cubicBezTo>
                    <a:pt x="0" y="942"/>
                    <a:pt x="0" y="942"/>
                    <a:pt x="0" y="942"/>
                  </a:cubicBezTo>
                  <a:cubicBezTo>
                    <a:pt x="0" y="944"/>
                    <a:pt x="0" y="944"/>
                    <a:pt x="0" y="944"/>
                  </a:cubicBezTo>
                  <a:cubicBezTo>
                    <a:pt x="157" y="942"/>
                    <a:pt x="157" y="942"/>
                    <a:pt x="157" y="942"/>
                  </a:cubicBezTo>
                  <a:cubicBezTo>
                    <a:pt x="142" y="290"/>
                    <a:pt x="142" y="290"/>
                    <a:pt x="142" y="290"/>
                  </a:cubicBezTo>
                  <a:cubicBezTo>
                    <a:pt x="34" y="0"/>
                    <a:pt x="34" y="0"/>
                    <a:pt x="34" y="0"/>
                  </a:cubicBezTo>
                </a:path>
              </a:pathLst>
            </a:custGeom>
            <a:solidFill>
              <a:srgbClr val="9C96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91" name="Freeform 46"/>
            <p:cNvSpPr>
              <a:spLocks/>
            </p:cNvSpPr>
            <p:nvPr/>
          </p:nvSpPr>
          <p:spPr bwMode="auto">
            <a:xfrm>
              <a:off x="7117328" y="5535727"/>
              <a:ext cx="156195" cy="295559"/>
            </a:xfrm>
            <a:custGeom>
              <a:avLst/>
              <a:gdLst>
                <a:gd name="T0" fmla="*/ 44 w 98"/>
                <a:gd name="T1" fmla="*/ 0 h 186"/>
                <a:gd name="T2" fmla="*/ 9 w 98"/>
                <a:gd name="T3" fmla="*/ 3 h 186"/>
                <a:gd name="T4" fmla="*/ 0 w 98"/>
                <a:gd name="T5" fmla="*/ 3 h 186"/>
                <a:gd name="T6" fmla="*/ 0 w 98"/>
                <a:gd name="T7" fmla="*/ 159 h 186"/>
                <a:gd name="T8" fmla="*/ 1 w 98"/>
                <a:gd name="T9" fmla="*/ 159 h 186"/>
                <a:gd name="T10" fmla="*/ 2 w 98"/>
                <a:gd name="T11" fmla="*/ 159 h 186"/>
                <a:gd name="T12" fmla="*/ 40 w 98"/>
                <a:gd name="T13" fmla="*/ 186 h 186"/>
                <a:gd name="T14" fmla="*/ 71 w 98"/>
                <a:gd name="T15" fmla="*/ 156 h 186"/>
                <a:gd name="T16" fmla="*/ 71 w 98"/>
                <a:gd name="T17" fmla="*/ 156 h 186"/>
                <a:gd name="T18" fmla="*/ 97 w 98"/>
                <a:gd name="T19" fmla="*/ 173 h 186"/>
                <a:gd name="T20" fmla="*/ 98 w 98"/>
                <a:gd name="T21" fmla="*/ 171 h 186"/>
                <a:gd name="T22" fmla="*/ 44 w 98"/>
                <a:gd name="T23" fmla="*/ 0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8" h="186">
                  <a:moveTo>
                    <a:pt x="44" y="0"/>
                  </a:moveTo>
                  <a:cubicBezTo>
                    <a:pt x="31" y="2"/>
                    <a:pt x="20" y="3"/>
                    <a:pt x="9" y="3"/>
                  </a:cubicBezTo>
                  <a:cubicBezTo>
                    <a:pt x="6" y="3"/>
                    <a:pt x="3" y="3"/>
                    <a:pt x="0" y="3"/>
                  </a:cubicBezTo>
                  <a:cubicBezTo>
                    <a:pt x="0" y="159"/>
                    <a:pt x="0" y="159"/>
                    <a:pt x="0" y="159"/>
                  </a:cubicBezTo>
                  <a:cubicBezTo>
                    <a:pt x="0" y="159"/>
                    <a:pt x="1" y="159"/>
                    <a:pt x="1" y="159"/>
                  </a:cubicBezTo>
                  <a:cubicBezTo>
                    <a:pt x="2" y="159"/>
                    <a:pt x="2" y="159"/>
                    <a:pt x="2" y="159"/>
                  </a:cubicBezTo>
                  <a:cubicBezTo>
                    <a:pt x="27" y="159"/>
                    <a:pt x="37" y="177"/>
                    <a:pt x="40" y="186"/>
                  </a:cubicBezTo>
                  <a:cubicBezTo>
                    <a:pt x="42" y="179"/>
                    <a:pt x="48" y="157"/>
                    <a:pt x="71" y="156"/>
                  </a:cubicBezTo>
                  <a:cubicBezTo>
                    <a:pt x="71" y="156"/>
                    <a:pt x="71" y="156"/>
                    <a:pt x="71" y="156"/>
                  </a:cubicBezTo>
                  <a:cubicBezTo>
                    <a:pt x="85" y="156"/>
                    <a:pt x="92" y="165"/>
                    <a:pt x="97" y="173"/>
                  </a:cubicBezTo>
                  <a:cubicBezTo>
                    <a:pt x="98" y="171"/>
                    <a:pt x="98" y="171"/>
                    <a:pt x="98" y="171"/>
                  </a:cubicBezTo>
                  <a:cubicBezTo>
                    <a:pt x="44" y="0"/>
                    <a:pt x="44" y="0"/>
                    <a:pt x="44" y="0"/>
                  </a:cubicBezTo>
                </a:path>
              </a:pathLst>
            </a:custGeom>
            <a:solidFill>
              <a:srgbClr val="C2B3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92" name="Freeform 47"/>
            <p:cNvSpPr>
              <a:spLocks/>
            </p:cNvSpPr>
            <p:nvPr/>
          </p:nvSpPr>
          <p:spPr bwMode="auto">
            <a:xfrm>
              <a:off x="7117328" y="5788871"/>
              <a:ext cx="65306" cy="1066436"/>
            </a:xfrm>
            <a:custGeom>
              <a:avLst/>
              <a:gdLst>
                <a:gd name="T0" fmla="*/ 2 w 41"/>
                <a:gd name="T1" fmla="*/ 0 h 670"/>
                <a:gd name="T2" fmla="*/ 1 w 41"/>
                <a:gd name="T3" fmla="*/ 0 h 670"/>
                <a:gd name="T4" fmla="*/ 0 w 41"/>
                <a:gd name="T5" fmla="*/ 0 h 670"/>
                <a:gd name="T6" fmla="*/ 0 w 41"/>
                <a:gd name="T7" fmla="*/ 670 h 670"/>
                <a:gd name="T8" fmla="*/ 41 w 41"/>
                <a:gd name="T9" fmla="*/ 670 h 670"/>
                <a:gd name="T10" fmla="*/ 41 w 41"/>
                <a:gd name="T11" fmla="*/ 669 h 670"/>
                <a:gd name="T12" fmla="*/ 40 w 41"/>
                <a:gd name="T13" fmla="*/ 669 h 670"/>
                <a:gd name="T14" fmla="*/ 40 w 41"/>
                <a:gd name="T15" fmla="*/ 29 h 670"/>
                <a:gd name="T16" fmla="*/ 40 w 41"/>
                <a:gd name="T17" fmla="*/ 27 h 670"/>
                <a:gd name="T18" fmla="*/ 2 w 41"/>
                <a:gd name="T19" fmla="*/ 0 h 6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1" h="670">
                  <a:moveTo>
                    <a:pt x="2" y="0"/>
                  </a:moveTo>
                  <a:cubicBezTo>
                    <a:pt x="2" y="0"/>
                    <a:pt x="2" y="0"/>
                    <a:pt x="1" y="0"/>
                  </a:cubicBezTo>
                  <a:cubicBezTo>
                    <a:pt x="1" y="0"/>
                    <a:pt x="0" y="0"/>
                    <a:pt x="0" y="0"/>
                  </a:cubicBezTo>
                  <a:cubicBezTo>
                    <a:pt x="0" y="670"/>
                    <a:pt x="0" y="670"/>
                    <a:pt x="0" y="670"/>
                  </a:cubicBezTo>
                  <a:cubicBezTo>
                    <a:pt x="41" y="670"/>
                    <a:pt x="41" y="670"/>
                    <a:pt x="41" y="670"/>
                  </a:cubicBezTo>
                  <a:cubicBezTo>
                    <a:pt x="41" y="669"/>
                    <a:pt x="41" y="669"/>
                    <a:pt x="41" y="669"/>
                  </a:cubicBezTo>
                  <a:cubicBezTo>
                    <a:pt x="40" y="669"/>
                    <a:pt x="40" y="669"/>
                    <a:pt x="40" y="669"/>
                  </a:cubicBezTo>
                  <a:cubicBezTo>
                    <a:pt x="40" y="29"/>
                    <a:pt x="40" y="29"/>
                    <a:pt x="40" y="29"/>
                  </a:cubicBezTo>
                  <a:cubicBezTo>
                    <a:pt x="40" y="29"/>
                    <a:pt x="40" y="28"/>
                    <a:pt x="40" y="27"/>
                  </a:cubicBezTo>
                  <a:cubicBezTo>
                    <a:pt x="37" y="18"/>
                    <a:pt x="27" y="0"/>
                    <a:pt x="2" y="0"/>
                  </a:cubicBezTo>
                </a:path>
              </a:pathLst>
            </a:custGeom>
            <a:solidFill>
              <a:srgbClr val="44546A"/>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93" name="Freeform 48"/>
            <p:cNvSpPr>
              <a:spLocks/>
            </p:cNvSpPr>
            <p:nvPr/>
          </p:nvSpPr>
          <p:spPr bwMode="auto">
            <a:xfrm>
              <a:off x="7181287" y="5783485"/>
              <a:ext cx="100315" cy="1069802"/>
            </a:xfrm>
            <a:custGeom>
              <a:avLst/>
              <a:gdLst>
                <a:gd name="T0" fmla="*/ 31 w 63"/>
                <a:gd name="T1" fmla="*/ 0 h 672"/>
                <a:gd name="T2" fmla="*/ 31 w 63"/>
                <a:gd name="T3" fmla="*/ 0 h 672"/>
                <a:gd name="T4" fmla="*/ 0 w 63"/>
                <a:gd name="T5" fmla="*/ 30 h 672"/>
                <a:gd name="T6" fmla="*/ 0 w 63"/>
                <a:gd name="T7" fmla="*/ 32 h 672"/>
                <a:gd name="T8" fmla="*/ 0 w 63"/>
                <a:gd name="T9" fmla="*/ 672 h 672"/>
                <a:gd name="T10" fmla="*/ 1 w 63"/>
                <a:gd name="T11" fmla="*/ 672 h 672"/>
                <a:gd name="T12" fmla="*/ 63 w 63"/>
                <a:gd name="T13" fmla="*/ 672 h 672"/>
                <a:gd name="T14" fmla="*/ 63 w 63"/>
                <a:gd name="T15" fmla="*/ 32 h 672"/>
                <a:gd name="T16" fmla="*/ 57 w 63"/>
                <a:gd name="T17" fmla="*/ 17 h 672"/>
                <a:gd name="T18" fmla="*/ 31 w 63"/>
                <a:gd name="T19" fmla="*/ 0 h 6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3" h="672">
                  <a:moveTo>
                    <a:pt x="31" y="0"/>
                  </a:moveTo>
                  <a:cubicBezTo>
                    <a:pt x="31" y="0"/>
                    <a:pt x="31" y="0"/>
                    <a:pt x="31" y="0"/>
                  </a:cubicBezTo>
                  <a:cubicBezTo>
                    <a:pt x="8" y="1"/>
                    <a:pt x="2" y="23"/>
                    <a:pt x="0" y="30"/>
                  </a:cubicBezTo>
                  <a:cubicBezTo>
                    <a:pt x="0" y="31"/>
                    <a:pt x="0" y="32"/>
                    <a:pt x="0" y="32"/>
                  </a:cubicBezTo>
                  <a:cubicBezTo>
                    <a:pt x="0" y="672"/>
                    <a:pt x="0" y="672"/>
                    <a:pt x="0" y="672"/>
                  </a:cubicBezTo>
                  <a:cubicBezTo>
                    <a:pt x="1" y="672"/>
                    <a:pt x="1" y="672"/>
                    <a:pt x="1" y="672"/>
                  </a:cubicBezTo>
                  <a:cubicBezTo>
                    <a:pt x="63" y="672"/>
                    <a:pt x="63" y="672"/>
                    <a:pt x="63" y="672"/>
                  </a:cubicBezTo>
                  <a:cubicBezTo>
                    <a:pt x="63" y="32"/>
                    <a:pt x="63" y="32"/>
                    <a:pt x="63" y="32"/>
                  </a:cubicBezTo>
                  <a:cubicBezTo>
                    <a:pt x="63" y="32"/>
                    <a:pt x="61" y="24"/>
                    <a:pt x="57" y="17"/>
                  </a:cubicBezTo>
                  <a:cubicBezTo>
                    <a:pt x="52" y="9"/>
                    <a:pt x="45" y="0"/>
                    <a:pt x="31" y="0"/>
                  </a:cubicBezTo>
                </a:path>
              </a:pathLst>
            </a:custGeom>
            <a:solidFill>
              <a:srgbClr val="44546A"/>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94" name="Freeform 49"/>
            <p:cNvSpPr>
              <a:spLocks/>
            </p:cNvSpPr>
            <p:nvPr/>
          </p:nvSpPr>
          <p:spPr bwMode="auto">
            <a:xfrm>
              <a:off x="7117328" y="5357314"/>
              <a:ext cx="70019" cy="183125"/>
            </a:xfrm>
            <a:custGeom>
              <a:avLst/>
              <a:gdLst>
                <a:gd name="T0" fmla="*/ 10 w 44"/>
                <a:gd name="T1" fmla="*/ 0 h 115"/>
                <a:gd name="T2" fmla="*/ 0 w 44"/>
                <a:gd name="T3" fmla="*/ 0 h 115"/>
                <a:gd name="T4" fmla="*/ 0 w 44"/>
                <a:gd name="T5" fmla="*/ 115 h 115"/>
                <a:gd name="T6" fmla="*/ 9 w 44"/>
                <a:gd name="T7" fmla="*/ 115 h 115"/>
                <a:gd name="T8" fmla="*/ 44 w 44"/>
                <a:gd name="T9" fmla="*/ 112 h 115"/>
                <a:gd name="T10" fmla="*/ 44 w 44"/>
                <a:gd name="T11" fmla="*/ 112 h 115"/>
                <a:gd name="T12" fmla="*/ 10 w 44"/>
                <a:gd name="T13" fmla="*/ 0 h 115"/>
              </a:gdLst>
              <a:ahLst/>
              <a:cxnLst>
                <a:cxn ang="0">
                  <a:pos x="T0" y="T1"/>
                </a:cxn>
                <a:cxn ang="0">
                  <a:pos x="T2" y="T3"/>
                </a:cxn>
                <a:cxn ang="0">
                  <a:pos x="T4" y="T5"/>
                </a:cxn>
                <a:cxn ang="0">
                  <a:pos x="T6" y="T7"/>
                </a:cxn>
                <a:cxn ang="0">
                  <a:pos x="T8" y="T9"/>
                </a:cxn>
                <a:cxn ang="0">
                  <a:pos x="T10" y="T11"/>
                </a:cxn>
                <a:cxn ang="0">
                  <a:pos x="T12" y="T13"/>
                </a:cxn>
              </a:cxnLst>
              <a:rect l="0" t="0" r="r" b="b"/>
              <a:pathLst>
                <a:path w="44" h="115">
                  <a:moveTo>
                    <a:pt x="10" y="0"/>
                  </a:moveTo>
                  <a:cubicBezTo>
                    <a:pt x="0" y="0"/>
                    <a:pt x="0" y="0"/>
                    <a:pt x="0" y="0"/>
                  </a:cubicBezTo>
                  <a:cubicBezTo>
                    <a:pt x="0" y="115"/>
                    <a:pt x="0" y="115"/>
                    <a:pt x="0" y="115"/>
                  </a:cubicBezTo>
                  <a:cubicBezTo>
                    <a:pt x="3" y="115"/>
                    <a:pt x="6" y="115"/>
                    <a:pt x="9" y="115"/>
                  </a:cubicBezTo>
                  <a:cubicBezTo>
                    <a:pt x="20" y="115"/>
                    <a:pt x="31" y="114"/>
                    <a:pt x="44" y="112"/>
                  </a:cubicBezTo>
                  <a:cubicBezTo>
                    <a:pt x="44" y="112"/>
                    <a:pt x="44" y="112"/>
                    <a:pt x="44" y="112"/>
                  </a:cubicBezTo>
                  <a:cubicBezTo>
                    <a:pt x="10" y="0"/>
                    <a:pt x="10" y="0"/>
                    <a:pt x="10" y="0"/>
                  </a:cubicBezTo>
                </a:path>
              </a:pathLst>
            </a:custGeom>
            <a:solidFill>
              <a:srgbClr val="44546A"/>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grpSp>
      <p:grpSp>
        <p:nvGrpSpPr>
          <p:cNvPr id="295" name="Group 5"/>
          <p:cNvGrpSpPr/>
          <p:nvPr userDrawn="1"/>
        </p:nvGrpSpPr>
        <p:grpSpPr>
          <a:xfrm rot="10800000" flipV="1">
            <a:off x="1264287" y="6225655"/>
            <a:ext cx="403952" cy="2588666"/>
            <a:chOff x="6007804" y="4266641"/>
            <a:chExt cx="403952" cy="2588666"/>
          </a:xfrm>
        </p:grpSpPr>
        <p:sp>
          <p:nvSpPr>
            <p:cNvPr id="296" name="Freeform 29"/>
            <p:cNvSpPr>
              <a:spLocks/>
            </p:cNvSpPr>
            <p:nvPr/>
          </p:nvSpPr>
          <p:spPr bwMode="auto">
            <a:xfrm>
              <a:off x="6018576" y="4273373"/>
              <a:ext cx="300945" cy="490130"/>
            </a:xfrm>
            <a:custGeom>
              <a:avLst/>
              <a:gdLst>
                <a:gd name="T0" fmla="*/ 447 w 447"/>
                <a:gd name="T1" fmla="*/ 657 h 728"/>
                <a:gd name="T2" fmla="*/ 242 w 447"/>
                <a:gd name="T3" fmla="*/ 0 h 728"/>
                <a:gd name="T4" fmla="*/ 197 w 447"/>
                <a:gd name="T5" fmla="*/ 0 h 728"/>
                <a:gd name="T6" fmla="*/ 0 w 447"/>
                <a:gd name="T7" fmla="*/ 681 h 728"/>
                <a:gd name="T8" fmla="*/ 12 w 447"/>
                <a:gd name="T9" fmla="*/ 728 h 728"/>
                <a:gd name="T10" fmla="*/ 424 w 447"/>
                <a:gd name="T11" fmla="*/ 726 h 728"/>
                <a:gd name="T12" fmla="*/ 447 w 447"/>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47" h="728">
                  <a:moveTo>
                    <a:pt x="447" y="657"/>
                  </a:moveTo>
                  <a:lnTo>
                    <a:pt x="242" y="0"/>
                  </a:lnTo>
                  <a:lnTo>
                    <a:pt x="197" y="0"/>
                  </a:lnTo>
                  <a:lnTo>
                    <a:pt x="0" y="681"/>
                  </a:lnTo>
                  <a:lnTo>
                    <a:pt x="12" y="728"/>
                  </a:lnTo>
                  <a:lnTo>
                    <a:pt x="424" y="726"/>
                  </a:lnTo>
                  <a:lnTo>
                    <a:pt x="447" y="657"/>
                  </a:lnTo>
                  <a:close/>
                </a:path>
              </a:pathLst>
            </a:custGeom>
            <a:solidFill>
              <a:srgbClr val="F8E9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97" name="Freeform 30"/>
            <p:cNvSpPr>
              <a:spLocks/>
            </p:cNvSpPr>
            <p:nvPr/>
          </p:nvSpPr>
          <p:spPr bwMode="auto">
            <a:xfrm>
              <a:off x="6018576" y="4273373"/>
              <a:ext cx="300945" cy="490130"/>
            </a:xfrm>
            <a:custGeom>
              <a:avLst/>
              <a:gdLst>
                <a:gd name="T0" fmla="*/ 447 w 447"/>
                <a:gd name="T1" fmla="*/ 657 h 728"/>
                <a:gd name="T2" fmla="*/ 242 w 447"/>
                <a:gd name="T3" fmla="*/ 0 h 728"/>
                <a:gd name="T4" fmla="*/ 197 w 447"/>
                <a:gd name="T5" fmla="*/ 0 h 728"/>
                <a:gd name="T6" fmla="*/ 0 w 447"/>
                <a:gd name="T7" fmla="*/ 681 h 728"/>
                <a:gd name="T8" fmla="*/ 12 w 447"/>
                <a:gd name="T9" fmla="*/ 728 h 728"/>
                <a:gd name="T10" fmla="*/ 424 w 447"/>
                <a:gd name="T11" fmla="*/ 726 h 728"/>
                <a:gd name="T12" fmla="*/ 447 w 447"/>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47" h="728">
                  <a:moveTo>
                    <a:pt x="447" y="657"/>
                  </a:moveTo>
                  <a:lnTo>
                    <a:pt x="242" y="0"/>
                  </a:lnTo>
                  <a:lnTo>
                    <a:pt x="197" y="0"/>
                  </a:lnTo>
                  <a:lnTo>
                    <a:pt x="0" y="681"/>
                  </a:lnTo>
                  <a:lnTo>
                    <a:pt x="12" y="728"/>
                  </a:lnTo>
                  <a:lnTo>
                    <a:pt x="424" y="726"/>
                  </a:lnTo>
                  <a:lnTo>
                    <a:pt x="447" y="65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98" name="Freeform 31"/>
            <p:cNvSpPr>
              <a:spLocks/>
            </p:cNvSpPr>
            <p:nvPr/>
          </p:nvSpPr>
          <p:spPr bwMode="auto">
            <a:xfrm>
              <a:off x="6104752" y="4694831"/>
              <a:ext cx="125899" cy="2160476"/>
            </a:xfrm>
            <a:custGeom>
              <a:avLst/>
              <a:gdLst>
                <a:gd name="T0" fmla="*/ 79 w 79"/>
                <a:gd name="T1" fmla="*/ 1357 h 1357"/>
                <a:gd name="T2" fmla="*/ 0 w 79"/>
                <a:gd name="T3" fmla="*/ 1357 h 1357"/>
                <a:gd name="T4" fmla="*/ 0 w 79"/>
                <a:gd name="T5" fmla="*/ 32 h 1357"/>
                <a:gd name="T6" fmla="*/ 39 w 79"/>
                <a:gd name="T7" fmla="*/ 1 h 1357"/>
                <a:gd name="T8" fmla="*/ 79 w 79"/>
                <a:gd name="T9" fmla="*/ 32 h 1357"/>
                <a:gd name="T10" fmla="*/ 79 w 79"/>
                <a:gd name="T11" fmla="*/ 1357 h 1357"/>
              </a:gdLst>
              <a:ahLst/>
              <a:cxnLst>
                <a:cxn ang="0">
                  <a:pos x="T0" y="T1"/>
                </a:cxn>
                <a:cxn ang="0">
                  <a:pos x="T2" y="T3"/>
                </a:cxn>
                <a:cxn ang="0">
                  <a:pos x="T4" y="T5"/>
                </a:cxn>
                <a:cxn ang="0">
                  <a:pos x="T6" y="T7"/>
                </a:cxn>
                <a:cxn ang="0">
                  <a:pos x="T8" y="T9"/>
                </a:cxn>
                <a:cxn ang="0">
                  <a:pos x="T10" y="T11"/>
                </a:cxn>
              </a:cxnLst>
              <a:rect l="0" t="0" r="r" b="b"/>
              <a:pathLst>
                <a:path w="79" h="1357">
                  <a:moveTo>
                    <a:pt x="79" y="1357"/>
                  </a:moveTo>
                  <a:cubicBezTo>
                    <a:pt x="0" y="1357"/>
                    <a:pt x="0" y="1357"/>
                    <a:pt x="0" y="1357"/>
                  </a:cubicBezTo>
                  <a:cubicBezTo>
                    <a:pt x="0" y="32"/>
                    <a:pt x="0" y="32"/>
                    <a:pt x="0" y="32"/>
                  </a:cubicBezTo>
                  <a:cubicBezTo>
                    <a:pt x="0" y="32"/>
                    <a:pt x="5" y="1"/>
                    <a:pt x="39" y="1"/>
                  </a:cubicBezTo>
                  <a:cubicBezTo>
                    <a:pt x="73" y="0"/>
                    <a:pt x="79" y="32"/>
                    <a:pt x="79" y="32"/>
                  </a:cubicBezTo>
                  <a:cubicBezTo>
                    <a:pt x="79" y="1357"/>
                    <a:pt x="79" y="1357"/>
                    <a:pt x="79" y="1357"/>
                  </a:cubicBezTo>
                </a:path>
              </a:pathLst>
            </a:custGeom>
            <a:solidFill>
              <a:srgbClr val="F39C11">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299" name="Freeform 32"/>
            <p:cNvSpPr>
              <a:spLocks/>
            </p:cNvSpPr>
            <p:nvPr/>
          </p:nvSpPr>
          <p:spPr bwMode="auto">
            <a:xfrm>
              <a:off x="6228631" y="4692138"/>
              <a:ext cx="100315" cy="2161149"/>
            </a:xfrm>
            <a:custGeom>
              <a:avLst/>
              <a:gdLst>
                <a:gd name="T0" fmla="*/ 63 w 63"/>
                <a:gd name="T1" fmla="*/ 1358 h 1358"/>
                <a:gd name="T2" fmla="*/ 0 w 63"/>
                <a:gd name="T3" fmla="*/ 1358 h 1358"/>
                <a:gd name="T4" fmla="*/ 0 w 63"/>
                <a:gd name="T5" fmla="*/ 32 h 1358"/>
                <a:gd name="T6" fmla="*/ 30 w 63"/>
                <a:gd name="T7" fmla="*/ 0 h 1358"/>
                <a:gd name="T8" fmla="*/ 63 w 63"/>
                <a:gd name="T9" fmla="*/ 32 h 1358"/>
                <a:gd name="T10" fmla="*/ 63 w 63"/>
                <a:gd name="T11" fmla="*/ 1358 h 1358"/>
              </a:gdLst>
              <a:ahLst/>
              <a:cxnLst>
                <a:cxn ang="0">
                  <a:pos x="T0" y="T1"/>
                </a:cxn>
                <a:cxn ang="0">
                  <a:pos x="T2" y="T3"/>
                </a:cxn>
                <a:cxn ang="0">
                  <a:pos x="T4" y="T5"/>
                </a:cxn>
                <a:cxn ang="0">
                  <a:pos x="T6" y="T7"/>
                </a:cxn>
                <a:cxn ang="0">
                  <a:pos x="T8" y="T9"/>
                </a:cxn>
                <a:cxn ang="0">
                  <a:pos x="T10" y="T11"/>
                </a:cxn>
              </a:cxnLst>
              <a:rect l="0" t="0" r="r" b="b"/>
              <a:pathLst>
                <a:path w="63" h="1358">
                  <a:moveTo>
                    <a:pt x="63" y="1358"/>
                  </a:moveTo>
                  <a:cubicBezTo>
                    <a:pt x="0" y="1358"/>
                    <a:pt x="0" y="1358"/>
                    <a:pt x="0" y="1358"/>
                  </a:cubicBezTo>
                  <a:cubicBezTo>
                    <a:pt x="0" y="32"/>
                    <a:pt x="0" y="32"/>
                    <a:pt x="0" y="32"/>
                  </a:cubicBezTo>
                  <a:cubicBezTo>
                    <a:pt x="0" y="32"/>
                    <a:pt x="4" y="1"/>
                    <a:pt x="30" y="0"/>
                  </a:cubicBezTo>
                  <a:cubicBezTo>
                    <a:pt x="57" y="0"/>
                    <a:pt x="63" y="32"/>
                    <a:pt x="63" y="32"/>
                  </a:cubicBezTo>
                  <a:cubicBezTo>
                    <a:pt x="63" y="1358"/>
                    <a:pt x="63" y="1358"/>
                    <a:pt x="63" y="1358"/>
                  </a:cubicBezTo>
                </a:path>
              </a:pathLst>
            </a:custGeom>
            <a:solidFill>
              <a:srgbClr val="FFB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00" name="Freeform 33"/>
            <p:cNvSpPr>
              <a:spLocks/>
            </p:cNvSpPr>
            <p:nvPr/>
          </p:nvSpPr>
          <p:spPr bwMode="auto">
            <a:xfrm>
              <a:off x="6007804" y="4692138"/>
              <a:ext cx="100315" cy="2161149"/>
            </a:xfrm>
            <a:custGeom>
              <a:avLst/>
              <a:gdLst>
                <a:gd name="T0" fmla="*/ 63 w 63"/>
                <a:gd name="T1" fmla="*/ 1358 h 1358"/>
                <a:gd name="T2" fmla="*/ 0 w 63"/>
                <a:gd name="T3" fmla="*/ 1358 h 1358"/>
                <a:gd name="T4" fmla="*/ 0 w 63"/>
                <a:gd name="T5" fmla="*/ 32 h 1358"/>
                <a:gd name="T6" fmla="*/ 31 w 63"/>
                <a:gd name="T7" fmla="*/ 0 h 1358"/>
                <a:gd name="T8" fmla="*/ 63 w 63"/>
                <a:gd name="T9" fmla="*/ 32 h 1358"/>
                <a:gd name="T10" fmla="*/ 63 w 63"/>
                <a:gd name="T11" fmla="*/ 1358 h 1358"/>
              </a:gdLst>
              <a:ahLst/>
              <a:cxnLst>
                <a:cxn ang="0">
                  <a:pos x="T0" y="T1"/>
                </a:cxn>
                <a:cxn ang="0">
                  <a:pos x="T2" y="T3"/>
                </a:cxn>
                <a:cxn ang="0">
                  <a:pos x="T4" y="T5"/>
                </a:cxn>
                <a:cxn ang="0">
                  <a:pos x="T6" y="T7"/>
                </a:cxn>
                <a:cxn ang="0">
                  <a:pos x="T8" y="T9"/>
                </a:cxn>
                <a:cxn ang="0">
                  <a:pos x="T10" y="T11"/>
                </a:cxn>
              </a:cxnLst>
              <a:rect l="0" t="0" r="r" b="b"/>
              <a:pathLst>
                <a:path w="63" h="1358">
                  <a:moveTo>
                    <a:pt x="63" y="1358"/>
                  </a:moveTo>
                  <a:cubicBezTo>
                    <a:pt x="0" y="1358"/>
                    <a:pt x="0" y="1358"/>
                    <a:pt x="0" y="1358"/>
                  </a:cubicBezTo>
                  <a:cubicBezTo>
                    <a:pt x="0" y="32"/>
                    <a:pt x="0" y="32"/>
                    <a:pt x="0" y="32"/>
                  </a:cubicBezTo>
                  <a:cubicBezTo>
                    <a:pt x="0" y="32"/>
                    <a:pt x="4" y="1"/>
                    <a:pt x="31" y="0"/>
                  </a:cubicBezTo>
                  <a:cubicBezTo>
                    <a:pt x="58" y="0"/>
                    <a:pt x="63" y="32"/>
                    <a:pt x="63" y="32"/>
                  </a:cubicBezTo>
                  <a:lnTo>
                    <a:pt x="63" y="1358"/>
                  </a:lnTo>
                  <a:close/>
                </a:path>
              </a:pathLst>
            </a:custGeom>
            <a:solidFill>
              <a:srgbClr val="F39C11">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01" name="Freeform 34"/>
            <p:cNvSpPr>
              <a:spLocks/>
            </p:cNvSpPr>
            <p:nvPr/>
          </p:nvSpPr>
          <p:spPr bwMode="auto">
            <a:xfrm>
              <a:off x="6104752" y="4268661"/>
              <a:ext cx="129265" cy="185818"/>
            </a:xfrm>
            <a:custGeom>
              <a:avLst/>
              <a:gdLst>
                <a:gd name="T0" fmla="*/ 0 w 81"/>
                <a:gd name="T1" fmla="*/ 107 h 117"/>
                <a:gd name="T2" fmla="*/ 81 w 81"/>
                <a:gd name="T3" fmla="*/ 109 h 117"/>
                <a:gd name="T4" fmla="*/ 48 w 81"/>
                <a:gd name="T5" fmla="*/ 0 h 117"/>
                <a:gd name="T6" fmla="*/ 28 w 81"/>
                <a:gd name="T7" fmla="*/ 0 h 117"/>
                <a:gd name="T8" fmla="*/ 0 w 81"/>
                <a:gd name="T9" fmla="*/ 107 h 117"/>
              </a:gdLst>
              <a:ahLst/>
              <a:cxnLst>
                <a:cxn ang="0">
                  <a:pos x="T0" y="T1"/>
                </a:cxn>
                <a:cxn ang="0">
                  <a:pos x="T2" y="T3"/>
                </a:cxn>
                <a:cxn ang="0">
                  <a:pos x="T4" y="T5"/>
                </a:cxn>
                <a:cxn ang="0">
                  <a:pos x="T6" y="T7"/>
                </a:cxn>
                <a:cxn ang="0">
                  <a:pos x="T8" y="T9"/>
                </a:cxn>
              </a:cxnLst>
              <a:rect l="0" t="0" r="r" b="b"/>
              <a:pathLst>
                <a:path w="81" h="117">
                  <a:moveTo>
                    <a:pt x="0" y="107"/>
                  </a:moveTo>
                  <a:cubicBezTo>
                    <a:pt x="0" y="107"/>
                    <a:pt x="39" y="117"/>
                    <a:pt x="81" y="109"/>
                  </a:cubicBezTo>
                  <a:cubicBezTo>
                    <a:pt x="48" y="0"/>
                    <a:pt x="48" y="0"/>
                    <a:pt x="48" y="0"/>
                  </a:cubicBezTo>
                  <a:cubicBezTo>
                    <a:pt x="28" y="0"/>
                    <a:pt x="28" y="0"/>
                    <a:pt x="28" y="0"/>
                  </a:cubicBezTo>
                  <a:cubicBezTo>
                    <a:pt x="0" y="107"/>
                    <a:pt x="0" y="107"/>
                    <a:pt x="0" y="107"/>
                  </a:cubicBezTo>
                </a:path>
              </a:pathLst>
            </a:custGeom>
            <a:solidFill>
              <a:srgbClr val="F39C11">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02" name="Freeform 50"/>
            <p:cNvSpPr>
              <a:spLocks/>
            </p:cNvSpPr>
            <p:nvPr/>
          </p:nvSpPr>
          <p:spPr bwMode="auto">
            <a:xfrm>
              <a:off x="6173424" y="4266641"/>
              <a:ext cx="238332" cy="2588666"/>
            </a:xfrm>
            <a:custGeom>
              <a:avLst/>
              <a:gdLst>
                <a:gd name="T0" fmla="*/ 27 w 150"/>
                <a:gd name="T1" fmla="*/ 0 h 1626"/>
                <a:gd name="T2" fmla="*/ 0 w 150"/>
                <a:gd name="T3" fmla="*/ 1 h 1626"/>
                <a:gd name="T4" fmla="*/ 5 w 150"/>
                <a:gd name="T5" fmla="*/ 1 h 1626"/>
                <a:gd name="T6" fmla="*/ 38 w 150"/>
                <a:gd name="T7" fmla="*/ 110 h 1626"/>
                <a:gd name="T8" fmla="*/ 92 w 150"/>
                <a:gd name="T9" fmla="*/ 282 h 1626"/>
                <a:gd name="T10" fmla="*/ 92 w 150"/>
                <a:gd name="T11" fmla="*/ 284 h 1626"/>
                <a:gd name="T12" fmla="*/ 98 w 150"/>
                <a:gd name="T13" fmla="*/ 299 h 1626"/>
                <a:gd name="T14" fmla="*/ 98 w 150"/>
                <a:gd name="T15" fmla="*/ 1625 h 1626"/>
                <a:gd name="T16" fmla="*/ 36 w 150"/>
                <a:gd name="T17" fmla="*/ 1625 h 1626"/>
                <a:gd name="T18" fmla="*/ 36 w 150"/>
                <a:gd name="T19" fmla="*/ 1626 h 1626"/>
                <a:gd name="T20" fmla="*/ 150 w 150"/>
                <a:gd name="T21" fmla="*/ 1626 h 1626"/>
                <a:gd name="T22" fmla="*/ 135 w 150"/>
                <a:gd name="T23" fmla="*/ 290 h 1626"/>
                <a:gd name="T24" fmla="*/ 27 w 150"/>
                <a:gd name="T25" fmla="*/ 0 h 16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0" h="1626">
                  <a:moveTo>
                    <a:pt x="27" y="0"/>
                  </a:moveTo>
                  <a:cubicBezTo>
                    <a:pt x="0" y="1"/>
                    <a:pt x="0" y="1"/>
                    <a:pt x="0" y="1"/>
                  </a:cubicBezTo>
                  <a:cubicBezTo>
                    <a:pt x="5" y="1"/>
                    <a:pt x="5" y="1"/>
                    <a:pt x="5" y="1"/>
                  </a:cubicBezTo>
                  <a:cubicBezTo>
                    <a:pt x="38" y="110"/>
                    <a:pt x="38" y="110"/>
                    <a:pt x="38" y="110"/>
                  </a:cubicBezTo>
                  <a:cubicBezTo>
                    <a:pt x="92" y="282"/>
                    <a:pt x="92" y="282"/>
                    <a:pt x="92" y="282"/>
                  </a:cubicBezTo>
                  <a:cubicBezTo>
                    <a:pt x="92" y="284"/>
                    <a:pt x="92" y="284"/>
                    <a:pt x="92" y="284"/>
                  </a:cubicBezTo>
                  <a:cubicBezTo>
                    <a:pt x="96" y="291"/>
                    <a:pt x="98" y="299"/>
                    <a:pt x="98" y="299"/>
                  </a:cubicBezTo>
                  <a:cubicBezTo>
                    <a:pt x="98" y="1625"/>
                    <a:pt x="98" y="1625"/>
                    <a:pt x="98" y="1625"/>
                  </a:cubicBezTo>
                  <a:cubicBezTo>
                    <a:pt x="36" y="1625"/>
                    <a:pt x="36" y="1625"/>
                    <a:pt x="36" y="1625"/>
                  </a:cubicBezTo>
                  <a:cubicBezTo>
                    <a:pt x="36" y="1626"/>
                    <a:pt x="36" y="1626"/>
                    <a:pt x="36" y="1626"/>
                  </a:cubicBezTo>
                  <a:cubicBezTo>
                    <a:pt x="150" y="1626"/>
                    <a:pt x="150" y="1626"/>
                    <a:pt x="150" y="1626"/>
                  </a:cubicBezTo>
                  <a:cubicBezTo>
                    <a:pt x="135" y="290"/>
                    <a:pt x="135" y="290"/>
                    <a:pt x="135" y="290"/>
                  </a:cubicBezTo>
                  <a:cubicBezTo>
                    <a:pt x="27" y="0"/>
                    <a:pt x="27" y="0"/>
                    <a:pt x="27" y="0"/>
                  </a:cubicBezTo>
                </a:path>
              </a:pathLst>
            </a:custGeom>
            <a:solidFill>
              <a:srgbClr val="9C96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03" name="Freeform 51"/>
            <p:cNvSpPr>
              <a:spLocks/>
            </p:cNvSpPr>
            <p:nvPr/>
          </p:nvSpPr>
          <p:spPr bwMode="auto">
            <a:xfrm>
              <a:off x="6161979" y="4441687"/>
              <a:ext cx="157542" cy="298252"/>
            </a:xfrm>
            <a:custGeom>
              <a:avLst/>
              <a:gdLst>
                <a:gd name="T0" fmla="*/ 45 w 99"/>
                <a:gd name="T1" fmla="*/ 0 h 187"/>
                <a:gd name="T2" fmla="*/ 45 w 99"/>
                <a:gd name="T3" fmla="*/ 0 h 187"/>
                <a:gd name="T4" fmla="*/ 11 w 99"/>
                <a:gd name="T5" fmla="*/ 3 h 187"/>
                <a:gd name="T6" fmla="*/ 0 w 99"/>
                <a:gd name="T7" fmla="*/ 3 h 187"/>
                <a:gd name="T8" fmla="*/ 0 w 99"/>
                <a:gd name="T9" fmla="*/ 160 h 187"/>
                <a:gd name="T10" fmla="*/ 3 w 99"/>
                <a:gd name="T11" fmla="*/ 160 h 187"/>
                <a:gd name="T12" fmla="*/ 4 w 99"/>
                <a:gd name="T13" fmla="*/ 160 h 187"/>
                <a:gd name="T14" fmla="*/ 42 w 99"/>
                <a:gd name="T15" fmla="*/ 187 h 187"/>
                <a:gd name="T16" fmla="*/ 72 w 99"/>
                <a:gd name="T17" fmla="*/ 157 h 187"/>
                <a:gd name="T18" fmla="*/ 73 w 99"/>
                <a:gd name="T19" fmla="*/ 157 h 187"/>
                <a:gd name="T20" fmla="*/ 99 w 99"/>
                <a:gd name="T21" fmla="*/ 174 h 187"/>
                <a:gd name="T22" fmla="*/ 99 w 99"/>
                <a:gd name="T23" fmla="*/ 172 h 187"/>
                <a:gd name="T24" fmla="*/ 45 w 99"/>
                <a:gd name="T25" fmla="*/ 0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9" h="187">
                  <a:moveTo>
                    <a:pt x="45" y="0"/>
                  </a:moveTo>
                  <a:cubicBezTo>
                    <a:pt x="45" y="0"/>
                    <a:pt x="45" y="0"/>
                    <a:pt x="45" y="0"/>
                  </a:cubicBezTo>
                  <a:cubicBezTo>
                    <a:pt x="33" y="2"/>
                    <a:pt x="21" y="3"/>
                    <a:pt x="11" y="3"/>
                  </a:cubicBezTo>
                  <a:cubicBezTo>
                    <a:pt x="7" y="3"/>
                    <a:pt x="3" y="3"/>
                    <a:pt x="0" y="3"/>
                  </a:cubicBezTo>
                  <a:cubicBezTo>
                    <a:pt x="0" y="160"/>
                    <a:pt x="0" y="160"/>
                    <a:pt x="0" y="160"/>
                  </a:cubicBezTo>
                  <a:cubicBezTo>
                    <a:pt x="1" y="160"/>
                    <a:pt x="2" y="160"/>
                    <a:pt x="3" y="160"/>
                  </a:cubicBezTo>
                  <a:cubicBezTo>
                    <a:pt x="3" y="160"/>
                    <a:pt x="4" y="160"/>
                    <a:pt x="4" y="160"/>
                  </a:cubicBezTo>
                  <a:cubicBezTo>
                    <a:pt x="29" y="160"/>
                    <a:pt x="39" y="178"/>
                    <a:pt x="42" y="187"/>
                  </a:cubicBezTo>
                  <a:cubicBezTo>
                    <a:pt x="44" y="179"/>
                    <a:pt x="50" y="158"/>
                    <a:pt x="72" y="157"/>
                  </a:cubicBezTo>
                  <a:cubicBezTo>
                    <a:pt x="73" y="157"/>
                    <a:pt x="73" y="157"/>
                    <a:pt x="73" y="157"/>
                  </a:cubicBezTo>
                  <a:cubicBezTo>
                    <a:pt x="87" y="157"/>
                    <a:pt x="94" y="166"/>
                    <a:pt x="99" y="174"/>
                  </a:cubicBezTo>
                  <a:cubicBezTo>
                    <a:pt x="99" y="172"/>
                    <a:pt x="99" y="172"/>
                    <a:pt x="99" y="172"/>
                  </a:cubicBezTo>
                  <a:cubicBezTo>
                    <a:pt x="45" y="0"/>
                    <a:pt x="45" y="0"/>
                    <a:pt x="45" y="0"/>
                  </a:cubicBezTo>
                </a:path>
              </a:pathLst>
            </a:custGeom>
            <a:solidFill>
              <a:srgbClr val="C2B3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04" name="Freeform 52"/>
            <p:cNvSpPr>
              <a:spLocks/>
            </p:cNvSpPr>
            <p:nvPr/>
          </p:nvSpPr>
          <p:spPr bwMode="auto">
            <a:xfrm>
              <a:off x="6161979" y="4696851"/>
              <a:ext cx="68672" cy="2158456"/>
            </a:xfrm>
            <a:custGeom>
              <a:avLst/>
              <a:gdLst>
                <a:gd name="T0" fmla="*/ 4 w 43"/>
                <a:gd name="T1" fmla="*/ 0 h 1356"/>
                <a:gd name="T2" fmla="*/ 3 w 43"/>
                <a:gd name="T3" fmla="*/ 0 h 1356"/>
                <a:gd name="T4" fmla="*/ 0 w 43"/>
                <a:gd name="T5" fmla="*/ 0 h 1356"/>
                <a:gd name="T6" fmla="*/ 0 w 43"/>
                <a:gd name="T7" fmla="*/ 1356 h 1356"/>
                <a:gd name="T8" fmla="*/ 43 w 43"/>
                <a:gd name="T9" fmla="*/ 1356 h 1356"/>
                <a:gd name="T10" fmla="*/ 43 w 43"/>
                <a:gd name="T11" fmla="*/ 1355 h 1356"/>
                <a:gd name="T12" fmla="*/ 42 w 43"/>
                <a:gd name="T13" fmla="*/ 1355 h 1356"/>
                <a:gd name="T14" fmla="*/ 42 w 43"/>
                <a:gd name="T15" fmla="*/ 29 h 1356"/>
                <a:gd name="T16" fmla="*/ 42 w 43"/>
                <a:gd name="T17" fmla="*/ 27 h 1356"/>
                <a:gd name="T18" fmla="*/ 4 w 43"/>
                <a:gd name="T19" fmla="*/ 0 h 1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3" h="1356">
                  <a:moveTo>
                    <a:pt x="4" y="0"/>
                  </a:moveTo>
                  <a:cubicBezTo>
                    <a:pt x="4" y="0"/>
                    <a:pt x="3" y="0"/>
                    <a:pt x="3" y="0"/>
                  </a:cubicBezTo>
                  <a:cubicBezTo>
                    <a:pt x="2" y="0"/>
                    <a:pt x="1" y="0"/>
                    <a:pt x="0" y="0"/>
                  </a:cubicBezTo>
                  <a:cubicBezTo>
                    <a:pt x="0" y="1356"/>
                    <a:pt x="0" y="1356"/>
                    <a:pt x="0" y="1356"/>
                  </a:cubicBezTo>
                  <a:cubicBezTo>
                    <a:pt x="43" y="1356"/>
                    <a:pt x="43" y="1356"/>
                    <a:pt x="43" y="1356"/>
                  </a:cubicBezTo>
                  <a:cubicBezTo>
                    <a:pt x="43" y="1355"/>
                    <a:pt x="43" y="1355"/>
                    <a:pt x="43" y="1355"/>
                  </a:cubicBezTo>
                  <a:cubicBezTo>
                    <a:pt x="42" y="1355"/>
                    <a:pt x="42" y="1355"/>
                    <a:pt x="42" y="1355"/>
                  </a:cubicBezTo>
                  <a:cubicBezTo>
                    <a:pt x="42" y="29"/>
                    <a:pt x="42" y="29"/>
                    <a:pt x="42" y="29"/>
                  </a:cubicBezTo>
                  <a:cubicBezTo>
                    <a:pt x="42" y="29"/>
                    <a:pt x="42" y="28"/>
                    <a:pt x="42" y="27"/>
                  </a:cubicBezTo>
                  <a:cubicBezTo>
                    <a:pt x="39" y="18"/>
                    <a:pt x="29" y="0"/>
                    <a:pt x="4" y="0"/>
                  </a:cubicBezTo>
                </a:path>
              </a:pathLst>
            </a:custGeom>
            <a:solidFill>
              <a:srgbClr val="F39C11"/>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05" name="Freeform 53"/>
            <p:cNvSpPr>
              <a:spLocks/>
            </p:cNvSpPr>
            <p:nvPr/>
          </p:nvSpPr>
          <p:spPr bwMode="auto">
            <a:xfrm>
              <a:off x="6228631" y="4692138"/>
              <a:ext cx="100315" cy="2161149"/>
            </a:xfrm>
            <a:custGeom>
              <a:avLst/>
              <a:gdLst>
                <a:gd name="T0" fmla="*/ 31 w 63"/>
                <a:gd name="T1" fmla="*/ 0 h 1358"/>
                <a:gd name="T2" fmla="*/ 30 w 63"/>
                <a:gd name="T3" fmla="*/ 0 h 1358"/>
                <a:gd name="T4" fmla="*/ 0 w 63"/>
                <a:gd name="T5" fmla="*/ 30 h 1358"/>
                <a:gd name="T6" fmla="*/ 0 w 63"/>
                <a:gd name="T7" fmla="*/ 32 h 1358"/>
                <a:gd name="T8" fmla="*/ 0 w 63"/>
                <a:gd name="T9" fmla="*/ 1358 h 1358"/>
                <a:gd name="T10" fmla="*/ 1 w 63"/>
                <a:gd name="T11" fmla="*/ 1358 h 1358"/>
                <a:gd name="T12" fmla="*/ 63 w 63"/>
                <a:gd name="T13" fmla="*/ 1358 h 1358"/>
                <a:gd name="T14" fmla="*/ 63 w 63"/>
                <a:gd name="T15" fmla="*/ 32 h 1358"/>
                <a:gd name="T16" fmla="*/ 57 w 63"/>
                <a:gd name="T17" fmla="*/ 17 h 1358"/>
                <a:gd name="T18" fmla="*/ 31 w 63"/>
                <a:gd name="T19" fmla="*/ 0 h 13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3" h="1358">
                  <a:moveTo>
                    <a:pt x="31" y="0"/>
                  </a:moveTo>
                  <a:cubicBezTo>
                    <a:pt x="31" y="0"/>
                    <a:pt x="31" y="0"/>
                    <a:pt x="30" y="0"/>
                  </a:cubicBezTo>
                  <a:cubicBezTo>
                    <a:pt x="8" y="1"/>
                    <a:pt x="2" y="22"/>
                    <a:pt x="0" y="30"/>
                  </a:cubicBezTo>
                  <a:cubicBezTo>
                    <a:pt x="0" y="31"/>
                    <a:pt x="0" y="32"/>
                    <a:pt x="0" y="32"/>
                  </a:cubicBezTo>
                  <a:cubicBezTo>
                    <a:pt x="0" y="1358"/>
                    <a:pt x="0" y="1358"/>
                    <a:pt x="0" y="1358"/>
                  </a:cubicBezTo>
                  <a:cubicBezTo>
                    <a:pt x="1" y="1358"/>
                    <a:pt x="1" y="1358"/>
                    <a:pt x="1" y="1358"/>
                  </a:cubicBezTo>
                  <a:cubicBezTo>
                    <a:pt x="63" y="1358"/>
                    <a:pt x="63" y="1358"/>
                    <a:pt x="63" y="1358"/>
                  </a:cubicBezTo>
                  <a:cubicBezTo>
                    <a:pt x="63" y="32"/>
                    <a:pt x="63" y="32"/>
                    <a:pt x="63" y="32"/>
                  </a:cubicBezTo>
                  <a:cubicBezTo>
                    <a:pt x="63" y="32"/>
                    <a:pt x="61" y="24"/>
                    <a:pt x="57" y="17"/>
                  </a:cubicBezTo>
                  <a:cubicBezTo>
                    <a:pt x="52" y="9"/>
                    <a:pt x="45" y="0"/>
                    <a:pt x="31" y="0"/>
                  </a:cubicBezTo>
                </a:path>
              </a:pathLst>
            </a:custGeom>
            <a:solidFill>
              <a:srgbClr val="F39C11"/>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06" name="Freeform 54"/>
            <p:cNvSpPr>
              <a:spLocks/>
            </p:cNvSpPr>
            <p:nvPr/>
          </p:nvSpPr>
          <p:spPr bwMode="auto">
            <a:xfrm>
              <a:off x="6161979" y="4268661"/>
              <a:ext cx="72038" cy="178413"/>
            </a:xfrm>
            <a:custGeom>
              <a:avLst/>
              <a:gdLst>
                <a:gd name="T0" fmla="*/ 12 w 45"/>
                <a:gd name="T1" fmla="*/ 0 h 112"/>
                <a:gd name="T2" fmla="*/ 7 w 45"/>
                <a:gd name="T3" fmla="*/ 0 h 112"/>
                <a:gd name="T4" fmla="*/ 0 w 45"/>
                <a:gd name="T5" fmla="*/ 0 h 112"/>
                <a:gd name="T6" fmla="*/ 0 w 45"/>
                <a:gd name="T7" fmla="*/ 112 h 112"/>
                <a:gd name="T8" fmla="*/ 11 w 45"/>
                <a:gd name="T9" fmla="*/ 112 h 112"/>
                <a:gd name="T10" fmla="*/ 45 w 45"/>
                <a:gd name="T11" fmla="*/ 109 h 112"/>
                <a:gd name="T12" fmla="*/ 45 w 45"/>
                <a:gd name="T13" fmla="*/ 109 h 112"/>
                <a:gd name="T14" fmla="*/ 12 w 45"/>
                <a:gd name="T15" fmla="*/ 0 h 1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5" h="112">
                  <a:moveTo>
                    <a:pt x="12" y="0"/>
                  </a:moveTo>
                  <a:cubicBezTo>
                    <a:pt x="7" y="0"/>
                    <a:pt x="7" y="0"/>
                    <a:pt x="7" y="0"/>
                  </a:cubicBezTo>
                  <a:cubicBezTo>
                    <a:pt x="0" y="0"/>
                    <a:pt x="0" y="0"/>
                    <a:pt x="0" y="0"/>
                  </a:cubicBezTo>
                  <a:cubicBezTo>
                    <a:pt x="0" y="112"/>
                    <a:pt x="0" y="112"/>
                    <a:pt x="0" y="112"/>
                  </a:cubicBezTo>
                  <a:cubicBezTo>
                    <a:pt x="3" y="112"/>
                    <a:pt x="7" y="112"/>
                    <a:pt x="11" y="112"/>
                  </a:cubicBezTo>
                  <a:cubicBezTo>
                    <a:pt x="21" y="112"/>
                    <a:pt x="33" y="111"/>
                    <a:pt x="45" y="109"/>
                  </a:cubicBezTo>
                  <a:cubicBezTo>
                    <a:pt x="45" y="109"/>
                    <a:pt x="45" y="109"/>
                    <a:pt x="45" y="109"/>
                  </a:cubicBezTo>
                  <a:cubicBezTo>
                    <a:pt x="12" y="0"/>
                    <a:pt x="12" y="0"/>
                    <a:pt x="12" y="0"/>
                  </a:cubicBezTo>
                </a:path>
              </a:pathLst>
            </a:custGeom>
            <a:solidFill>
              <a:srgbClr val="F39C11"/>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grpSp>
      <p:grpSp>
        <p:nvGrpSpPr>
          <p:cNvPr id="307" name="Group 6"/>
          <p:cNvGrpSpPr/>
          <p:nvPr userDrawn="1"/>
        </p:nvGrpSpPr>
        <p:grpSpPr>
          <a:xfrm rot="10800000" flipV="1">
            <a:off x="786275" y="6225655"/>
            <a:ext cx="409339" cy="3142082"/>
            <a:chOff x="6480429" y="3713225"/>
            <a:chExt cx="409339" cy="3142082"/>
          </a:xfrm>
        </p:grpSpPr>
        <p:sp>
          <p:nvSpPr>
            <p:cNvPr id="308" name="Freeform 5"/>
            <p:cNvSpPr>
              <a:spLocks/>
            </p:cNvSpPr>
            <p:nvPr/>
          </p:nvSpPr>
          <p:spPr bwMode="auto">
            <a:xfrm>
              <a:off x="6491874" y="3722651"/>
              <a:ext cx="302292" cy="490130"/>
            </a:xfrm>
            <a:custGeom>
              <a:avLst/>
              <a:gdLst>
                <a:gd name="T0" fmla="*/ 449 w 449"/>
                <a:gd name="T1" fmla="*/ 657 h 728"/>
                <a:gd name="T2" fmla="*/ 241 w 449"/>
                <a:gd name="T3" fmla="*/ 0 h 728"/>
                <a:gd name="T4" fmla="*/ 196 w 449"/>
                <a:gd name="T5" fmla="*/ 0 h 728"/>
                <a:gd name="T6" fmla="*/ 0 w 449"/>
                <a:gd name="T7" fmla="*/ 681 h 728"/>
                <a:gd name="T8" fmla="*/ 12 w 449"/>
                <a:gd name="T9" fmla="*/ 728 h 728"/>
                <a:gd name="T10" fmla="*/ 423 w 449"/>
                <a:gd name="T11" fmla="*/ 726 h 728"/>
                <a:gd name="T12" fmla="*/ 449 w 449"/>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49" h="728">
                  <a:moveTo>
                    <a:pt x="449" y="657"/>
                  </a:moveTo>
                  <a:lnTo>
                    <a:pt x="241" y="0"/>
                  </a:lnTo>
                  <a:lnTo>
                    <a:pt x="196" y="0"/>
                  </a:lnTo>
                  <a:lnTo>
                    <a:pt x="0" y="681"/>
                  </a:lnTo>
                  <a:lnTo>
                    <a:pt x="12" y="728"/>
                  </a:lnTo>
                  <a:lnTo>
                    <a:pt x="423" y="726"/>
                  </a:lnTo>
                  <a:lnTo>
                    <a:pt x="449" y="657"/>
                  </a:lnTo>
                  <a:close/>
                </a:path>
              </a:pathLst>
            </a:custGeom>
            <a:solidFill>
              <a:srgbClr val="F8E9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09" name="Freeform 6"/>
            <p:cNvSpPr>
              <a:spLocks/>
            </p:cNvSpPr>
            <p:nvPr/>
          </p:nvSpPr>
          <p:spPr bwMode="auto">
            <a:xfrm>
              <a:off x="6491874" y="3722651"/>
              <a:ext cx="302292" cy="490130"/>
            </a:xfrm>
            <a:custGeom>
              <a:avLst/>
              <a:gdLst>
                <a:gd name="T0" fmla="*/ 449 w 449"/>
                <a:gd name="T1" fmla="*/ 657 h 728"/>
                <a:gd name="T2" fmla="*/ 241 w 449"/>
                <a:gd name="T3" fmla="*/ 0 h 728"/>
                <a:gd name="T4" fmla="*/ 196 w 449"/>
                <a:gd name="T5" fmla="*/ 0 h 728"/>
                <a:gd name="T6" fmla="*/ 0 w 449"/>
                <a:gd name="T7" fmla="*/ 681 h 728"/>
                <a:gd name="T8" fmla="*/ 12 w 449"/>
                <a:gd name="T9" fmla="*/ 728 h 728"/>
                <a:gd name="T10" fmla="*/ 423 w 449"/>
                <a:gd name="T11" fmla="*/ 726 h 728"/>
                <a:gd name="T12" fmla="*/ 449 w 449"/>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49" h="728">
                  <a:moveTo>
                    <a:pt x="449" y="657"/>
                  </a:moveTo>
                  <a:lnTo>
                    <a:pt x="241" y="0"/>
                  </a:lnTo>
                  <a:lnTo>
                    <a:pt x="196" y="0"/>
                  </a:lnTo>
                  <a:lnTo>
                    <a:pt x="0" y="681"/>
                  </a:lnTo>
                  <a:lnTo>
                    <a:pt x="12" y="728"/>
                  </a:lnTo>
                  <a:lnTo>
                    <a:pt x="423" y="726"/>
                  </a:lnTo>
                  <a:lnTo>
                    <a:pt x="449" y="65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10" name="Freeform 7"/>
            <p:cNvSpPr>
              <a:spLocks/>
            </p:cNvSpPr>
            <p:nvPr/>
          </p:nvSpPr>
          <p:spPr bwMode="auto">
            <a:xfrm>
              <a:off x="6579397" y="4144108"/>
              <a:ext cx="125899" cy="2711199"/>
            </a:xfrm>
            <a:custGeom>
              <a:avLst/>
              <a:gdLst>
                <a:gd name="T0" fmla="*/ 79 w 79"/>
                <a:gd name="T1" fmla="*/ 1703 h 1703"/>
                <a:gd name="T2" fmla="*/ 0 w 79"/>
                <a:gd name="T3" fmla="*/ 1703 h 1703"/>
                <a:gd name="T4" fmla="*/ 0 w 79"/>
                <a:gd name="T5" fmla="*/ 33 h 1703"/>
                <a:gd name="T6" fmla="*/ 38 w 79"/>
                <a:gd name="T7" fmla="*/ 1 h 1703"/>
                <a:gd name="T8" fmla="*/ 79 w 79"/>
                <a:gd name="T9" fmla="*/ 33 h 1703"/>
                <a:gd name="T10" fmla="*/ 79 w 79"/>
                <a:gd name="T11" fmla="*/ 1703 h 1703"/>
              </a:gdLst>
              <a:ahLst/>
              <a:cxnLst>
                <a:cxn ang="0">
                  <a:pos x="T0" y="T1"/>
                </a:cxn>
                <a:cxn ang="0">
                  <a:pos x="T2" y="T3"/>
                </a:cxn>
                <a:cxn ang="0">
                  <a:pos x="T4" y="T5"/>
                </a:cxn>
                <a:cxn ang="0">
                  <a:pos x="T6" y="T7"/>
                </a:cxn>
                <a:cxn ang="0">
                  <a:pos x="T8" y="T9"/>
                </a:cxn>
                <a:cxn ang="0">
                  <a:pos x="T10" y="T11"/>
                </a:cxn>
              </a:cxnLst>
              <a:rect l="0" t="0" r="r" b="b"/>
              <a:pathLst>
                <a:path w="79" h="1703">
                  <a:moveTo>
                    <a:pt x="79" y="1703"/>
                  </a:moveTo>
                  <a:cubicBezTo>
                    <a:pt x="0" y="1703"/>
                    <a:pt x="0" y="1703"/>
                    <a:pt x="0" y="1703"/>
                  </a:cubicBezTo>
                  <a:cubicBezTo>
                    <a:pt x="0" y="33"/>
                    <a:pt x="0" y="33"/>
                    <a:pt x="0" y="33"/>
                  </a:cubicBezTo>
                  <a:cubicBezTo>
                    <a:pt x="0" y="33"/>
                    <a:pt x="5" y="2"/>
                    <a:pt x="38" y="1"/>
                  </a:cubicBezTo>
                  <a:cubicBezTo>
                    <a:pt x="72" y="0"/>
                    <a:pt x="79" y="33"/>
                    <a:pt x="79" y="33"/>
                  </a:cubicBezTo>
                  <a:cubicBezTo>
                    <a:pt x="79" y="1703"/>
                    <a:pt x="79" y="1703"/>
                    <a:pt x="79" y="1703"/>
                  </a:cubicBezTo>
                </a:path>
              </a:pathLst>
            </a:custGeom>
            <a:solidFill>
              <a:srgbClr val="E23761">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11" name="Freeform 8"/>
            <p:cNvSpPr>
              <a:spLocks/>
            </p:cNvSpPr>
            <p:nvPr/>
          </p:nvSpPr>
          <p:spPr bwMode="auto">
            <a:xfrm>
              <a:off x="6701930" y="4141415"/>
              <a:ext cx="100315" cy="2711872"/>
            </a:xfrm>
            <a:custGeom>
              <a:avLst/>
              <a:gdLst>
                <a:gd name="T0" fmla="*/ 63 w 63"/>
                <a:gd name="T1" fmla="*/ 1704 h 1704"/>
                <a:gd name="T2" fmla="*/ 0 w 63"/>
                <a:gd name="T3" fmla="*/ 1704 h 1704"/>
                <a:gd name="T4" fmla="*/ 0 w 63"/>
                <a:gd name="T5" fmla="*/ 33 h 1704"/>
                <a:gd name="T6" fmla="*/ 31 w 63"/>
                <a:gd name="T7" fmla="*/ 1 h 1704"/>
                <a:gd name="T8" fmla="*/ 63 w 63"/>
                <a:gd name="T9" fmla="*/ 33 h 1704"/>
                <a:gd name="T10" fmla="*/ 63 w 63"/>
                <a:gd name="T11" fmla="*/ 1704 h 1704"/>
              </a:gdLst>
              <a:ahLst/>
              <a:cxnLst>
                <a:cxn ang="0">
                  <a:pos x="T0" y="T1"/>
                </a:cxn>
                <a:cxn ang="0">
                  <a:pos x="T2" y="T3"/>
                </a:cxn>
                <a:cxn ang="0">
                  <a:pos x="T4" y="T5"/>
                </a:cxn>
                <a:cxn ang="0">
                  <a:pos x="T6" y="T7"/>
                </a:cxn>
                <a:cxn ang="0">
                  <a:pos x="T8" y="T9"/>
                </a:cxn>
                <a:cxn ang="0">
                  <a:pos x="T10" y="T11"/>
                </a:cxn>
              </a:cxnLst>
              <a:rect l="0" t="0" r="r" b="b"/>
              <a:pathLst>
                <a:path w="63" h="1704">
                  <a:moveTo>
                    <a:pt x="63" y="1704"/>
                  </a:moveTo>
                  <a:cubicBezTo>
                    <a:pt x="0" y="1704"/>
                    <a:pt x="0" y="1704"/>
                    <a:pt x="0" y="1704"/>
                  </a:cubicBezTo>
                  <a:cubicBezTo>
                    <a:pt x="0" y="33"/>
                    <a:pt x="0" y="33"/>
                    <a:pt x="0" y="33"/>
                  </a:cubicBezTo>
                  <a:cubicBezTo>
                    <a:pt x="0" y="33"/>
                    <a:pt x="4" y="1"/>
                    <a:pt x="31" y="1"/>
                  </a:cubicBezTo>
                  <a:cubicBezTo>
                    <a:pt x="58" y="0"/>
                    <a:pt x="63" y="33"/>
                    <a:pt x="63" y="33"/>
                  </a:cubicBezTo>
                  <a:cubicBezTo>
                    <a:pt x="63" y="1704"/>
                    <a:pt x="63" y="1704"/>
                    <a:pt x="63" y="1704"/>
                  </a:cubicBezTo>
                </a:path>
              </a:pathLst>
            </a:custGeom>
            <a:solidFill>
              <a:srgbClr val="3DCE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12" name="Freeform 9"/>
            <p:cNvSpPr>
              <a:spLocks/>
            </p:cNvSpPr>
            <p:nvPr/>
          </p:nvSpPr>
          <p:spPr bwMode="auto">
            <a:xfrm>
              <a:off x="6480429" y="4141415"/>
              <a:ext cx="100315" cy="2711872"/>
            </a:xfrm>
            <a:custGeom>
              <a:avLst/>
              <a:gdLst>
                <a:gd name="T0" fmla="*/ 63 w 63"/>
                <a:gd name="T1" fmla="*/ 1704 h 1704"/>
                <a:gd name="T2" fmla="*/ 0 w 63"/>
                <a:gd name="T3" fmla="*/ 1704 h 1704"/>
                <a:gd name="T4" fmla="*/ 0 w 63"/>
                <a:gd name="T5" fmla="*/ 33 h 1704"/>
                <a:gd name="T6" fmla="*/ 31 w 63"/>
                <a:gd name="T7" fmla="*/ 1 h 1704"/>
                <a:gd name="T8" fmla="*/ 63 w 63"/>
                <a:gd name="T9" fmla="*/ 33 h 1704"/>
                <a:gd name="T10" fmla="*/ 63 w 63"/>
                <a:gd name="T11" fmla="*/ 1704 h 1704"/>
              </a:gdLst>
              <a:ahLst/>
              <a:cxnLst>
                <a:cxn ang="0">
                  <a:pos x="T0" y="T1"/>
                </a:cxn>
                <a:cxn ang="0">
                  <a:pos x="T2" y="T3"/>
                </a:cxn>
                <a:cxn ang="0">
                  <a:pos x="T4" y="T5"/>
                </a:cxn>
                <a:cxn ang="0">
                  <a:pos x="T6" y="T7"/>
                </a:cxn>
                <a:cxn ang="0">
                  <a:pos x="T8" y="T9"/>
                </a:cxn>
                <a:cxn ang="0">
                  <a:pos x="T10" y="T11"/>
                </a:cxn>
              </a:cxnLst>
              <a:rect l="0" t="0" r="r" b="b"/>
              <a:pathLst>
                <a:path w="63" h="1704">
                  <a:moveTo>
                    <a:pt x="63" y="1704"/>
                  </a:moveTo>
                  <a:cubicBezTo>
                    <a:pt x="0" y="1704"/>
                    <a:pt x="0" y="1704"/>
                    <a:pt x="0" y="1704"/>
                  </a:cubicBezTo>
                  <a:cubicBezTo>
                    <a:pt x="0" y="33"/>
                    <a:pt x="0" y="33"/>
                    <a:pt x="0" y="33"/>
                  </a:cubicBezTo>
                  <a:cubicBezTo>
                    <a:pt x="0" y="33"/>
                    <a:pt x="4" y="1"/>
                    <a:pt x="31" y="1"/>
                  </a:cubicBezTo>
                  <a:cubicBezTo>
                    <a:pt x="58" y="0"/>
                    <a:pt x="63" y="33"/>
                    <a:pt x="63" y="33"/>
                  </a:cubicBezTo>
                  <a:lnTo>
                    <a:pt x="63" y="1704"/>
                  </a:lnTo>
                  <a:close/>
                </a:path>
              </a:pathLst>
            </a:custGeom>
            <a:solidFill>
              <a:srgbClr val="E23761">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13" name="Freeform 10"/>
            <p:cNvSpPr>
              <a:spLocks/>
            </p:cNvSpPr>
            <p:nvPr/>
          </p:nvSpPr>
          <p:spPr bwMode="auto">
            <a:xfrm>
              <a:off x="6576031" y="3714572"/>
              <a:ext cx="131958" cy="191204"/>
            </a:xfrm>
            <a:custGeom>
              <a:avLst/>
              <a:gdLst>
                <a:gd name="T0" fmla="*/ 0 w 83"/>
                <a:gd name="T1" fmla="*/ 111 h 120"/>
                <a:gd name="T2" fmla="*/ 83 w 83"/>
                <a:gd name="T3" fmla="*/ 113 h 120"/>
                <a:gd name="T4" fmla="*/ 50 w 83"/>
                <a:gd name="T5" fmla="*/ 0 h 120"/>
                <a:gd name="T6" fmla="*/ 29 w 83"/>
                <a:gd name="T7" fmla="*/ 0 h 120"/>
                <a:gd name="T8" fmla="*/ 0 w 83"/>
                <a:gd name="T9" fmla="*/ 111 h 120"/>
              </a:gdLst>
              <a:ahLst/>
              <a:cxnLst>
                <a:cxn ang="0">
                  <a:pos x="T0" y="T1"/>
                </a:cxn>
                <a:cxn ang="0">
                  <a:pos x="T2" y="T3"/>
                </a:cxn>
                <a:cxn ang="0">
                  <a:pos x="T4" y="T5"/>
                </a:cxn>
                <a:cxn ang="0">
                  <a:pos x="T6" y="T7"/>
                </a:cxn>
                <a:cxn ang="0">
                  <a:pos x="T8" y="T9"/>
                </a:cxn>
              </a:cxnLst>
              <a:rect l="0" t="0" r="r" b="b"/>
              <a:pathLst>
                <a:path w="83" h="120">
                  <a:moveTo>
                    <a:pt x="0" y="111"/>
                  </a:moveTo>
                  <a:cubicBezTo>
                    <a:pt x="0" y="111"/>
                    <a:pt x="40" y="120"/>
                    <a:pt x="83" y="113"/>
                  </a:cubicBezTo>
                  <a:cubicBezTo>
                    <a:pt x="50" y="0"/>
                    <a:pt x="50" y="0"/>
                    <a:pt x="50" y="0"/>
                  </a:cubicBezTo>
                  <a:cubicBezTo>
                    <a:pt x="29" y="0"/>
                    <a:pt x="29" y="0"/>
                    <a:pt x="29" y="0"/>
                  </a:cubicBezTo>
                  <a:cubicBezTo>
                    <a:pt x="0" y="111"/>
                    <a:pt x="0" y="111"/>
                    <a:pt x="0" y="111"/>
                  </a:cubicBezTo>
                </a:path>
              </a:pathLst>
            </a:custGeom>
            <a:solidFill>
              <a:srgbClr val="E23761">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14" name="Freeform 55"/>
            <p:cNvSpPr>
              <a:spLocks/>
            </p:cNvSpPr>
            <p:nvPr/>
          </p:nvSpPr>
          <p:spPr bwMode="auto">
            <a:xfrm>
              <a:off x="6655475" y="3713225"/>
              <a:ext cx="234293" cy="3142082"/>
            </a:xfrm>
            <a:custGeom>
              <a:avLst/>
              <a:gdLst>
                <a:gd name="T0" fmla="*/ 24 w 147"/>
                <a:gd name="T1" fmla="*/ 0 h 1974"/>
                <a:gd name="T2" fmla="*/ 0 w 147"/>
                <a:gd name="T3" fmla="*/ 1 h 1974"/>
                <a:gd name="T4" fmla="*/ 33 w 147"/>
                <a:gd name="T5" fmla="*/ 114 h 1974"/>
                <a:gd name="T6" fmla="*/ 33 w 147"/>
                <a:gd name="T7" fmla="*/ 114 h 1974"/>
                <a:gd name="T8" fmla="*/ 87 w 147"/>
                <a:gd name="T9" fmla="*/ 284 h 1974"/>
                <a:gd name="T10" fmla="*/ 86 w 147"/>
                <a:gd name="T11" fmla="*/ 286 h 1974"/>
                <a:gd name="T12" fmla="*/ 92 w 147"/>
                <a:gd name="T13" fmla="*/ 302 h 1974"/>
                <a:gd name="T14" fmla="*/ 92 w 147"/>
                <a:gd name="T15" fmla="*/ 1973 h 1974"/>
                <a:gd name="T16" fmla="*/ 31 w 147"/>
                <a:gd name="T17" fmla="*/ 1973 h 1974"/>
                <a:gd name="T18" fmla="*/ 31 w 147"/>
                <a:gd name="T19" fmla="*/ 1974 h 1974"/>
                <a:gd name="T20" fmla="*/ 147 w 147"/>
                <a:gd name="T21" fmla="*/ 1974 h 1974"/>
                <a:gd name="T22" fmla="*/ 132 w 147"/>
                <a:gd name="T23" fmla="*/ 290 h 1974"/>
                <a:gd name="T24" fmla="*/ 24 w 147"/>
                <a:gd name="T25" fmla="*/ 0 h 19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7" h="1974">
                  <a:moveTo>
                    <a:pt x="24" y="0"/>
                  </a:moveTo>
                  <a:cubicBezTo>
                    <a:pt x="0" y="1"/>
                    <a:pt x="0" y="1"/>
                    <a:pt x="0" y="1"/>
                  </a:cubicBezTo>
                  <a:cubicBezTo>
                    <a:pt x="33" y="114"/>
                    <a:pt x="33" y="114"/>
                    <a:pt x="33" y="114"/>
                  </a:cubicBezTo>
                  <a:cubicBezTo>
                    <a:pt x="33" y="114"/>
                    <a:pt x="33" y="114"/>
                    <a:pt x="33" y="114"/>
                  </a:cubicBezTo>
                  <a:cubicBezTo>
                    <a:pt x="87" y="284"/>
                    <a:pt x="87" y="284"/>
                    <a:pt x="87" y="284"/>
                  </a:cubicBezTo>
                  <a:cubicBezTo>
                    <a:pt x="86" y="286"/>
                    <a:pt x="86" y="286"/>
                    <a:pt x="86" y="286"/>
                  </a:cubicBezTo>
                  <a:cubicBezTo>
                    <a:pt x="91" y="294"/>
                    <a:pt x="92" y="302"/>
                    <a:pt x="92" y="302"/>
                  </a:cubicBezTo>
                  <a:cubicBezTo>
                    <a:pt x="92" y="1973"/>
                    <a:pt x="92" y="1973"/>
                    <a:pt x="92" y="1973"/>
                  </a:cubicBezTo>
                  <a:cubicBezTo>
                    <a:pt x="31" y="1973"/>
                    <a:pt x="31" y="1973"/>
                    <a:pt x="31" y="1973"/>
                  </a:cubicBezTo>
                  <a:cubicBezTo>
                    <a:pt x="31" y="1974"/>
                    <a:pt x="31" y="1974"/>
                    <a:pt x="31" y="1974"/>
                  </a:cubicBezTo>
                  <a:cubicBezTo>
                    <a:pt x="147" y="1974"/>
                    <a:pt x="147" y="1974"/>
                    <a:pt x="147" y="1974"/>
                  </a:cubicBezTo>
                  <a:cubicBezTo>
                    <a:pt x="132" y="290"/>
                    <a:pt x="132" y="290"/>
                    <a:pt x="132" y="290"/>
                  </a:cubicBezTo>
                  <a:cubicBezTo>
                    <a:pt x="24" y="0"/>
                    <a:pt x="24" y="0"/>
                    <a:pt x="24" y="0"/>
                  </a:cubicBezTo>
                </a:path>
              </a:pathLst>
            </a:custGeom>
            <a:solidFill>
              <a:srgbClr val="9C96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15" name="Freeform 56"/>
            <p:cNvSpPr>
              <a:spLocks/>
            </p:cNvSpPr>
            <p:nvPr/>
          </p:nvSpPr>
          <p:spPr bwMode="auto">
            <a:xfrm>
              <a:off x="6639990" y="3894331"/>
              <a:ext cx="154175" cy="294886"/>
            </a:xfrm>
            <a:custGeom>
              <a:avLst/>
              <a:gdLst>
                <a:gd name="T0" fmla="*/ 43 w 97"/>
                <a:gd name="T1" fmla="*/ 0 h 185"/>
                <a:gd name="T2" fmla="*/ 8 w 97"/>
                <a:gd name="T3" fmla="*/ 3 h 185"/>
                <a:gd name="T4" fmla="*/ 0 w 97"/>
                <a:gd name="T5" fmla="*/ 3 h 185"/>
                <a:gd name="T6" fmla="*/ 0 w 97"/>
                <a:gd name="T7" fmla="*/ 158 h 185"/>
                <a:gd name="T8" fmla="*/ 0 w 97"/>
                <a:gd name="T9" fmla="*/ 158 h 185"/>
                <a:gd name="T10" fmla="*/ 1 w 97"/>
                <a:gd name="T11" fmla="*/ 158 h 185"/>
                <a:gd name="T12" fmla="*/ 39 w 97"/>
                <a:gd name="T13" fmla="*/ 185 h 185"/>
                <a:gd name="T14" fmla="*/ 70 w 97"/>
                <a:gd name="T15" fmla="*/ 156 h 185"/>
                <a:gd name="T16" fmla="*/ 71 w 97"/>
                <a:gd name="T17" fmla="*/ 156 h 185"/>
                <a:gd name="T18" fmla="*/ 96 w 97"/>
                <a:gd name="T19" fmla="*/ 172 h 185"/>
                <a:gd name="T20" fmla="*/ 97 w 97"/>
                <a:gd name="T21" fmla="*/ 170 h 185"/>
                <a:gd name="T22" fmla="*/ 43 w 97"/>
                <a:gd name="T23" fmla="*/ 0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7" h="185">
                  <a:moveTo>
                    <a:pt x="43" y="0"/>
                  </a:moveTo>
                  <a:cubicBezTo>
                    <a:pt x="31" y="2"/>
                    <a:pt x="19" y="3"/>
                    <a:pt x="8" y="3"/>
                  </a:cubicBezTo>
                  <a:cubicBezTo>
                    <a:pt x="5" y="3"/>
                    <a:pt x="3" y="3"/>
                    <a:pt x="0" y="3"/>
                  </a:cubicBezTo>
                  <a:cubicBezTo>
                    <a:pt x="0" y="158"/>
                    <a:pt x="0" y="158"/>
                    <a:pt x="0" y="158"/>
                  </a:cubicBezTo>
                  <a:cubicBezTo>
                    <a:pt x="0" y="158"/>
                    <a:pt x="0" y="158"/>
                    <a:pt x="0" y="158"/>
                  </a:cubicBezTo>
                  <a:cubicBezTo>
                    <a:pt x="1" y="158"/>
                    <a:pt x="1" y="158"/>
                    <a:pt x="1" y="158"/>
                  </a:cubicBezTo>
                  <a:cubicBezTo>
                    <a:pt x="26" y="158"/>
                    <a:pt x="36" y="176"/>
                    <a:pt x="39" y="185"/>
                  </a:cubicBezTo>
                  <a:cubicBezTo>
                    <a:pt x="41" y="178"/>
                    <a:pt x="47" y="156"/>
                    <a:pt x="70" y="156"/>
                  </a:cubicBezTo>
                  <a:cubicBezTo>
                    <a:pt x="70" y="156"/>
                    <a:pt x="70" y="156"/>
                    <a:pt x="71" y="156"/>
                  </a:cubicBezTo>
                  <a:cubicBezTo>
                    <a:pt x="84" y="156"/>
                    <a:pt x="92" y="164"/>
                    <a:pt x="96" y="172"/>
                  </a:cubicBezTo>
                  <a:cubicBezTo>
                    <a:pt x="97" y="170"/>
                    <a:pt x="97" y="170"/>
                    <a:pt x="97" y="170"/>
                  </a:cubicBezTo>
                  <a:cubicBezTo>
                    <a:pt x="43" y="0"/>
                    <a:pt x="43" y="0"/>
                    <a:pt x="43" y="0"/>
                  </a:cubicBezTo>
                </a:path>
              </a:pathLst>
            </a:custGeom>
            <a:solidFill>
              <a:srgbClr val="C2B3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16" name="Freeform 57"/>
            <p:cNvSpPr>
              <a:spLocks/>
            </p:cNvSpPr>
            <p:nvPr/>
          </p:nvSpPr>
          <p:spPr bwMode="auto">
            <a:xfrm>
              <a:off x="6639990" y="4146128"/>
              <a:ext cx="65306" cy="2709179"/>
            </a:xfrm>
            <a:custGeom>
              <a:avLst/>
              <a:gdLst>
                <a:gd name="T0" fmla="*/ 1 w 41"/>
                <a:gd name="T1" fmla="*/ 0 h 1702"/>
                <a:gd name="T2" fmla="*/ 0 w 41"/>
                <a:gd name="T3" fmla="*/ 0 h 1702"/>
                <a:gd name="T4" fmla="*/ 0 w 41"/>
                <a:gd name="T5" fmla="*/ 0 h 1702"/>
                <a:gd name="T6" fmla="*/ 0 w 41"/>
                <a:gd name="T7" fmla="*/ 1702 h 1702"/>
                <a:gd name="T8" fmla="*/ 41 w 41"/>
                <a:gd name="T9" fmla="*/ 1702 h 1702"/>
                <a:gd name="T10" fmla="*/ 41 w 41"/>
                <a:gd name="T11" fmla="*/ 1701 h 1702"/>
                <a:gd name="T12" fmla="*/ 39 w 41"/>
                <a:gd name="T13" fmla="*/ 1701 h 1702"/>
                <a:gd name="T14" fmla="*/ 39 w 41"/>
                <a:gd name="T15" fmla="*/ 30 h 1702"/>
                <a:gd name="T16" fmla="*/ 39 w 41"/>
                <a:gd name="T17" fmla="*/ 27 h 1702"/>
                <a:gd name="T18" fmla="*/ 1 w 41"/>
                <a:gd name="T19" fmla="*/ 0 h 1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1" h="1702">
                  <a:moveTo>
                    <a:pt x="1" y="0"/>
                  </a:moveTo>
                  <a:cubicBezTo>
                    <a:pt x="1" y="0"/>
                    <a:pt x="1" y="0"/>
                    <a:pt x="0" y="0"/>
                  </a:cubicBezTo>
                  <a:cubicBezTo>
                    <a:pt x="0" y="0"/>
                    <a:pt x="0" y="0"/>
                    <a:pt x="0" y="0"/>
                  </a:cubicBezTo>
                  <a:cubicBezTo>
                    <a:pt x="0" y="1702"/>
                    <a:pt x="0" y="1702"/>
                    <a:pt x="0" y="1702"/>
                  </a:cubicBezTo>
                  <a:cubicBezTo>
                    <a:pt x="41" y="1702"/>
                    <a:pt x="41" y="1702"/>
                    <a:pt x="41" y="1702"/>
                  </a:cubicBezTo>
                  <a:cubicBezTo>
                    <a:pt x="41" y="1701"/>
                    <a:pt x="41" y="1701"/>
                    <a:pt x="41" y="1701"/>
                  </a:cubicBezTo>
                  <a:cubicBezTo>
                    <a:pt x="39" y="1701"/>
                    <a:pt x="39" y="1701"/>
                    <a:pt x="39" y="1701"/>
                  </a:cubicBezTo>
                  <a:cubicBezTo>
                    <a:pt x="39" y="30"/>
                    <a:pt x="39" y="30"/>
                    <a:pt x="39" y="30"/>
                  </a:cubicBezTo>
                  <a:cubicBezTo>
                    <a:pt x="39" y="30"/>
                    <a:pt x="39" y="29"/>
                    <a:pt x="39" y="27"/>
                  </a:cubicBezTo>
                  <a:cubicBezTo>
                    <a:pt x="36" y="18"/>
                    <a:pt x="26" y="0"/>
                    <a:pt x="1" y="0"/>
                  </a:cubicBezTo>
                </a:path>
              </a:pathLst>
            </a:custGeom>
            <a:solidFill>
              <a:srgbClr val="E23761"/>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17" name="Freeform 58"/>
            <p:cNvSpPr>
              <a:spLocks/>
            </p:cNvSpPr>
            <p:nvPr/>
          </p:nvSpPr>
          <p:spPr bwMode="auto">
            <a:xfrm>
              <a:off x="6701930" y="4142762"/>
              <a:ext cx="100315" cy="2710525"/>
            </a:xfrm>
            <a:custGeom>
              <a:avLst/>
              <a:gdLst>
                <a:gd name="T0" fmla="*/ 32 w 63"/>
                <a:gd name="T1" fmla="*/ 0 h 1703"/>
                <a:gd name="T2" fmla="*/ 31 w 63"/>
                <a:gd name="T3" fmla="*/ 0 h 1703"/>
                <a:gd name="T4" fmla="*/ 0 w 63"/>
                <a:gd name="T5" fmla="*/ 29 h 1703"/>
                <a:gd name="T6" fmla="*/ 0 w 63"/>
                <a:gd name="T7" fmla="*/ 32 h 1703"/>
                <a:gd name="T8" fmla="*/ 0 w 63"/>
                <a:gd name="T9" fmla="*/ 1703 h 1703"/>
                <a:gd name="T10" fmla="*/ 2 w 63"/>
                <a:gd name="T11" fmla="*/ 1703 h 1703"/>
                <a:gd name="T12" fmla="*/ 63 w 63"/>
                <a:gd name="T13" fmla="*/ 1703 h 1703"/>
                <a:gd name="T14" fmla="*/ 63 w 63"/>
                <a:gd name="T15" fmla="*/ 32 h 1703"/>
                <a:gd name="T16" fmla="*/ 57 w 63"/>
                <a:gd name="T17" fmla="*/ 16 h 1703"/>
                <a:gd name="T18" fmla="*/ 32 w 63"/>
                <a:gd name="T19" fmla="*/ 0 h 17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3" h="1703">
                  <a:moveTo>
                    <a:pt x="32" y="0"/>
                  </a:moveTo>
                  <a:cubicBezTo>
                    <a:pt x="31" y="0"/>
                    <a:pt x="31" y="0"/>
                    <a:pt x="31" y="0"/>
                  </a:cubicBezTo>
                  <a:cubicBezTo>
                    <a:pt x="8" y="0"/>
                    <a:pt x="2" y="22"/>
                    <a:pt x="0" y="29"/>
                  </a:cubicBezTo>
                  <a:cubicBezTo>
                    <a:pt x="0" y="31"/>
                    <a:pt x="0" y="32"/>
                    <a:pt x="0" y="32"/>
                  </a:cubicBezTo>
                  <a:cubicBezTo>
                    <a:pt x="0" y="1703"/>
                    <a:pt x="0" y="1703"/>
                    <a:pt x="0" y="1703"/>
                  </a:cubicBezTo>
                  <a:cubicBezTo>
                    <a:pt x="2" y="1703"/>
                    <a:pt x="2" y="1703"/>
                    <a:pt x="2" y="1703"/>
                  </a:cubicBezTo>
                  <a:cubicBezTo>
                    <a:pt x="63" y="1703"/>
                    <a:pt x="63" y="1703"/>
                    <a:pt x="63" y="1703"/>
                  </a:cubicBezTo>
                  <a:cubicBezTo>
                    <a:pt x="63" y="32"/>
                    <a:pt x="63" y="32"/>
                    <a:pt x="63" y="32"/>
                  </a:cubicBezTo>
                  <a:cubicBezTo>
                    <a:pt x="63" y="32"/>
                    <a:pt x="62" y="24"/>
                    <a:pt x="57" y="16"/>
                  </a:cubicBezTo>
                  <a:cubicBezTo>
                    <a:pt x="53" y="8"/>
                    <a:pt x="45" y="0"/>
                    <a:pt x="32" y="0"/>
                  </a:cubicBezTo>
                </a:path>
              </a:pathLst>
            </a:custGeom>
            <a:solidFill>
              <a:srgbClr val="E23761"/>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18" name="Freeform 59"/>
            <p:cNvSpPr>
              <a:spLocks/>
            </p:cNvSpPr>
            <p:nvPr/>
          </p:nvSpPr>
          <p:spPr bwMode="auto">
            <a:xfrm>
              <a:off x="6639990" y="3714572"/>
              <a:ext cx="67999" cy="184472"/>
            </a:xfrm>
            <a:custGeom>
              <a:avLst/>
              <a:gdLst>
                <a:gd name="T0" fmla="*/ 10 w 43"/>
                <a:gd name="T1" fmla="*/ 0 h 116"/>
                <a:gd name="T2" fmla="*/ 0 w 43"/>
                <a:gd name="T3" fmla="*/ 0 h 116"/>
                <a:gd name="T4" fmla="*/ 0 w 43"/>
                <a:gd name="T5" fmla="*/ 116 h 116"/>
                <a:gd name="T6" fmla="*/ 8 w 43"/>
                <a:gd name="T7" fmla="*/ 116 h 116"/>
                <a:gd name="T8" fmla="*/ 43 w 43"/>
                <a:gd name="T9" fmla="*/ 113 h 116"/>
                <a:gd name="T10" fmla="*/ 43 w 43"/>
                <a:gd name="T11" fmla="*/ 113 h 116"/>
                <a:gd name="T12" fmla="*/ 10 w 43"/>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43" h="116">
                  <a:moveTo>
                    <a:pt x="10" y="0"/>
                  </a:moveTo>
                  <a:cubicBezTo>
                    <a:pt x="0" y="0"/>
                    <a:pt x="0" y="0"/>
                    <a:pt x="0" y="0"/>
                  </a:cubicBezTo>
                  <a:cubicBezTo>
                    <a:pt x="0" y="116"/>
                    <a:pt x="0" y="116"/>
                    <a:pt x="0" y="116"/>
                  </a:cubicBezTo>
                  <a:cubicBezTo>
                    <a:pt x="3" y="116"/>
                    <a:pt x="5" y="116"/>
                    <a:pt x="8" y="116"/>
                  </a:cubicBezTo>
                  <a:cubicBezTo>
                    <a:pt x="19" y="116"/>
                    <a:pt x="31" y="115"/>
                    <a:pt x="43" y="113"/>
                  </a:cubicBezTo>
                  <a:cubicBezTo>
                    <a:pt x="43" y="113"/>
                    <a:pt x="43" y="113"/>
                    <a:pt x="43" y="113"/>
                  </a:cubicBezTo>
                  <a:cubicBezTo>
                    <a:pt x="10" y="0"/>
                    <a:pt x="10" y="0"/>
                    <a:pt x="10" y="0"/>
                  </a:cubicBezTo>
                </a:path>
              </a:pathLst>
            </a:custGeom>
            <a:solidFill>
              <a:srgbClr val="E23761"/>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grpSp>
      <p:grpSp>
        <p:nvGrpSpPr>
          <p:cNvPr id="319" name="Group 3"/>
          <p:cNvGrpSpPr/>
          <p:nvPr userDrawn="1"/>
        </p:nvGrpSpPr>
        <p:grpSpPr>
          <a:xfrm rot="10800000" flipV="1">
            <a:off x="4580237" y="6225655"/>
            <a:ext cx="412706" cy="1820482"/>
            <a:chOff x="4980416" y="5037518"/>
            <a:chExt cx="412706" cy="1820482"/>
          </a:xfrm>
        </p:grpSpPr>
        <p:sp>
          <p:nvSpPr>
            <p:cNvPr id="320" name="Freeform 11"/>
            <p:cNvSpPr>
              <a:spLocks/>
            </p:cNvSpPr>
            <p:nvPr/>
          </p:nvSpPr>
          <p:spPr bwMode="auto">
            <a:xfrm>
              <a:off x="4991862" y="5046944"/>
              <a:ext cx="300945" cy="490130"/>
            </a:xfrm>
            <a:custGeom>
              <a:avLst/>
              <a:gdLst>
                <a:gd name="T0" fmla="*/ 447 w 447"/>
                <a:gd name="T1" fmla="*/ 659 h 728"/>
                <a:gd name="T2" fmla="*/ 241 w 447"/>
                <a:gd name="T3" fmla="*/ 0 h 728"/>
                <a:gd name="T4" fmla="*/ 196 w 447"/>
                <a:gd name="T5" fmla="*/ 0 h 728"/>
                <a:gd name="T6" fmla="*/ 0 w 447"/>
                <a:gd name="T7" fmla="*/ 681 h 728"/>
                <a:gd name="T8" fmla="*/ 12 w 447"/>
                <a:gd name="T9" fmla="*/ 728 h 728"/>
                <a:gd name="T10" fmla="*/ 423 w 447"/>
                <a:gd name="T11" fmla="*/ 728 h 728"/>
                <a:gd name="T12" fmla="*/ 447 w 447"/>
                <a:gd name="T13" fmla="*/ 659 h 728"/>
              </a:gdLst>
              <a:ahLst/>
              <a:cxnLst>
                <a:cxn ang="0">
                  <a:pos x="T0" y="T1"/>
                </a:cxn>
                <a:cxn ang="0">
                  <a:pos x="T2" y="T3"/>
                </a:cxn>
                <a:cxn ang="0">
                  <a:pos x="T4" y="T5"/>
                </a:cxn>
                <a:cxn ang="0">
                  <a:pos x="T6" y="T7"/>
                </a:cxn>
                <a:cxn ang="0">
                  <a:pos x="T8" y="T9"/>
                </a:cxn>
                <a:cxn ang="0">
                  <a:pos x="T10" y="T11"/>
                </a:cxn>
                <a:cxn ang="0">
                  <a:pos x="T12" y="T13"/>
                </a:cxn>
              </a:cxnLst>
              <a:rect l="0" t="0" r="r" b="b"/>
              <a:pathLst>
                <a:path w="447" h="728">
                  <a:moveTo>
                    <a:pt x="447" y="659"/>
                  </a:moveTo>
                  <a:lnTo>
                    <a:pt x="241" y="0"/>
                  </a:lnTo>
                  <a:lnTo>
                    <a:pt x="196" y="0"/>
                  </a:lnTo>
                  <a:lnTo>
                    <a:pt x="0" y="681"/>
                  </a:lnTo>
                  <a:lnTo>
                    <a:pt x="12" y="728"/>
                  </a:lnTo>
                  <a:lnTo>
                    <a:pt x="423" y="728"/>
                  </a:lnTo>
                  <a:lnTo>
                    <a:pt x="447" y="659"/>
                  </a:lnTo>
                  <a:close/>
                </a:path>
              </a:pathLst>
            </a:custGeom>
            <a:solidFill>
              <a:srgbClr val="F8E9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21" name="Freeform 12"/>
            <p:cNvSpPr>
              <a:spLocks/>
            </p:cNvSpPr>
            <p:nvPr/>
          </p:nvSpPr>
          <p:spPr bwMode="auto">
            <a:xfrm>
              <a:off x="4991862" y="5046944"/>
              <a:ext cx="300945" cy="490130"/>
            </a:xfrm>
            <a:custGeom>
              <a:avLst/>
              <a:gdLst>
                <a:gd name="T0" fmla="*/ 447 w 447"/>
                <a:gd name="T1" fmla="*/ 659 h 728"/>
                <a:gd name="T2" fmla="*/ 241 w 447"/>
                <a:gd name="T3" fmla="*/ 0 h 728"/>
                <a:gd name="T4" fmla="*/ 196 w 447"/>
                <a:gd name="T5" fmla="*/ 0 h 728"/>
                <a:gd name="T6" fmla="*/ 0 w 447"/>
                <a:gd name="T7" fmla="*/ 681 h 728"/>
                <a:gd name="T8" fmla="*/ 12 w 447"/>
                <a:gd name="T9" fmla="*/ 728 h 728"/>
                <a:gd name="T10" fmla="*/ 423 w 447"/>
                <a:gd name="T11" fmla="*/ 728 h 728"/>
                <a:gd name="T12" fmla="*/ 447 w 447"/>
                <a:gd name="T13" fmla="*/ 659 h 728"/>
              </a:gdLst>
              <a:ahLst/>
              <a:cxnLst>
                <a:cxn ang="0">
                  <a:pos x="T0" y="T1"/>
                </a:cxn>
                <a:cxn ang="0">
                  <a:pos x="T2" y="T3"/>
                </a:cxn>
                <a:cxn ang="0">
                  <a:pos x="T4" y="T5"/>
                </a:cxn>
                <a:cxn ang="0">
                  <a:pos x="T6" y="T7"/>
                </a:cxn>
                <a:cxn ang="0">
                  <a:pos x="T8" y="T9"/>
                </a:cxn>
                <a:cxn ang="0">
                  <a:pos x="T10" y="T11"/>
                </a:cxn>
                <a:cxn ang="0">
                  <a:pos x="T12" y="T13"/>
                </a:cxn>
              </a:cxnLst>
              <a:rect l="0" t="0" r="r" b="b"/>
              <a:pathLst>
                <a:path w="447" h="728">
                  <a:moveTo>
                    <a:pt x="447" y="659"/>
                  </a:moveTo>
                  <a:lnTo>
                    <a:pt x="241" y="0"/>
                  </a:lnTo>
                  <a:lnTo>
                    <a:pt x="196" y="0"/>
                  </a:lnTo>
                  <a:lnTo>
                    <a:pt x="0" y="681"/>
                  </a:lnTo>
                  <a:lnTo>
                    <a:pt x="12" y="728"/>
                  </a:lnTo>
                  <a:lnTo>
                    <a:pt x="423" y="728"/>
                  </a:lnTo>
                  <a:lnTo>
                    <a:pt x="447" y="65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22" name="Freeform 13"/>
            <p:cNvSpPr>
              <a:spLocks/>
            </p:cNvSpPr>
            <p:nvPr/>
          </p:nvSpPr>
          <p:spPr bwMode="auto">
            <a:xfrm>
              <a:off x="5078038" y="5468401"/>
              <a:ext cx="125899" cy="1386906"/>
            </a:xfrm>
            <a:custGeom>
              <a:avLst/>
              <a:gdLst>
                <a:gd name="T0" fmla="*/ 79 w 79"/>
                <a:gd name="T1" fmla="*/ 871 h 871"/>
                <a:gd name="T2" fmla="*/ 0 w 79"/>
                <a:gd name="T3" fmla="*/ 871 h 871"/>
                <a:gd name="T4" fmla="*/ 0 w 79"/>
                <a:gd name="T5" fmla="*/ 33 h 871"/>
                <a:gd name="T6" fmla="*/ 39 w 79"/>
                <a:gd name="T7" fmla="*/ 1 h 871"/>
                <a:gd name="T8" fmla="*/ 79 w 79"/>
                <a:gd name="T9" fmla="*/ 33 h 871"/>
                <a:gd name="T10" fmla="*/ 79 w 79"/>
                <a:gd name="T11" fmla="*/ 871 h 871"/>
              </a:gdLst>
              <a:ahLst/>
              <a:cxnLst>
                <a:cxn ang="0">
                  <a:pos x="T0" y="T1"/>
                </a:cxn>
                <a:cxn ang="0">
                  <a:pos x="T2" y="T3"/>
                </a:cxn>
                <a:cxn ang="0">
                  <a:pos x="T4" y="T5"/>
                </a:cxn>
                <a:cxn ang="0">
                  <a:pos x="T6" y="T7"/>
                </a:cxn>
                <a:cxn ang="0">
                  <a:pos x="T8" y="T9"/>
                </a:cxn>
                <a:cxn ang="0">
                  <a:pos x="T10" y="T11"/>
                </a:cxn>
              </a:cxnLst>
              <a:rect l="0" t="0" r="r" b="b"/>
              <a:pathLst>
                <a:path w="79" h="871">
                  <a:moveTo>
                    <a:pt x="79" y="871"/>
                  </a:moveTo>
                  <a:cubicBezTo>
                    <a:pt x="0" y="871"/>
                    <a:pt x="0" y="871"/>
                    <a:pt x="0" y="871"/>
                  </a:cubicBezTo>
                  <a:cubicBezTo>
                    <a:pt x="0" y="33"/>
                    <a:pt x="0" y="33"/>
                    <a:pt x="0" y="33"/>
                  </a:cubicBezTo>
                  <a:cubicBezTo>
                    <a:pt x="0" y="33"/>
                    <a:pt x="5" y="2"/>
                    <a:pt x="39" y="1"/>
                  </a:cubicBezTo>
                  <a:cubicBezTo>
                    <a:pt x="73" y="0"/>
                    <a:pt x="79" y="33"/>
                    <a:pt x="79" y="33"/>
                  </a:cubicBezTo>
                  <a:cubicBezTo>
                    <a:pt x="79" y="871"/>
                    <a:pt x="79" y="871"/>
                    <a:pt x="79" y="871"/>
                  </a:cubicBezTo>
                </a:path>
              </a:pathLst>
            </a:custGeom>
            <a:solidFill>
              <a:srgbClr val="00A39E">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23" name="Freeform 14"/>
            <p:cNvSpPr>
              <a:spLocks/>
            </p:cNvSpPr>
            <p:nvPr/>
          </p:nvSpPr>
          <p:spPr bwMode="auto">
            <a:xfrm>
              <a:off x="5200571" y="5465708"/>
              <a:ext cx="101662" cy="1387579"/>
            </a:xfrm>
            <a:custGeom>
              <a:avLst/>
              <a:gdLst>
                <a:gd name="T0" fmla="*/ 64 w 64"/>
                <a:gd name="T1" fmla="*/ 872 h 872"/>
                <a:gd name="T2" fmla="*/ 0 w 64"/>
                <a:gd name="T3" fmla="*/ 872 h 872"/>
                <a:gd name="T4" fmla="*/ 0 w 64"/>
                <a:gd name="T5" fmla="*/ 33 h 872"/>
                <a:gd name="T6" fmla="*/ 31 w 64"/>
                <a:gd name="T7" fmla="*/ 1 h 872"/>
                <a:gd name="T8" fmla="*/ 64 w 64"/>
                <a:gd name="T9" fmla="*/ 33 h 872"/>
                <a:gd name="T10" fmla="*/ 64 w 64"/>
                <a:gd name="T11" fmla="*/ 872 h 872"/>
              </a:gdLst>
              <a:ahLst/>
              <a:cxnLst>
                <a:cxn ang="0">
                  <a:pos x="T0" y="T1"/>
                </a:cxn>
                <a:cxn ang="0">
                  <a:pos x="T2" y="T3"/>
                </a:cxn>
                <a:cxn ang="0">
                  <a:pos x="T4" y="T5"/>
                </a:cxn>
                <a:cxn ang="0">
                  <a:pos x="T6" y="T7"/>
                </a:cxn>
                <a:cxn ang="0">
                  <a:pos x="T8" y="T9"/>
                </a:cxn>
                <a:cxn ang="0">
                  <a:pos x="T10" y="T11"/>
                </a:cxn>
              </a:cxnLst>
              <a:rect l="0" t="0" r="r" b="b"/>
              <a:pathLst>
                <a:path w="64" h="872">
                  <a:moveTo>
                    <a:pt x="64" y="872"/>
                  </a:moveTo>
                  <a:cubicBezTo>
                    <a:pt x="0" y="872"/>
                    <a:pt x="0" y="872"/>
                    <a:pt x="0" y="872"/>
                  </a:cubicBezTo>
                  <a:cubicBezTo>
                    <a:pt x="0" y="33"/>
                    <a:pt x="0" y="33"/>
                    <a:pt x="0" y="33"/>
                  </a:cubicBezTo>
                  <a:cubicBezTo>
                    <a:pt x="0" y="33"/>
                    <a:pt x="4" y="2"/>
                    <a:pt x="31" y="1"/>
                  </a:cubicBezTo>
                  <a:cubicBezTo>
                    <a:pt x="58" y="0"/>
                    <a:pt x="64" y="33"/>
                    <a:pt x="64" y="33"/>
                  </a:cubicBezTo>
                  <a:cubicBezTo>
                    <a:pt x="64" y="872"/>
                    <a:pt x="64" y="872"/>
                    <a:pt x="64" y="872"/>
                  </a:cubicBezTo>
                </a:path>
              </a:pathLst>
            </a:custGeom>
            <a:solidFill>
              <a:srgbClr val="ABA0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24" name="Freeform 15"/>
            <p:cNvSpPr>
              <a:spLocks/>
            </p:cNvSpPr>
            <p:nvPr/>
          </p:nvSpPr>
          <p:spPr bwMode="auto">
            <a:xfrm>
              <a:off x="4980416" y="5465708"/>
              <a:ext cx="100315" cy="1387579"/>
            </a:xfrm>
            <a:custGeom>
              <a:avLst/>
              <a:gdLst>
                <a:gd name="T0" fmla="*/ 63 w 63"/>
                <a:gd name="T1" fmla="*/ 872 h 872"/>
                <a:gd name="T2" fmla="*/ 0 w 63"/>
                <a:gd name="T3" fmla="*/ 872 h 872"/>
                <a:gd name="T4" fmla="*/ 0 w 63"/>
                <a:gd name="T5" fmla="*/ 33 h 872"/>
                <a:gd name="T6" fmla="*/ 31 w 63"/>
                <a:gd name="T7" fmla="*/ 1 h 872"/>
                <a:gd name="T8" fmla="*/ 63 w 63"/>
                <a:gd name="T9" fmla="*/ 33 h 872"/>
                <a:gd name="T10" fmla="*/ 63 w 63"/>
                <a:gd name="T11" fmla="*/ 872 h 872"/>
              </a:gdLst>
              <a:ahLst/>
              <a:cxnLst>
                <a:cxn ang="0">
                  <a:pos x="T0" y="T1"/>
                </a:cxn>
                <a:cxn ang="0">
                  <a:pos x="T2" y="T3"/>
                </a:cxn>
                <a:cxn ang="0">
                  <a:pos x="T4" y="T5"/>
                </a:cxn>
                <a:cxn ang="0">
                  <a:pos x="T6" y="T7"/>
                </a:cxn>
                <a:cxn ang="0">
                  <a:pos x="T8" y="T9"/>
                </a:cxn>
                <a:cxn ang="0">
                  <a:pos x="T10" y="T11"/>
                </a:cxn>
              </a:cxnLst>
              <a:rect l="0" t="0" r="r" b="b"/>
              <a:pathLst>
                <a:path w="63" h="872">
                  <a:moveTo>
                    <a:pt x="63" y="872"/>
                  </a:moveTo>
                  <a:cubicBezTo>
                    <a:pt x="0" y="872"/>
                    <a:pt x="0" y="872"/>
                    <a:pt x="0" y="872"/>
                  </a:cubicBezTo>
                  <a:cubicBezTo>
                    <a:pt x="0" y="33"/>
                    <a:pt x="0" y="33"/>
                    <a:pt x="0" y="33"/>
                  </a:cubicBezTo>
                  <a:cubicBezTo>
                    <a:pt x="0" y="33"/>
                    <a:pt x="4" y="2"/>
                    <a:pt x="31" y="1"/>
                  </a:cubicBezTo>
                  <a:cubicBezTo>
                    <a:pt x="57" y="0"/>
                    <a:pt x="63" y="33"/>
                    <a:pt x="63" y="33"/>
                  </a:cubicBezTo>
                  <a:lnTo>
                    <a:pt x="63" y="872"/>
                  </a:lnTo>
                  <a:close/>
                </a:path>
              </a:pathLst>
            </a:custGeom>
            <a:solidFill>
              <a:srgbClr val="00A39E">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25" name="Freeform 16"/>
            <p:cNvSpPr>
              <a:spLocks/>
            </p:cNvSpPr>
            <p:nvPr/>
          </p:nvSpPr>
          <p:spPr bwMode="auto">
            <a:xfrm>
              <a:off x="5076019" y="5038865"/>
              <a:ext cx="132631" cy="192551"/>
            </a:xfrm>
            <a:custGeom>
              <a:avLst/>
              <a:gdLst>
                <a:gd name="T0" fmla="*/ 0 w 83"/>
                <a:gd name="T1" fmla="*/ 111 h 121"/>
                <a:gd name="T2" fmla="*/ 83 w 83"/>
                <a:gd name="T3" fmla="*/ 113 h 121"/>
                <a:gd name="T4" fmla="*/ 49 w 83"/>
                <a:gd name="T5" fmla="*/ 0 h 121"/>
                <a:gd name="T6" fmla="*/ 29 w 83"/>
                <a:gd name="T7" fmla="*/ 0 h 121"/>
                <a:gd name="T8" fmla="*/ 0 w 83"/>
                <a:gd name="T9" fmla="*/ 111 h 121"/>
              </a:gdLst>
              <a:ahLst/>
              <a:cxnLst>
                <a:cxn ang="0">
                  <a:pos x="T0" y="T1"/>
                </a:cxn>
                <a:cxn ang="0">
                  <a:pos x="T2" y="T3"/>
                </a:cxn>
                <a:cxn ang="0">
                  <a:pos x="T4" y="T5"/>
                </a:cxn>
                <a:cxn ang="0">
                  <a:pos x="T6" y="T7"/>
                </a:cxn>
                <a:cxn ang="0">
                  <a:pos x="T8" y="T9"/>
                </a:cxn>
              </a:cxnLst>
              <a:rect l="0" t="0" r="r" b="b"/>
              <a:pathLst>
                <a:path w="83" h="121">
                  <a:moveTo>
                    <a:pt x="0" y="111"/>
                  </a:moveTo>
                  <a:cubicBezTo>
                    <a:pt x="0" y="111"/>
                    <a:pt x="40" y="121"/>
                    <a:pt x="83" y="113"/>
                  </a:cubicBezTo>
                  <a:cubicBezTo>
                    <a:pt x="49" y="0"/>
                    <a:pt x="49" y="0"/>
                    <a:pt x="49" y="0"/>
                  </a:cubicBezTo>
                  <a:cubicBezTo>
                    <a:pt x="29" y="0"/>
                    <a:pt x="29" y="0"/>
                    <a:pt x="29" y="0"/>
                  </a:cubicBezTo>
                  <a:cubicBezTo>
                    <a:pt x="0" y="111"/>
                    <a:pt x="0" y="111"/>
                    <a:pt x="0" y="111"/>
                  </a:cubicBezTo>
                </a:path>
              </a:pathLst>
            </a:custGeom>
            <a:solidFill>
              <a:srgbClr val="00A39E">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26" name="Freeform 35"/>
            <p:cNvSpPr>
              <a:spLocks/>
            </p:cNvSpPr>
            <p:nvPr/>
          </p:nvSpPr>
          <p:spPr bwMode="auto">
            <a:xfrm>
              <a:off x="5143344" y="5037518"/>
              <a:ext cx="249778" cy="1820482"/>
            </a:xfrm>
            <a:custGeom>
              <a:avLst/>
              <a:gdLst>
                <a:gd name="T0" fmla="*/ 34 w 157"/>
                <a:gd name="T1" fmla="*/ 0 h 1144"/>
                <a:gd name="T2" fmla="*/ 0 w 157"/>
                <a:gd name="T3" fmla="*/ 1 h 1144"/>
                <a:gd name="T4" fmla="*/ 7 w 157"/>
                <a:gd name="T5" fmla="*/ 1 h 1144"/>
                <a:gd name="T6" fmla="*/ 41 w 157"/>
                <a:gd name="T7" fmla="*/ 114 h 1144"/>
                <a:gd name="T8" fmla="*/ 41 w 157"/>
                <a:gd name="T9" fmla="*/ 114 h 1144"/>
                <a:gd name="T10" fmla="*/ 94 w 157"/>
                <a:gd name="T11" fmla="*/ 285 h 1144"/>
                <a:gd name="T12" fmla="*/ 94 w 157"/>
                <a:gd name="T13" fmla="*/ 286 h 1144"/>
                <a:gd name="T14" fmla="*/ 100 w 157"/>
                <a:gd name="T15" fmla="*/ 302 h 1144"/>
                <a:gd name="T16" fmla="*/ 100 w 157"/>
                <a:gd name="T17" fmla="*/ 1141 h 1144"/>
                <a:gd name="T18" fmla="*/ 38 w 157"/>
                <a:gd name="T19" fmla="*/ 1141 h 1144"/>
                <a:gd name="T20" fmla="*/ 38 w 157"/>
                <a:gd name="T21" fmla="*/ 1142 h 1144"/>
                <a:gd name="T22" fmla="*/ 0 w 157"/>
                <a:gd name="T23" fmla="*/ 1142 h 1144"/>
                <a:gd name="T24" fmla="*/ 0 w 157"/>
                <a:gd name="T25" fmla="*/ 1144 h 1144"/>
                <a:gd name="T26" fmla="*/ 157 w 157"/>
                <a:gd name="T27" fmla="*/ 1142 h 1144"/>
                <a:gd name="T28" fmla="*/ 142 w 157"/>
                <a:gd name="T29" fmla="*/ 290 h 1144"/>
                <a:gd name="T30" fmla="*/ 34 w 157"/>
                <a:gd name="T31" fmla="*/ 0 h 1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7" h="1144">
                  <a:moveTo>
                    <a:pt x="34" y="0"/>
                  </a:moveTo>
                  <a:cubicBezTo>
                    <a:pt x="0" y="1"/>
                    <a:pt x="0" y="1"/>
                    <a:pt x="0" y="1"/>
                  </a:cubicBezTo>
                  <a:cubicBezTo>
                    <a:pt x="7" y="1"/>
                    <a:pt x="7" y="1"/>
                    <a:pt x="7" y="1"/>
                  </a:cubicBezTo>
                  <a:cubicBezTo>
                    <a:pt x="41" y="114"/>
                    <a:pt x="41" y="114"/>
                    <a:pt x="41" y="114"/>
                  </a:cubicBezTo>
                  <a:cubicBezTo>
                    <a:pt x="41" y="114"/>
                    <a:pt x="41" y="114"/>
                    <a:pt x="41" y="114"/>
                  </a:cubicBezTo>
                  <a:cubicBezTo>
                    <a:pt x="94" y="285"/>
                    <a:pt x="94" y="285"/>
                    <a:pt x="94" y="285"/>
                  </a:cubicBezTo>
                  <a:cubicBezTo>
                    <a:pt x="94" y="286"/>
                    <a:pt x="94" y="286"/>
                    <a:pt x="94" y="286"/>
                  </a:cubicBezTo>
                  <a:cubicBezTo>
                    <a:pt x="98" y="294"/>
                    <a:pt x="100" y="302"/>
                    <a:pt x="100" y="302"/>
                  </a:cubicBezTo>
                  <a:cubicBezTo>
                    <a:pt x="100" y="1141"/>
                    <a:pt x="100" y="1141"/>
                    <a:pt x="100" y="1141"/>
                  </a:cubicBezTo>
                  <a:cubicBezTo>
                    <a:pt x="38" y="1141"/>
                    <a:pt x="38" y="1141"/>
                    <a:pt x="38" y="1141"/>
                  </a:cubicBezTo>
                  <a:cubicBezTo>
                    <a:pt x="38" y="1142"/>
                    <a:pt x="38" y="1142"/>
                    <a:pt x="38" y="1142"/>
                  </a:cubicBezTo>
                  <a:cubicBezTo>
                    <a:pt x="0" y="1142"/>
                    <a:pt x="0" y="1142"/>
                    <a:pt x="0" y="1142"/>
                  </a:cubicBezTo>
                  <a:cubicBezTo>
                    <a:pt x="0" y="1144"/>
                    <a:pt x="0" y="1144"/>
                    <a:pt x="0" y="1144"/>
                  </a:cubicBezTo>
                  <a:cubicBezTo>
                    <a:pt x="157" y="1142"/>
                    <a:pt x="157" y="1142"/>
                    <a:pt x="157" y="1142"/>
                  </a:cubicBezTo>
                  <a:cubicBezTo>
                    <a:pt x="142" y="290"/>
                    <a:pt x="142" y="290"/>
                    <a:pt x="142" y="290"/>
                  </a:cubicBezTo>
                  <a:cubicBezTo>
                    <a:pt x="34" y="0"/>
                    <a:pt x="34" y="0"/>
                    <a:pt x="34" y="0"/>
                  </a:cubicBezTo>
                </a:path>
              </a:pathLst>
            </a:custGeom>
            <a:solidFill>
              <a:srgbClr val="9C96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27" name="Freeform 36"/>
            <p:cNvSpPr>
              <a:spLocks/>
            </p:cNvSpPr>
            <p:nvPr/>
          </p:nvSpPr>
          <p:spPr bwMode="auto">
            <a:xfrm>
              <a:off x="5143344" y="5218624"/>
              <a:ext cx="149463" cy="294886"/>
            </a:xfrm>
            <a:custGeom>
              <a:avLst/>
              <a:gdLst>
                <a:gd name="T0" fmla="*/ 41 w 94"/>
                <a:gd name="T1" fmla="*/ 0 h 185"/>
                <a:gd name="T2" fmla="*/ 6 w 94"/>
                <a:gd name="T3" fmla="*/ 3 h 185"/>
                <a:gd name="T4" fmla="*/ 0 w 94"/>
                <a:gd name="T5" fmla="*/ 3 h 185"/>
                <a:gd name="T6" fmla="*/ 0 w 94"/>
                <a:gd name="T7" fmla="*/ 158 h 185"/>
                <a:gd name="T8" fmla="*/ 37 w 94"/>
                <a:gd name="T9" fmla="*/ 185 h 185"/>
                <a:gd name="T10" fmla="*/ 67 w 94"/>
                <a:gd name="T11" fmla="*/ 156 h 185"/>
                <a:gd name="T12" fmla="*/ 68 w 94"/>
                <a:gd name="T13" fmla="*/ 156 h 185"/>
                <a:gd name="T14" fmla="*/ 94 w 94"/>
                <a:gd name="T15" fmla="*/ 172 h 185"/>
                <a:gd name="T16" fmla="*/ 94 w 94"/>
                <a:gd name="T17" fmla="*/ 171 h 185"/>
                <a:gd name="T18" fmla="*/ 41 w 94"/>
                <a:gd name="T19" fmla="*/ 0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4" h="185">
                  <a:moveTo>
                    <a:pt x="41" y="0"/>
                  </a:moveTo>
                  <a:cubicBezTo>
                    <a:pt x="28" y="2"/>
                    <a:pt x="16" y="3"/>
                    <a:pt x="6" y="3"/>
                  </a:cubicBezTo>
                  <a:cubicBezTo>
                    <a:pt x="4" y="3"/>
                    <a:pt x="2" y="3"/>
                    <a:pt x="0" y="3"/>
                  </a:cubicBezTo>
                  <a:cubicBezTo>
                    <a:pt x="0" y="158"/>
                    <a:pt x="0" y="158"/>
                    <a:pt x="0" y="158"/>
                  </a:cubicBezTo>
                  <a:cubicBezTo>
                    <a:pt x="24" y="159"/>
                    <a:pt x="34" y="177"/>
                    <a:pt x="37" y="185"/>
                  </a:cubicBezTo>
                  <a:cubicBezTo>
                    <a:pt x="38" y="178"/>
                    <a:pt x="45" y="157"/>
                    <a:pt x="67" y="156"/>
                  </a:cubicBezTo>
                  <a:cubicBezTo>
                    <a:pt x="68" y="156"/>
                    <a:pt x="68" y="156"/>
                    <a:pt x="68" y="156"/>
                  </a:cubicBezTo>
                  <a:cubicBezTo>
                    <a:pt x="81" y="156"/>
                    <a:pt x="89" y="164"/>
                    <a:pt x="94" y="172"/>
                  </a:cubicBezTo>
                  <a:cubicBezTo>
                    <a:pt x="94" y="171"/>
                    <a:pt x="94" y="171"/>
                    <a:pt x="94" y="171"/>
                  </a:cubicBezTo>
                  <a:cubicBezTo>
                    <a:pt x="41" y="0"/>
                    <a:pt x="41" y="0"/>
                    <a:pt x="41" y="0"/>
                  </a:cubicBezTo>
                </a:path>
              </a:pathLst>
            </a:custGeom>
            <a:solidFill>
              <a:srgbClr val="C2B3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28" name="Freeform 37"/>
            <p:cNvSpPr>
              <a:spLocks/>
            </p:cNvSpPr>
            <p:nvPr/>
          </p:nvSpPr>
          <p:spPr bwMode="auto">
            <a:xfrm>
              <a:off x="5143344" y="5470421"/>
              <a:ext cx="60593" cy="1384886"/>
            </a:xfrm>
            <a:custGeom>
              <a:avLst/>
              <a:gdLst>
                <a:gd name="T0" fmla="*/ 0 w 38"/>
                <a:gd name="T1" fmla="*/ 0 h 870"/>
                <a:gd name="T2" fmla="*/ 0 w 38"/>
                <a:gd name="T3" fmla="*/ 870 h 870"/>
                <a:gd name="T4" fmla="*/ 38 w 38"/>
                <a:gd name="T5" fmla="*/ 870 h 870"/>
                <a:gd name="T6" fmla="*/ 38 w 38"/>
                <a:gd name="T7" fmla="*/ 869 h 870"/>
                <a:gd name="T8" fmla="*/ 36 w 38"/>
                <a:gd name="T9" fmla="*/ 869 h 870"/>
                <a:gd name="T10" fmla="*/ 36 w 38"/>
                <a:gd name="T11" fmla="*/ 30 h 870"/>
                <a:gd name="T12" fmla="*/ 37 w 38"/>
                <a:gd name="T13" fmla="*/ 27 h 870"/>
                <a:gd name="T14" fmla="*/ 0 w 38"/>
                <a:gd name="T15" fmla="*/ 0 h 87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 h="870">
                  <a:moveTo>
                    <a:pt x="0" y="0"/>
                  </a:moveTo>
                  <a:cubicBezTo>
                    <a:pt x="0" y="870"/>
                    <a:pt x="0" y="870"/>
                    <a:pt x="0" y="870"/>
                  </a:cubicBezTo>
                  <a:cubicBezTo>
                    <a:pt x="38" y="870"/>
                    <a:pt x="38" y="870"/>
                    <a:pt x="38" y="870"/>
                  </a:cubicBezTo>
                  <a:cubicBezTo>
                    <a:pt x="38" y="869"/>
                    <a:pt x="38" y="869"/>
                    <a:pt x="38" y="869"/>
                  </a:cubicBezTo>
                  <a:cubicBezTo>
                    <a:pt x="36" y="869"/>
                    <a:pt x="36" y="869"/>
                    <a:pt x="36" y="869"/>
                  </a:cubicBezTo>
                  <a:cubicBezTo>
                    <a:pt x="36" y="30"/>
                    <a:pt x="36" y="30"/>
                    <a:pt x="36" y="30"/>
                  </a:cubicBezTo>
                  <a:cubicBezTo>
                    <a:pt x="36" y="30"/>
                    <a:pt x="37" y="29"/>
                    <a:pt x="37" y="27"/>
                  </a:cubicBezTo>
                  <a:cubicBezTo>
                    <a:pt x="34" y="19"/>
                    <a:pt x="24" y="1"/>
                    <a:pt x="0" y="0"/>
                  </a:cubicBezTo>
                </a:path>
              </a:pathLst>
            </a:custGeom>
            <a:solidFill>
              <a:srgbClr val="00A39E"/>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29" name="Freeform 38"/>
            <p:cNvSpPr>
              <a:spLocks/>
            </p:cNvSpPr>
            <p:nvPr/>
          </p:nvSpPr>
          <p:spPr bwMode="auto">
            <a:xfrm>
              <a:off x="5200571" y="5467055"/>
              <a:ext cx="101662" cy="1386232"/>
            </a:xfrm>
            <a:custGeom>
              <a:avLst/>
              <a:gdLst>
                <a:gd name="T0" fmla="*/ 32 w 64"/>
                <a:gd name="T1" fmla="*/ 0 h 871"/>
                <a:gd name="T2" fmla="*/ 31 w 64"/>
                <a:gd name="T3" fmla="*/ 0 h 871"/>
                <a:gd name="T4" fmla="*/ 1 w 64"/>
                <a:gd name="T5" fmla="*/ 29 h 871"/>
                <a:gd name="T6" fmla="*/ 0 w 64"/>
                <a:gd name="T7" fmla="*/ 32 h 871"/>
                <a:gd name="T8" fmla="*/ 0 w 64"/>
                <a:gd name="T9" fmla="*/ 871 h 871"/>
                <a:gd name="T10" fmla="*/ 2 w 64"/>
                <a:gd name="T11" fmla="*/ 871 h 871"/>
                <a:gd name="T12" fmla="*/ 64 w 64"/>
                <a:gd name="T13" fmla="*/ 871 h 871"/>
                <a:gd name="T14" fmla="*/ 64 w 64"/>
                <a:gd name="T15" fmla="*/ 32 h 871"/>
                <a:gd name="T16" fmla="*/ 58 w 64"/>
                <a:gd name="T17" fmla="*/ 16 h 871"/>
                <a:gd name="T18" fmla="*/ 32 w 64"/>
                <a:gd name="T19" fmla="*/ 0 h 8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 h="871">
                  <a:moveTo>
                    <a:pt x="32" y="0"/>
                  </a:moveTo>
                  <a:cubicBezTo>
                    <a:pt x="32" y="0"/>
                    <a:pt x="32" y="0"/>
                    <a:pt x="31" y="0"/>
                  </a:cubicBezTo>
                  <a:cubicBezTo>
                    <a:pt x="9" y="1"/>
                    <a:pt x="2" y="22"/>
                    <a:pt x="1" y="29"/>
                  </a:cubicBezTo>
                  <a:cubicBezTo>
                    <a:pt x="1" y="31"/>
                    <a:pt x="0" y="32"/>
                    <a:pt x="0" y="32"/>
                  </a:cubicBezTo>
                  <a:cubicBezTo>
                    <a:pt x="0" y="871"/>
                    <a:pt x="0" y="871"/>
                    <a:pt x="0" y="871"/>
                  </a:cubicBezTo>
                  <a:cubicBezTo>
                    <a:pt x="2" y="871"/>
                    <a:pt x="2" y="871"/>
                    <a:pt x="2" y="871"/>
                  </a:cubicBezTo>
                  <a:cubicBezTo>
                    <a:pt x="64" y="871"/>
                    <a:pt x="64" y="871"/>
                    <a:pt x="64" y="871"/>
                  </a:cubicBezTo>
                  <a:cubicBezTo>
                    <a:pt x="64" y="32"/>
                    <a:pt x="64" y="32"/>
                    <a:pt x="64" y="32"/>
                  </a:cubicBezTo>
                  <a:cubicBezTo>
                    <a:pt x="64" y="32"/>
                    <a:pt x="62" y="24"/>
                    <a:pt x="58" y="16"/>
                  </a:cubicBezTo>
                  <a:cubicBezTo>
                    <a:pt x="53" y="8"/>
                    <a:pt x="45" y="0"/>
                    <a:pt x="32" y="0"/>
                  </a:cubicBezTo>
                </a:path>
              </a:pathLst>
            </a:custGeom>
            <a:solidFill>
              <a:srgbClr val="00A39E"/>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30" name="Freeform 39"/>
            <p:cNvSpPr>
              <a:spLocks/>
            </p:cNvSpPr>
            <p:nvPr/>
          </p:nvSpPr>
          <p:spPr bwMode="auto">
            <a:xfrm>
              <a:off x="5143344" y="5038865"/>
              <a:ext cx="65306" cy="184472"/>
            </a:xfrm>
            <a:custGeom>
              <a:avLst/>
              <a:gdLst>
                <a:gd name="T0" fmla="*/ 7 w 41"/>
                <a:gd name="T1" fmla="*/ 0 h 116"/>
                <a:gd name="T2" fmla="*/ 0 w 41"/>
                <a:gd name="T3" fmla="*/ 0 h 116"/>
                <a:gd name="T4" fmla="*/ 0 w 41"/>
                <a:gd name="T5" fmla="*/ 116 h 116"/>
                <a:gd name="T6" fmla="*/ 6 w 41"/>
                <a:gd name="T7" fmla="*/ 116 h 116"/>
                <a:gd name="T8" fmla="*/ 41 w 41"/>
                <a:gd name="T9" fmla="*/ 113 h 116"/>
                <a:gd name="T10" fmla="*/ 41 w 41"/>
                <a:gd name="T11" fmla="*/ 113 h 116"/>
                <a:gd name="T12" fmla="*/ 7 w 41"/>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41" h="116">
                  <a:moveTo>
                    <a:pt x="7" y="0"/>
                  </a:moveTo>
                  <a:cubicBezTo>
                    <a:pt x="0" y="0"/>
                    <a:pt x="0" y="0"/>
                    <a:pt x="0" y="0"/>
                  </a:cubicBezTo>
                  <a:cubicBezTo>
                    <a:pt x="0" y="116"/>
                    <a:pt x="0" y="116"/>
                    <a:pt x="0" y="116"/>
                  </a:cubicBezTo>
                  <a:cubicBezTo>
                    <a:pt x="2" y="116"/>
                    <a:pt x="4" y="116"/>
                    <a:pt x="6" y="116"/>
                  </a:cubicBezTo>
                  <a:cubicBezTo>
                    <a:pt x="16" y="116"/>
                    <a:pt x="28" y="115"/>
                    <a:pt x="41" y="113"/>
                  </a:cubicBezTo>
                  <a:cubicBezTo>
                    <a:pt x="41" y="113"/>
                    <a:pt x="41" y="113"/>
                    <a:pt x="41" y="113"/>
                  </a:cubicBezTo>
                  <a:cubicBezTo>
                    <a:pt x="7" y="0"/>
                    <a:pt x="7" y="0"/>
                    <a:pt x="7" y="0"/>
                  </a:cubicBezTo>
                </a:path>
              </a:pathLst>
            </a:custGeom>
            <a:solidFill>
              <a:srgbClr val="00A39E"/>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grpSp>
      <p:grpSp>
        <p:nvGrpSpPr>
          <p:cNvPr id="331" name="Group 4"/>
          <p:cNvGrpSpPr/>
          <p:nvPr userDrawn="1"/>
        </p:nvGrpSpPr>
        <p:grpSpPr>
          <a:xfrm rot="10800000" flipV="1">
            <a:off x="3992978" y="6225655"/>
            <a:ext cx="412706" cy="1502706"/>
            <a:chOff x="5502862" y="5355294"/>
            <a:chExt cx="412706" cy="1502706"/>
          </a:xfrm>
        </p:grpSpPr>
        <p:sp>
          <p:nvSpPr>
            <p:cNvPr id="332" name="Freeform 23"/>
            <p:cNvSpPr>
              <a:spLocks/>
            </p:cNvSpPr>
            <p:nvPr/>
          </p:nvSpPr>
          <p:spPr bwMode="auto">
            <a:xfrm>
              <a:off x="5514308" y="5365393"/>
              <a:ext cx="302292" cy="490130"/>
            </a:xfrm>
            <a:custGeom>
              <a:avLst/>
              <a:gdLst>
                <a:gd name="T0" fmla="*/ 449 w 449"/>
                <a:gd name="T1" fmla="*/ 657 h 728"/>
                <a:gd name="T2" fmla="*/ 241 w 449"/>
                <a:gd name="T3" fmla="*/ 0 h 728"/>
                <a:gd name="T4" fmla="*/ 196 w 449"/>
                <a:gd name="T5" fmla="*/ 0 h 728"/>
                <a:gd name="T6" fmla="*/ 0 w 449"/>
                <a:gd name="T7" fmla="*/ 681 h 728"/>
                <a:gd name="T8" fmla="*/ 12 w 449"/>
                <a:gd name="T9" fmla="*/ 728 h 728"/>
                <a:gd name="T10" fmla="*/ 423 w 449"/>
                <a:gd name="T11" fmla="*/ 726 h 728"/>
                <a:gd name="T12" fmla="*/ 449 w 449"/>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49" h="728">
                  <a:moveTo>
                    <a:pt x="449" y="657"/>
                  </a:moveTo>
                  <a:lnTo>
                    <a:pt x="241" y="0"/>
                  </a:lnTo>
                  <a:lnTo>
                    <a:pt x="196" y="0"/>
                  </a:lnTo>
                  <a:lnTo>
                    <a:pt x="0" y="681"/>
                  </a:lnTo>
                  <a:lnTo>
                    <a:pt x="12" y="728"/>
                  </a:lnTo>
                  <a:lnTo>
                    <a:pt x="423" y="726"/>
                  </a:lnTo>
                  <a:lnTo>
                    <a:pt x="449" y="657"/>
                  </a:lnTo>
                  <a:close/>
                </a:path>
              </a:pathLst>
            </a:custGeom>
            <a:solidFill>
              <a:srgbClr val="F8E9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33" name="Freeform 24"/>
            <p:cNvSpPr>
              <a:spLocks/>
            </p:cNvSpPr>
            <p:nvPr/>
          </p:nvSpPr>
          <p:spPr bwMode="auto">
            <a:xfrm>
              <a:off x="5514308" y="5365393"/>
              <a:ext cx="302292" cy="490130"/>
            </a:xfrm>
            <a:custGeom>
              <a:avLst/>
              <a:gdLst>
                <a:gd name="T0" fmla="*/ 449 w 449"/>
                <a:gd name="T1" fmla="*/ 657 h 728"/>
                <a:gd name="T2" fmla="*/ 241 w 449"/>
                <a:gd name="T3" fmla="*/ 0 h 728"/>
                <a:gd name="T4" fmla="*/ 196 w 449"/>
                <a:gd name="T5" fmla="*/ 0 h 728"/>
                <a:gd name="T6" fmla="*/ 0 w 449"/>
                <a:gd name="T7" fmla="*/ 681 h 728"/>
                <a:gd name="T8" fmla="*/ 12 w 449"/>
                <a:gd name="T9" fmla="*/ 728 h 728"/>
                <a:gd name="T10" fmla="*/ 423 w 449"/>
                <a:gd name="T11" fmla="*/ 726 h 728"/>
                <a:gd name="T12" fmla="*/ 449 w 449"/>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49" h="728">
                  <a:moveTo>
                    <a:pt x="449" y="657"/>
                  </a:moveTo>
                  <a:lnTo>
                    <a:pt x="241" y="0"/>
                  </a:lnTo>
                  <a:lnTo>
                    <a:pt x="196" y="0"/>
                  </a:lnTo>
                  <a:lnTo>
                    <a:pt x="0" y="681"/>
                  </a:lnTo>
                  <a:lnTo>
                    <a:pt x="12" y="728"/>
                  </a:lnTo>
                  <a:lnTo>
                    <a:pt x="423" y="726"/>
                  </a:lnTo>
                  <a:lnTo>
                    <a:pt x="449" y="65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34" name="Freeform 25"/>
            <p:cNvSpPr>
              <a:spLocks/>
            </p:cNvSpPr>
            <p:nvPr/>
          </p:nvSpPr>
          <p:spPr bwMode="auto">
            <a:xfrm>
              <a:off x="5601831" y="5786851"/>
              <a:ext cx="125899" cy="1068456"/>
            </a:xfrm>
            <a:custGeom>
              <a:avLst/>
              <a:gdLst>
                <a:gd name="T0" fmla="*/ 79 w 79"/>
                <a:gd name="T1" fmla="*/ 671 h 671"/>
                <a:gd name="T2" fmla="*/ 0 w 79"/>
                <a:gd name="T3" fmla="*/ 671 h 671"/>
                <a:gd name="T4" fmla="*/ 0 w 79"/>
                <a:gd name="T5" fmla="*/ 32 h 671"/>
                <a:gd name="T6" fmla="*/ 38 w 79"/>
                <a:gd name="T7" fmla="*/ 1 h 671"/>
                <a:gd name="T8" fmla="*/ 79 w 79"/>
                <a:gd name="T9" fmla="*/ 32 h 671"/>
                <a:gd name="T10" fmla="*/ 79 w 79"/>
                <a:gd name="T11" fmla="*/ 671 h 671"/>
              </a:gdLst>
              <a:ahLst/>
              <a:cxnLst>
                <a:cxn ang="0">
                  <a:pos x="T0" y="T1"/>
                </a:cxn>
                <a:cxn ang="0">
                  <a:pos x="T2" y="T3"/>
                </a:cxn>
                <a:cxn ang="0">
                  <a:pos x="T4" y="T5"/>
                </a:cxn>
                <a:cxn ang="0">
                  <a:pos x="T6" y="T7"/>
                </a:cxn>
                <a:cxn ang="0">
                  <a:pos x="T8" y="T9"/>
                </a:cxn>
                <a:cxn ang="0">
                  <a:pos x="T10" y="T11"/>
                </a:cxn>
              </a:cxnLst>
              <a:rect l="0" t="0" r="r" b="b"/>
              <a:pathLst>
                <a:path w="79" h="671">
                  <a:moveTo>
                    <a:pt x="79" y="671"/>
                  </a:moveTo>
                  <a:cubicBezTo>
                    <a:pt x="0" y="671"/>
                    <a:pt x="0" y="671"/>
                    <a:pt x="0" y="671"/>
                  </a:cubicBezTo>
                  <a:cubicBezTo>
                    <a:pt x="0" y="32"/>
                    <a:pt x="0" y="32"/>
                    <a:pt x="0" y="32"/>
                  </a:cubicBezTo>
                  <a:cubicBezTo>
                    <a:pt x="0" y="32"/>
                    <a:pt x="5" y="1"/>
                    <a:pt x="38" y="1"/>
                  </a:cubicBezTo>
                  <a:cubicBezTo>
                    <a:pt x="72" y="0"/>
                    <a:pt x="79" y="32"/>
                    <a:pt x="79" y="32"/>
                  </a:cubicBezTo>
                  <a:cubicBezTo>
                    <a:pt x="79" y="671"/>
                    <a:pt x="79" y="671"/>
                    <a:pt x="79" y="671"/>
                  </a:cubicBezTo>
                </a:path>
              </a:pathLst>
            </a:custGeom>
            <a:solidFill>
              <a:srgbClr val="82B732">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35" name="Freeform 26"/>
            <p:cNvSpPr>
              <a:spLocks/>
            </p:cNvSpPr>
            <p:nvPr/>
          </p:nvSpPr>
          <p:spPr bwMode="auto">
            <a:xfrm>
              <a:off x="5724363" y="5783485"/>
              <a:ext cx="100315" cy="1069802"/>
            </a:xfrm>
            <a:custGeom>
              <a:avLst/>
              <a:gdLst>
                <a:gd name="T0" fmla="*/ 63 w 63"/>
                <a:gd name="T1" fmla="*/ 672 h 672"/>
                <a:gd name="T2" fmla="*/ 0 w 63"/>
                <a:gd name="T3" fmla="*/ 672 h 672"/>
                <a:gd name="T4" fmla="*/ 0 w 63"/>
                <a:gd name="T5" fmla="*/ 32 h 672"/>
                <a:gd name="T6" fmla="*/ 31 w 63"/>
                <a:gd name="T7" fmla="*/ 0 h 672"/>
                <a:gd name="T8" fmla="*/ 63 w 63"/>
                <a:gd name="T9" fmla="*/ 32 h 672"/>
                <a:gd name="T10" fmla="*/ 63 w 63"/>
                <a:gd name="T11" fmla="*/ 672 h 672"/>
              </a:gdLst>
              <a:ahLst/>
              <a:cxnLst>
                <a:cxn ang="0">
                  <a:pos x="T0" y="T1"/>
                </a:cxn>
                <a:cxn ang="0">
                  <a:pos x="T2" y="T3"/>
                </a:cxn>
                <a:cxn ang="0">
                  <a:pos x="T4" y="T5"/>
                </a:cxn>
                <a:cxn ang="0">
                  <a:pos x="T6" y="T7"/>
                </a:cxn>
                <a:cxn ang="0">
                  <a:pos x="T8" y="T9"/>
                </a:cxn>
                <a:cxn ang="0">
                  <a:pos x="T10" y="T11"/>
                </a:cxn>
              </a:cxnLst>
              <a:rect l="0" t="0" r="r" b="b"/>
              <a:pathLst>
                <a:path w="63" h="672">
                  <a:moveTo>
                    <a:pt x="63" y="672"/>
                  </a:moveTo>
                  <a:cubicBezTo>
                    <a:pt x="0" y="672"/>
                    <a:pt x="0" y="672"/>
                    <a:pt x="0" y="672"/>
                  </a:cubicBezTo>
                  <a:cubicBezTo>
                    <a:pt x="0" y="32"/>
                    <a:pt x="0" y="32"/>
                    <a:pt x="0" y="32"/>
                  </a:cubicBezTo>
                  <a:cubicBezTo>
                    <a:pt x="0" y="32"/>
                    <a:pt x="4" y="1"/>
                    <a:pt x="31" y="0"/>
                  </a:cubicBezTo>
                  <a:cubicBezTo>
                    <a:pt x="57" y="0"/>
                    <a:pt x="63" y="32"/>
                    <a:pt x="63" y="32"/>
                  </a:cubicBezTo>
                  <a:cubicBezTo>
                    <a:pt x="63" y="672"/>
                    <a:pt x="63" y="672"/>
                    <a:pt x="63" y="672"/>
                  </a:cubicBezTo>
                </a:path>
              </a:pathLst>
            </a:custGeom>
            <a:solidFill>
              <a:srgbClr val="B59B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36" name="Freeform 27"/>
            <p:cNvSpPr>
              <a:spLocks/>
            </p:cNvSpPr>
            <p:nvPr/>
          </p:nvSpPr>
          <p:spPr bwMode="auto">
            <a:xfrm>
              <a:off x="5502862" y="5783485"/>
              <a:ext cx="100315" cy="1069802"/>
            </a:xfrm>
            <a:custGeom>
              <a:avLst/>
              <a:gdLst>
                <a:gd name="T0" fmla="*/ 63 w 63"/>
                <a:gd name="T1" fmla="*/ 672 h 672"/>
                <a:gd name="T2" fmla="*/ 0 w 63"/>
                <a:gd name="T3" fmla="*/ 672 h 672"/>
                <a:gd name="T4" fmla="*/ 0 w 63"/>
                <a:gd name="T5" fmla="*/ 32 h 672"/>
                <a:gd name="T6" fmla="*/ 31 w 63"/>
                <a:gd name="T7" fmla="*/ 0 h 672"/>
                <a:gd name="T8" fmla="*/ 63 w 63"/>
                <a:gd name="T9" fmla="*/ 32 h 672"/>
                <a:gd name="T10" fmla="*/ 63 w 63"/>
                <a:gd name="T11" fmla="*/ 672 h 672"/>
              </a:gdLst>
              <a:ahLst/>
              <a:cxnLst>
                <a:cxn ang="0">
                  <a:pos x="T0" y="T1"/>
                </a:cxn>
                <a:cxn ang="0">
                  <a:pos x="T2" y="T3"/>
                </a:cxn>
                <a:cxn ang="0">
                  <a:pos x="T4" y="T5"/>
                </a:cxn>
                <a:cxn ang="0">
                  <a:pos x="T6" y="T7"/>
                </a:cxn>
                <a:cxn ang="0">
                  <a:pos x="T8" y="T9"/>
                </a:cxn>
                <a:cxn ang="0">
                  <a:pos x="T10" y="T11"/>
                </a:cxn>
              </a:cxnLst>
              <a:rect l="0" t="0" r="r" b="b"/>
              <a:pathLst>
                <a:path w="63" h="672">
                  <a:moveTo>
                    <a:pt x="63" y="672"/>
                  </a:moveTo>
                  <a:cubicBezTo>
                    <a:pt x="0" y="672"/>
                    <a:pt x="0" y="672"/>
                    <a:pt x="0" y="672"/>
                  </a:cubicBezTo>
                  <a:cubicBezTo>
                    <a:pt x="0" y="32"/>
                    <a:pt x="0" y="32"/>
                    <a:pt x="0" y="32"/>
                  </a:cubicBezTo>
                  <a:cubicBezTo>
                    <a:pt x="0" y="32"/>
                    <a:pt x="4" y="1"/>
                    <a:pt x="31" y="0"/>
                  </a:cubicBezTo>
                  <a:cubicBezTo>
                    <a:pt x="58" y="0"/>
                    <a:pt x="63" y="32"/>
                    <a:pt x="63" y="32"/>
                  </a:cubicBezTo>
                  <a:lnTo>
                    <a:pt x="63" y="672"/>
                  </a:lnTo>
                  <a:close/>
                </a:path>
              </a:pathLst>
            </a:custGeom>
            <a:solidFill>
              <a:srgbClr val="82B732">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37" name="Freeform 28"/>
            <p:cNvSpPr>
              <a:spLocks/>
            </p:cNvSpPr>
            <p:nvPr/>
          </p:nvSpPr>
          <p:spPr bwMode="auto">
            <a:xfrm>
              <a:off x="5599811" y="5357314"/>
              <a:ext cx="130611" cy="189185"/>
            </a:xfrm>
            <a:custGeom>
              <a:avLst/>
              <a:gdLst>
                <a:gd name="T0" fmla="*/ 0 w 82"/>
                <a:gd name="T1" fmla="*/ 110 h 119"/>
                <a:gd name="T2" fmla="*/ 82 w 82"/>
                <a:gd name="T3" fmla="*/ 111 h 119"/>
                <a:gd name="T4" fmla="*/ 48 w 82"/>
                <a:gd name="T5" fmla="*/ 0 h 119"/>
                <a:gd name="T6" fmla="*/ 28 w 82"/>
                <a:gd name="T7" fmla="*/ 0 h 119"/>
                <a:gd name="T8" fmla="*/ 0 w 82"/>
                <a:gd name="T9" fmla="*/ 110 h 119"/>
              </a:gdLst>
              <a:ahLst/>
              <a:cxnLst>
                <a:cxn ang="0">
                  <a:pos x="T0" y="T1"/>
                </a:cxn>
                <a:cxn ang="0">
                  <a:pos x="T2" y="T3"/>
                </a:cxn>
                <a:cxn ang="0">
                  <a:pos x="T4" y="T5"/>
                </a:cxn>
                <a:cxn ang="0">
                  <a:pos x="T6" y="T7"/>
                </a:cxn>
                <a:cxn ang="0">
                  <a:pos x="T8" y="T9"/>
                </a:cxn>
              </a:cxnLst>
              <a:rect l="0" t="0" r="r" b="b"/>
              <a:pathLst>
                <a:path w="82" h="119">
                  <a:moveTo>
                    <a:pt x="0" y="110"/>
                  </a:moveTo>
                  <a:cubicBezTo>
                    <a:pt x="0" y="110"/>
                    <a:pt x="39" y="119"/>
                    <a:pt x="82" y="111"/>
                  </a:cubicBezTo>
                  <a:cubicBezTo>
                    <a:pt x="48" y="0"/>
                    <a:pt x="48" y="0"/>
                    <a:pt x="48" y="0"/>
                  </a:cubicBezTo>
                  <a:cubicBezTo>
                    <a:pt x="28" y="0"/>
                    <a:pt x="28" y="0"/>
                    <a:pt x="28" y="0"/>
                  </a:cubicBezTo>
                  <a:cubicBezTo>
                    <a:pt x="0" y="110"/>
                    <a:pt x="0" y="110"/>
                    <a:pt x="0" y="110"/>
                  </a:cubicBezTo>
                </a:path>
              </a:pathLst>
            </a:custGeom>
            <a:solidFill>
              <a:srgbClr val="82B732">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38" name="Freeform 40"/>
            <p:cNvSpPr>
              <a:spLocks/>
            </p:cNvSpPr>
            <p:nvPr/>
          </p:nvSpPr>
          <p:spPr bwMode="auto">
            <a:xfrm>
              <a:off x="5665117" y="5355294"/>
              <a:ext cx="250451" cy="1502706"/>
            </a:xfrm>
            <a:custGeom>
              <a:avLst/>
              <a:gdLst>
                <a:gd name="T0" fmla="*/ 34 w 157"/>
                <a:gd name="T1" fmla="*/ 0 h 944"/>
                <a:gd name="T2" fmla="*/ 0 w 157"/>
                <a:gd name="T3" fmla="*/ 1 h 944"/>
                <a:gd name="T4" fmla="*/ 0 w 157"/>
                <a:gd name="T5" fmla="*/ 1 h 944"/>
                <a:gd name="T6" fmla="*/ 7 w 157"/>
                <a:gd name="T7" fmla="*/ 1 h 944"/>
                <a:gd name="T8" fmla="*/ 41 w 157"/>
                <a:gd name="T9" fmla="*/ 112 h 944"/>
                <a:gd name="T10" fmla="*/ 40 w 157"/>
                <a:gd name="T11" fmla="*/ 113 h 944"/>
                <a:gd name="T12" fmla="*/ 95 w 157"/>
                <a:gd name="T13" fmla="*/ 284 h 944"/>
                <a:gd name="T14" fmla="*/ 94 w 157"/>
                <a:gd name="T15" fmla="*/ 286 h 944"/>
                <a:gd name="T16" fmla="*/ 100 w 157"/>
                <a:gd name="T17" fmla="*/ 301 h 944"/>
                <a:gd name="T18" fmla="*/ 100 w 157"/>
                <a:gd name="T19" fmla="*/ 941 h 944"/>
                <a:gd name="T20" fmla="*/ 39 w 157"/>
                <a:gd name="T21" fmla="*/ 941 h 944"/>
                <a:gd name="T22" fmla="*/ 39 w 157"/>
                <a:gd name="T23" fmla="*/ 942 h 944"/>
                <a:gd name="T24" fmla="*/ 0 w 157"/>
                <a:gd name="T25" fmla="*/ 942 h 944"/>
                <a:gd name="T26" fmla="*/ 0 w 157"/>
                <a:gd name="T27" fmla="*/ 944 h 944"/>
                <a:gd name="T28" fmla="*/ 157 w 157"/>
                <a:gd name="T29" fmla="*/ 942 h 944"/>
                <a:gd name="T30" fmla="*/ 142 w 157"/>
                <a:gd name="T31" fmla="*/ 290 h 944"/>
                <a:gd name="T32" fmla="*/ 34 w 157"/>
                <a:gd name="T33" fmla="*/ 0 h 9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7" h="944">
                  <a:moveTo>
                    <a:pt x="34" y="0"/>
                  </a:moveTo>
                  <a:cubicBezTo>
                    <a:pt x="0" y="1"/>
                    <a:pt x="0" y="1"/>
                    <a:pt x="0" y="1"/>
                  </a:cubicBezTo>
                  <a:cubicBezTo>
                    <a:pt x="0" y="1"/>
                    <a:pt x="0" y="1"/>
                    <a:pt x="0" y="1"/>
                  </a:cubicBezTo>
                  <a:cubicBezTo>
                    <a:pt x="7" y="1"/>
                    <a:pt x="7" y="1"/>
                    <a:pt x="7" y="1"/>
                  </a:cubicBezTo>
                  <a:cubicBezTo>
                    <a:pt x="41" y="112"/>
                    <a:pt x="41" y="112"/>
                    <a:pt x="41" y="112"/>
                  </a:cubicBezTo>
                  <a:cubicBezTo>
                    <a:pt x="41" y="112"/>
                    <a:pt x="41" y="113"/>
                    <a:pt x="40" y="113"/>
                  </a:cubicBezTo>
                  <a:cubicBezTo>
                    <a:pt x="95" y="284"/>
                    <a:pt x="95" y="284"/>
                    <a:pt x="95" y="284"/>
                  </a:cubicBezTo>
                  <a:cubicBezTo>
                    <a:pt x="94" y="286"/>
                    <a:pt x="94" y="286"/>
                    <a:pt x="94" y="286"/>
                  </a:cubicBezTo>
                  <a:cubicBezTo>
                    <a:pt x="98" y="293"/>
                    <a:pt x="100" y="301"/>
                    <a:pt x="100" y="301"/>
                  </a:cubicBezTo>
                  <a:cubicBezTo>
                    <a:pt x="100" y="941"/>
                    <a:pt x="100" y="941"/>
                    <a:pt x="100" y="941"/>
                  </a:cubicBezTo>
                  <a:cubicBezTo>
                    <a:pt x="39" y="941"/>
                    <a:pt x="39" y="941"/>
                    <a:pt x="39" y="941"/>
                  </a:cubicBezTo>
                  <a:cubicBezTo>
                    <a:pt x="39" y="942"/>
                    <a:pt x="39" y="942"/>
                    <a:pt x="39" y="942"/>
                  </a:cubicBezTo>
                  <a:cubicBezTo>
                    <a:pt x="0" y="942"/>
                    <a:pt x="0" y="942"/>
                    <a:pt x="0" y="942"/>
                  </a:cubicBezTo>
                  <a:cubicBezTo>
                    <a:pt x="0" y="944"/>
                    <a:pt x="0" y="944"/>
                    <a:pt x="0" y="944"/>
                  </a:cubicBezTo>
                  <a:cubicBezTo>
                    <a:pt x="157" y="942"/>
                    <a:pt x="157" y="942"/>
                    <a:pt x="157" y="942"/>
                  </a:cubicBezTo>
                  <a:cubicBezTo>
                    <a:pt x="142" y="290"/>
                    <a:pt x="142" y="290"/>
                    <a:pt x="142" y="290"/>
                  </a:cubicBezTo>
                  <a:cubicBezTo>
                    <a:pt x="34" y="0"/>
                    <a:pt x="34" y="0"/>
                    <a:pt x="34" y="0"/>
                  </a:cubicBezTo>
                </a:path>
              </a:pathLst>
            </a:custGeom>
            <a:solidFill>
              <a:srgbClr val="9C96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39" name="Freeform 41"/>
            <p:cNvSpPr>
              <a:spLocks/>
            </p:cNvSpPr>
            <p:nvPr/>
          </p:nvSpPr>
          <p:spPr bwMode="auto">
            <a:xfrm>
              <a:off x="5665117" y="5535727"/>
              <a:ext cx="151482" cy="295559"/>
            </a:xfrm>
            <a:custGeom>
              <a:avLst/>
              <a:gdLst>
                <a:gd name="T0" fmla="*/ 40 w 95"/>
                <a:gd name="T1" fmla="*/ 0 h 186"/>
                <a:gd name="T2" fmla="*/ 6 w 95"/>
                <a:gd name="T3" fmla="*/ 2 h 186"/>
                <a:gd name="T4" fmla="*/ 0 w 95"/>
                <a:gd name="T5" fmla="*/ 2 h 186"/>
                <a:gd name="T6" fmla="*/ 0 w 95"/>
                <a:gd name="T7" fmla="*/ 159 h 186"/>
                <a:gd name="T8" fmla="*/ 37 w 95"/>
                <a:gd name="T9" fmla="*/ 186 h 186"/>
                <a:gd name="T10" fmla="*/ 68 w 95"/>
                <a:gd name="T11" fmla="*/ 156 h 186"/>
                <a:gd name="T12" fmla="*/ 68 w 95"/>
                <a:gd name="T13" fmla="*/ 156 h 186"/>
                <a:gd name="T14" fmla="*/ 94 w 95"/>
                <a:gd name="T15" fmla="*/ 173 h 186"/>
                <a:gd name="T16" fmla="*/ 95 w 95"/>
                <a:gd name="T17" fmla="*/ 171 h 186"/>
                <a:gd name="T18" fmla="*/ 40 w 95"/>
                <a:gd name="T19" fmla="*/ 0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5" h="186">
                  <a:moveTo>
                    <a:pt x="40" y="0"/>
                  </a:moveTo>
                  <a:cubicBezTo>
                    <a:pt x="28" y="2"/>
                    <a:pt x="16" y="2"/>
                    <a:pt x="6" y="2"/>
                  </a:cubicBezTo>
                  <a:cubicBezTo>
                    <a:pt x="4" y="2"/>
                    <a:pt x="2" y="2"/>
                    <a:pt x="0" y="2"/>
                  </a:cubicBezTo>
                  <a:cubicBezTo>
                    <a:pt x="0" y="159"/>
                    <a:pt x="0" y="159"/>
                    <a:pt x="0" y="159"/>
                  </a:cubicBezTo>
                  <a:cubicBezTo>
                    <a:pt x="24" y="159"/>
                    <a:pt x="34" y="177"/>
                    <a:pt x="37" y="186"/>
                  </a:cubicBezTo>
                  <a:cubicBezTo>
                    <a:pt x="39" y="179"/>
                    <a:pt x="45" y="157"/>
                    <a:pt x="68" y="156"/>
                  </a:cubicBezTo>
                  <a:cubicBezTo>
                    <a:pt x="68" y="156"/>
                    <a:pt x="68" y="156"/>
                    <a:pt x="68" y="156"/>
                  </a:cubicBezTo>
                  <a:cubicBezTo>
                    <a:pt x="82" y="156"/>
                    <a:pt x="89" y="165"/>
                    <a:pt x="94" y="173"/>
                  </a:cubicBezTo>
                  <a:cubicBezTo>
                    <a:pt x="95" y="171"/>
                    <a:pt x="95" y="171"/>
                    <a:pt x="95" y="171"/>
                  </a:cubicBezTo>
                  <a:cubicBezTo>
                    <a:pt x="40" y="0"/>
                    <a:pt x="40" y="0"/>
                    <a:pt x="40" y="0"/>
                  </a:cubicBezTo>
                </a:path>
              </a:pathLst>
            </a:custGeom>
            <a:solidFill>
              <a:srgbClr val="C2B3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40" name="Freeform 42"/>
            <p:cNvSpPr>
              <a:spLocks/>
            </p:cNvSpPr>
            <p:nvPr/>
          </p:nvSpPr>
          <p:spPr bwMode="auto">
            <a:xfrm>
              <a:off x="5679185" y="5788871"/>
              <a:ext cx="62613" cy="1066436"/>
            </a:xfrm>
            <a:custGeom>
              <a:avLst/>
              <a:gdLst>
                <a:gd name="T0" fmla="*/ 0 w 39"/>
                <a:gd name="T1" fmla="*/ 0 h 670"/>
                <a:gd name="T2" fmla="*/ 0 w 39"/>
                <a:gd name="T3" fmla="*/ 670 h 670"/>
                <a:gd name="T4" fmla="*/ 39 w 39"/>
                <a:gd name="T5" fmla="*/ 670 h 670"/>
                <a:gd name="T6" fmla="*/ 39 w 39"/>
                <a:gd name="T7" fmla="*/ 669 h 670"/>
                <a:gd name="T8" fmla="*/ 37 w 39"/>
                <a:gd name="T9" fmla="*/ 669 h 670"/>
                <a:gd name="T10" fmla="*/ 37 w 39"/>
                <a:gd name="T11" fmla="*/ 29 h 670"/>
                <a:gd name="T12" fmla="*/ 37 w 39"/>
                <a:gd name="T13" fmla="*/ 27 h 670"/>
                <a:gd name="T14" fmla="*/ 0 w 39"/>
                <a:gd name="T15" fmla="*/ 0 h 67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9" h="670">
                  <a:moveTo>
                    <a:pt x="0" y="0"/>
                  </a:moveTo>
                  <a:cubicBezTo>
                    <a:pt x="0" y="670"/>
                    <a:pt x="0" y="670"/>
                    <a:pt x="0" y="670"/>
                  </a:cubicBezTo>
                  <a:cubicBezTo>
                    <a:pt x="39" y="670"/>
                    <a:pt x="39" y="670"/>
                    <a:pt x="39" y="670"/>
                  </a:cubicBezTo>
                  <a:cubicBezTo>
                    <a:pt x="39" y="669"/>
                    <a:pt x="39" y="669"/>
                    <a:pt x="39" y="669"/>
                  </a:cubicBezTo>
                  <a:cubicBezTo>
                    <a:pt x="37" y="669"/>
                    <a:pt x="37" y="669"/>
                    <a:pt x="37" y="669"/>
                  </a:cubicBezTo>
                  <a:cubicBezTo>
                    <a:pt x="37" y="29"/>
                    <a:pt x="37" y="29"/>
                    <a:pt x="37" y="29"/>
                  </a:cubicBezTo>
                  <a:cubicBezTo>
                    <a:pt x="37" y="29"/>
                    <a:pt x="37" y="28"/>
                    <a:pt x="37" y="27"/>
                  </a:cubicBezTo>
                  <a:cubicBezTo>
                    <a:pt x="34" y="18"/>
                    <a:pt x="24" y="0"/>
                    <a:pt x="0" y="0"/>
                  </a:cubicBezTo>
                </a:path>
              </a:pathLst>
            </a:custGeom>
            <a:solidFill>
              <a:srgbClr val="82B732"/>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41" name="Freeform 43"/>
            <p:cNvSpPr>
              <a:spLocks/>
            </p:cNvSpPr>
            <p:nvPr/>
          </p:nvSpPr>
          <p:spPr bwMode="auto">
            <a:xfrm>
              <a:off x="5724363" y="5783485"/>
              <a:ext cx="100315" cy="1069802"/>
            </a:xfrm>
            <a:custGeom>
              <a:avLst/>
              <a:gdLst>
                <a:gd name="T0" fmla="*/ 31 w 63"/>
                <a:gd name="T1" fmla="*/ 0 h 672"/>
                <a:gd name="T2" fmla="*/ 31 w 63"/>
                <a:gd name="T3" fmla="*/ 0 h 672"/>
                <a:gd name="T4" fmla="*/ 0 w 63"/>
                <a:gd name="T5" fmla="*/ 30 h 672"/>
                <a:gd name="T6" fmla="*/ 0 w 63"/>
                <a:gd name="T7" fmla="*/ 32 h 672"/>
                <a:gd name="T8" fmla="*/ 0 w 63"/>
                <a:gd name="T9" fmla="*/ 672 h 672"/>
                <a:gd name="T10" fmla="*/ 2 w 63"/>
                <a:gd name="T11" fmla="*/ 672 h 672"/>
                <a:gd name="T12" fmla="*/ 63 w 63"/>
                <a:gd name="T13" fmla="*/ 672 h 672"/>
                <a:gd name="T14" fmla="*/ 63 w 63"/>
                <a:gd name="T15" fmla="*/ 32 h 672"/>
                <a:gd name="T16" fmla="*/ 57 w 63"/>
                <a:gd name="T17" fmla="*/ 17 h 672"/>
                <a:gd name="T18" fmla="*/ 31 w 63"/>
                <a:gd name="T19" fmla="*/ 0 h 6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3" h="672">
                  <a:moveTo>
                    <a:pt x="31" y="0"/>
                  </a:moveTo>
                  <a:cubicBezTo>
                    <a:pt x="31" y="0"/>
                    <a:pt x="31" y="0"/>
                    <a:pt x="31" y="0"/>
                  </a:cubicBezTo>
                  <a:cubicBezTo>
                    <a:pt x="8" y="1"/>
                    <a:pt x="2" y="23"/>
                    <a:pt x="0" y="30"/>
                  </a:cubicBezTo>
                  <a:cubicBezTo>
                    <a:pt x="0" y="31"/>
                    <a:pt x="0" y="32"/>
                    <a:pt x="0" y="32"/>
                  </a:cubicBezTo>
                  <a:cubicBezTo>
                    <a:pt x="0" y="672"/>
                    <a:pt x="0" y="672"/>
                    <a:pt x="0" y="672"/>
                  </a:cubicBezTo>
                  <a:cubicBezTo>
                    <a:pt x="2" y="672"/>
                    <a:pt x="2" y="672"/>
                    <a:pt x="2" y="672"/>
                  </a:cubicBezTo>
                  <a:cubicBezTo>
                    <a:pt x="63" y="672"/>
                    <a:pt x="63" y="672"/>
                    <a:pt x="63" y="672"/>
                  </a:cubicBezTo>
                  <a:cubicBezTo>
                    <a:pt x="63" y="32"/>
                    <a:pt x="63" y="32"/>
                    <a:pt x="63" y="32"/>
                  </a:cubicBezTo>
                  <a:cubicBezTo>
                    <a:pt x="63" y="32"/>
                    <a:pt x="61" y="24"/>
                    <a:pt x="57" y="17"/>
                  </a:cubicBezTo>
                  <a:cubicBezTo>
                    <a:pt x="52" y="9"/>
                    <a:pt x="45" y="0"/>
                    <a:pt x="31" y="0"/>
                  </a:cubicBezTo>
                </a:path>
              </a:pathLst>
            </a:custGeom>
            <a:solidFill>
              <a:srgbClr val="82B732"/>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42" name="Freeform 44"/>
            <p:cNvSpPr>
              <a:spLocks/>
            </p:cNvSpPr>
            <p:nvPr/>
          </p:nvSpPr>
          <p:spPr bwMode="auto">
            <a:xfrm>
              <a:off x="5665117" y="5357314"/>
              <a:ext cx="65306" cy="181106"/>
            </a:xfrm>
            <a:custGeom>
              <a:avLst/>
              <a:gdLst>
                <a:gd name="T0" fmla="*/ 7 w 41"/>
                <a:gd name="T1" fmla="*/ 0 h 114"/>
                <a:gd name="T2" fmla="*/ 0 w 41"/>
                <a:gd name="T3" fmla="*/ 0 h 114"/>
                <a:gd name="T4" fmla="*/ 0 w 41"/>
                <a:gd name="T5" fmla="*/ 114 h 114"/>
                <a:gd name="T6" fmla="*/ 6 w 41"/>
                <a:gd name="T7" fmla="*/ 114 h 114"/>
                <a:gd name="T8" fmla="*/ 40 w 41"/>
                <a:gd name="T9" fmla="*/ 112 h 114"/>
                <a:gd name="T10" fmla="*/ 41 w 41"/>
                <a:gd name="T11" fmla="*/ 111 h 114"/>
                <a:gd name="T12" fmla="*/ 7 w 41"/>
                <a:gd name="T13" fmla="*/ 0 h 114"/>
              </a:gdLst>
              <a:ahLst/>
              <a:cxnLst>
                <a:cxn ang="0">
                  <a:pos x="T0" y="T1"/>
                </a:cxn>
                <a:cxn ang="0">
                  <a:pos x="T2" y="T3"/>
                </a:cxn>
                <a:cxn ang="0">
                  <a:pos x="T4" y="T5"/>
                </a:cxn>
                <a:cxn ang="0">
                  <a:pos x="T6" y="T7"/>
                </a:cxn>
                <a:cxn ang="0">
                  <a:pos x="T8" y="T9"/>
                </a:cxn>
                <a:cxn ang="0">
                  <a:pos x="T10" y="T11"/>
                </a:cxn>
                <a:cxn ang="0">
                  <a:pos x="T12" y="T13"/>
                </a:cxn>
              </a:cxnLst>
              <a:rect l="0" t="0" r="r" b="b"/>
              <a:pathLst>
                <a:path w="41" h="114">
                  <a:moveTo>
                    <a:pt x="7" y="0"/>
                  </a:moveTo>
                  <a:cubicBezTo>
                    <a:pt x="0" y="0"/>
                    <a:pt x="0" y="0"/>
                    <a:pt x="0" y="0"/>
                  </a:cubicBezTo>
                  <a:cubicBezTo>
                    <a:pt x="0" y="114"/>
                    <a:pt x="0" y="114"/>
                    <a:pt x="0" y="114"/>
                  </a:cubicBezTo>
                  <a:cubicBezTo>
                    <a:pt x="2" y="114"/>
                    <a:pt x="4" y="114"/>
                    <a:pt x="6" y="114"/>
                  </a:cubicBezTo>
                  <a:cubicBezTo>
                    <a:pt x="16" y="114"/>
                    <a:pt x="28" y="114"/>
                    <a:pt x="40" y="112"/>
                  </a:cubicBezTo>
                  <a:cubicBezTo>
                    <a:pt x="41" y="112"/>
                    <a:pt x="41" y="111"/>
                    <a:pt x="41" y="111"/>
                  </a:cubicBezTo>
                  <a:cubicBezTo>
                    <a:pt x="7" y="0"/>
                    <a:pt x="7" y="0"/>
                    <a:pt x="7" y="0"/>
                  </a:cubicBezTo>
                </a:path>
              </a:pathLst>
            </a:custGeom>
            <a:solidFill>
              <a:srgbClr val="82B732"/>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grpSp>
      <p:grpSp>
        <p:nvGrpSpPr>
          <p:cNvPr id="343" name="Group 7"/>
          <p:cNvGrpSpPr/>
          <p:nvPr userDrawn="1"/>
        </p:nvGrpSpPr>
        <p:grpSpPr>
          <a:xfrm rot="10800000" flipV="1">
            <a:off x="2804694" y="6225655"/>
            <a:ext cx="407320" cy="1502706"/>
            <a:chOff x="6959786" y="5355294"/>
            <a:chExt cx="407320" cy="1502706"/>
          </a:xfrm>
        </p:grpSpPr>
        <p:sp>
          <p:nvSpPr>
            <p:cNvPr id="344" name="Freeform 17"/>
            <p:cNvSpPr>
              <a:spLocks/>
            </p:cNvSpPr>
            <p:nvPr/>
          </p:nvSpPr>
          <p:spPr bwMode="auto">
            <a:xfrm>
              <a:off x="6970558" y="5365393"/>
              <a:ext cx="302965" cy="490130"/>
            </a:xfrm>
            <a:custGeom>
              <a:avLst/>
              <a:gdLst>
                <a:gd name="T0" fmla="*/ 450 w 450"/>
                <a:gd name="T1" fmla="*/ 657 h 728"/>
                <a:gd name="T2" fmla="*/ 242 w 450"/>
                <a:gd name="T3" fmla="*/ 0 h 728"/>
                <a:gd name="T4" fmla="*/ 197 w 450"/>
                <a:gd name="T5" fmla="*/ 0 h 728"/>
                <a:gd name="T6" fmla="*/ 0 w 450"/>
                <a:gd name="T7" fmla="*/ 681 h 728"/>
                <a:gd name="T8" fmla="*/ 12 w 450"/>
                <a:gd name="T9" fmla="*/ 728 h 728"/>
                <a:gd name="T10" fmla="*/ 424 w 450"/>
                <a:gd name="T11" fmla="*/ 726 h 728"/>
                <a:gd name="T12" fmla="*/ 450 w 450"/>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50" h="728">
                  <a:moveTo>
                    <a:pt x="450" y="657"/>
                  </a:moveTo>
                  <a:lnTo>
                    <a:pt x="242" y="0"/>
                  </a:lnTo>
                  <a:lnTo>
                    <a:pt x="197" y="0"/>
                  </a:lnTo>
                  <a:lnTo>
                    <a:pt x="0" y="681"/>
                  </a:lnTo>
                  <a:lnTo>
                    <a:pt x="12" y="728"/>
                  </a:lnTo>
                  <a:lnTo>
                    <a:pt x="424" y="726"/>
                  </a:lnTo>
                  <a:lnTo>
                    <a:pt x="450" y="657"/>
                  </a:lnTo>
                  <a:close/>
                </a:path>
              </a:pathLst>
            </a:custGeom>
            <a:solidFill>
              <a:srgbClr val="F8E9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45" name="Freeform 18"/>
            <p:cNvSpPr>
              <a:spLocks/>
            </p:cNvSpPr>
            <p:nvPr/>
          </p:nvSpPr>
          <p:spPr bwMode="auto">
            <a:xfrm>
              <a:off x="6970558" y="5365393"/>
              <a:ext cx="302965" cy="490130"/>
            </a:xfrm>
            <a:custGeom>
              <a:avLst/>
              <a:gdLst>
                <a:gd name="T0" fmla="*/ 450 w 450"/>
                <a:gd name="T1" fmla="*/ 657 h 728"/>
                <a:gd name="T2" fmla="*/ 242 w 450"/>
                <a:gd name="T3" fmla="*/ 0 h 728"/>
                <a:gd name="T4" fmla="*/ 197 w 450"/>
                <a:gd name="T5" fmla="*/ 0 h 728"/>
                <a:gd name="T6" fmla="*/ 0 w 450"/>
                <a:gd name="T7" fmla="*/ 681 h 728"/>
                <a:gd name="T8" fmla="*/ 12 w 450"/>
                <a:gd name="T9" fmla="*/ 728 h 728"/>
                <a:gd name="T10" fmla="*/ 424 w 450"/>
                <a:gd name="T11" fmla="*/ 726 h 728"/>
                <a:gd name="T12" fmla="*/ 450 w 450"/>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50" h="728">
                  <a:moveTo>
                    <a:pt x="450" y="657"/>
                  </a:moveTo>
                  <a:lnTo>
                    <a:pt x="242" y="0"/>
                  </a:lnTo>
                  <a:lnTo>
                    <a:pt x="197" y="0"/>
                  </a:lnTo>
                  <a:lnTo>
                    <a:pt x="0" y="681"/>
                  </a:lnTo>
                  <a:lnTo>
                    <a:pt x="12" y="728"/>
                  </a:lnTo>
                  <a:lnTo>
                    <a:pt x="424" y="726"/>
                  </a:lnTo>
                  <a:lnTo>
                    <a:pt x="450" y="65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46" name="Freeform 19"/>
            <p:cNvSpPr>
              <a:spLocks/>
            </p:cNvSpPr>
            <p:nvPr/>
          </p:nvSpPr>
          <p:spPr bwMode="auto">
            <a:xfrm>
              <a:off x="7058755" y="5786851"/>
              <a:ext cx="123879" cy="1068456"/>
            </a:xfrm>
            <a:custGeom>
              <a:avLst/>
              <a:gdLst>
                <a:gd name="T0" fmla="*/ 78 w 78"/>
                <a:gd name="T1" fmla="*/ 671 h 671"/>
                <a:gd name="T2" fmla="*/ 0 w 78"/>
                <a:gd name="T3" fmla="*/ 671 h 671"/>
                <a:gd name="T4" fmla="*/ 0 w 78"/>
                <a:gd name="T5" fmla="*/ 32 h 671"/>
                <a:gd name="T6" fmla="*/ 38 w 78"/>
                <a:gd name="T7" fmla="*/ 1 h 671"/>
                <a:gd name="T8" fmla="*/ 78 w 78"/>
                <a:gd name="T9" fmla="*/ 32 h 671"/>
                <a:gd name="T10" fmla="*/ 78 w 78"/>
                <a:gd name="T11" fmla="*/ 671 h 671"/>
              </a:gdLst>
              <a:ahLst/>
              <a:cxnLst>
                <a:cxn ang="0">
                  <a:pos x="T0" y="T1"/>
                </a:cxn>
                <a:cxn ang="0">
                  <a:pos x="T2" y="T3"/>
                </a:cxn>
                <a:cxn ang="0">
                  <a:pos x="T4" y="T5"/>
                </a:cxn>
                <a:cxn ang="0">
                  <a:pos x="T6" y="T7"/>
                </a:cxn>
                <a:cxn ang="0">
                  <a:pos x="T8" y="T9"/>
                </a:cxn>
                <a:cxn ang="0">
                  <a:pos x="T10" y="T11"/>
                </a:cxn>
              </a:cxnLst>
              <a:rect l="0" t="0" r="r" b="b"/>
              <a:pathLst>
                <a:path w="78" h="671">
                  <a:moveTo>
                    <a:pt x="78" y="671"/>
                  </a:moveTo>
                  <a:cubicBezTo>
                    <a:pt x="0" y="671"/>
                    <a:pt x="0" y="671"/>
                    <a:pt x="0" y="671"/>
                  </a:cubicBezTo>
                  <a:cubicBezTo>
                    <a:pt x="0" y="32"/>
                    <a:pt x="0" y="32"/>
                    <a:pt x="0" y="32"/>
                  </a:cubicBezTo>
                  <a:cubicBezTo>
                    <a:pt x="0" y="32"/>
                    <a:pt x="4" y="1"/>
                    <a:pt x="38" y="1"/>
                  </a:cubicBezTo>
                  <a:cubicBezTo>
                    <a:pt x="72" y="0"/>
                    <a:pt x="78" y="32"/>
                    <a:pt x="78" y="32"/>
                  </a:cubicBezTo>
                  <a:cubicBezTo>
                    <a:pt x="78" y="671"/>
                    <a:pt x="78" y="671"/>
                    <a:pt x="78" y="671"/>
                  </a:cubicBezTo>
                </a:path>
              </a:pathLst>
            </a:custGeom>
            <a:solidFill>
              <a:srgbClr val="44546A">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47" name="Freeform 20"/>
            <p:cNvSpPr>
              <a:spLocks/>
            </p:cNvSpPr>
            <p:nvPr/>
          </p:nvSpPr>
          <p:spPr bwMode="auto">
            <a:xfrm>
              <a:off x="7181287" y="5783485"/>
              <a:ext cx="100315" cy="1069802"/>
            </a:xfrm>
            <a:custGeom>
              <a:avLst/>
              <a:gdLst>
                <a:gd name="T0" fmla="*/ 63 w 63"/>
                <a:gd name="T1" fmla="*/ 672 h 672"/>
                <a:gd name="T2" fmla="*/ 0 w 63"/>
                <a:gd name="T3" fmla="*/ 672 h 672"/>
                <a:gd name="T4" fmla="*/ 0 w 63"/>
                <a:gd name="T5" fmla="*/ 32 h 672"/>
                <a:gd name="T6" fmla="*/ 31 w 63"/>
                <a:gd name="T7" fmla="*/ 0 h 672"/>
                <a:gd name="T8" fmla="*/ 63 w 63"/>
                <a:gd name="T9" fmla="*/ 32 h 672"/>
                <a:gd name="T10" fmla="*/ 63 w 63"/>
                <a:gd name="T11" fmla="*/ 672 h 672"/>
              </a:gdLst>
              <a:ahLst/>
              <a:cxnLst>
                <a:cxn ang="0">
                  <a:pos x="T0" y="T1"/>
                </a:cxn>
                <a:cxn ang="0">
                  <a:pos x="T2" y="T3"/>
                </a:cxn>
                <a:cxn ang="0">
                  <a:pos x="T4" y="T5"/>
                </a:cxn>
                <a:cxn ang="0">
                  <a:pos x="T6" y="T7"/>
                </a:cxn>
                <a:cxn ang="0">
                  <a:pos x="T8" y="T9"/>
                </a:cxn>
                <a:cxn ang="0">
                  <a:pos x="T10" y="T11"/>
                </a:cxn>
              </a:cxnLst>
              <a:rect l="0" t="0" r="r" b="b"/>
              <a:pathLst>
                <a:path w="63" h="672">
                  <a:moveTo>
                    <a:pt x="63" y="672"/>
                  </a:moveTo>
                  <a:cubicBezTo>
                    <a:pt x="0" y="672"/>
                    <a:pt x="0" y="672"/>
                    <a:pt x="0" y="672"/>
                  </a:cubicBezTo>
                  <a:cubicBezTo>
                    <a:pt x="0" y="32"/>
                    <a:pt x="0" y="32"/>
                    <a:pt x="0" y="32"/>
                  </a:cubicBezTo>
                  <a:cubicBezTo>
                    <a:pt x="0" y="32"/>
                    <a:pt x="4" y="1"/>
                    <a:pt x="31" y="0"/>
                  </a:cubicBezTo>
                  <a:cubicBezTo>
                    <a:pt x="57" y="0"/>
                    <a:pt x="63" y="32"/>
                    <a:pt x="63" y="32"/>
                  </a:cubicBezTo>
                  <a:cubicBezTo>
                    <a:pt x="63" y="672"/>
                    <a:pt x="63" y="672"/>
                    <a:pt x="63" y="672"/>
                  </a:cubicBezTo>
                </a:path>
              </a:pathLst>
            </a:custGeom>
            <a:solidFill>
              <a:srgbClr val="F778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48" name="Freeform 21"/>
            <p:cNvSpPr>
              <a:spLocks/>
            </p:cNvSpPr>
            <p:nvPr/>
          </p:nvSpPr>
          <p:spPr bwMode="auto">
            <a:xfrm>
              <a:off x="6959786" y="5783485"/>
              <a:ext cx="100315" cy="1069802"/>
            </a:xfrm>
            <a:custGeom>
              <a:avLst/>
              <a:gdLst>
                <a:gd name="T0" fmla="*/ 63 w 63"/>
                <a:gd name="T1" fmla="*/ 672 h 672"/>
                <a:gd name="T2" fmla="*/ 0 w 63"/>
                <a:gd name="T3" fmla="*/ 672 h 672"/>
                <a:gd name="T4" fmla="*/ 0 w 63"/>
                <a:gd name="T5" fmla="*/ 32 h 672"/>
                <a:gd name="T6" fmla="*/ 31 w 63"/>
                <a:gd name="T7" fmla="*/ 0 h 672"/>
                <a:gd name="T8" fmla="*/ 63 w 63"/>
                <a:gd name="T9" fmla="*/ 32 h 672"/>
                <a:gd name="T10" fmla="*/ 63 w 63"/>
                <a:gd name="T11" fmla="*/ 672 h 672"/>
              </a:gdLst>
              <a:ahLst/>
              <a:cxnLst>
                <a:cxn ang="0">
                  <a:pos x="T0" y="T1"/>
                </a:cxn>
                <a:cxn ang="0">
                  <a:pos x="T2" y="T3"/>
                </a:cxn>
                <a:cxn ang="0">
                  <a:pos x="T4" y="T5"/>
                </a:cxn>
                <a:cxn ang="0">
                  <a:pos x="T6" y="T7"/>
                </a:cxn>
                <a:cxn ang="0">
                  <a:pos x="T8" y="T9"/>
                </a:cxn>
                <a:cxn ang="0">
                  <a:pos x="T10" y="T11"/>
                </a:cxn>
              </a:cxnLst>
              <a:rect l="0" t="0" r="r" b="b"/>
              <a:pathLst>
                <a:path w="63" h="672">
                  <a:moveTo>
                    <a:pt x="63" y="672"/>
                  </a:moveTo>
                  <a:cubicBezTo>
                    <a:pt x="0" y="672"/>
                    <a:pt x="0" y="672"/>
                    <a:pt x="0" y="672"/>
                  </a:cubicBezTo>
                  <a:cubicBezTo>
                    <a:pt x="0" y="32"/>
                    <a:pt x="0" y="32"/>
                    <a:pt x="0" y="32"/>
                  </a:cubicBezTo>
                  <a:cubicBezTo>
                    <a:pt x="0" y="32"/>
                    <a:pt x="4" y="1"/>
                    <a:pt x="31" y="0"/>
                  </a:cubicBezTo>
                  <a:cubicBezTo>
                    <a:pt x="58" y="0"/>
                    <a:pt x="63" y="32"/>
                    <a:pt x="63" y="32"/>
                  </a:cubicBezTo>
                  <a:lnTo>
                    <a:pt x="63" y="672"/>
                  </a:lnTo>
                  <a:close/>
                </a:path>
              </a:pathLst>
            </a:custGeom>
            <a:solidFill>
              <a:srgbClr val="44546A">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49" name="Freeform 22"/>
            <p:cNvSpPr>
              <a:spLocks/>
            </p:cNvSpPr>
            <p:nvPr/>
          </p:nvSpPr>
          <p:spPr bwMode="auto">
            <a:xfrm>
              <a:off x="7056735" y="5357314"/>
              <a:ext cx="130611" cy="191204"/>
            </a:xfrm>
            <a:custGeom>
              <a:avLst/>
              <a:gdLst>
                <a:gd name="T0" fmla="*/ 0 w 82"/>
                <a:gd name="T1" fmla="*/ 110 h 120"/>
                <a:gd name="T2" fmla="*/ 82 w 82"/>
                <a:gd name="T3" fmla="*/ 112 h 120"/>
                <a:gd name="T4" fmla="*/ 48 w 82"/>
                <a:gd name="T5" fmla="*/ 0 h 120"/>
                <a:gd name="T6" fmla="*/ 28 w 82"/>
                <a:gd name="T7" fmla="*/ 0 h 120"/>
                <a:gd name="T8" fmla="*/ 0 w 82"/>
                <a:gd name="T9" fmla="*/ 110 h 120"/>
              </a:gdLst>
              <a:ahLst/>
              <a:cxnLst>
                <a:cxn ang="0">
                  <a:pos x="T0" y="T1"/>
                </a:cxn>
                <a:cxn ang="0">
                  <a:pos x="T2" y="T3"/>
                </a:cxn>
                <a:cxn ang="0">
                  <a:pos x="T4" y="T5"/>
                </a:cxn>
                <a:cxn ang="0">
                  <a:pos x="T6" y="T7"/>
                </a:cxn>
                <a:cxn ang="0">
                  <a:pos x="T8" y="T9"/>
                </a:cxn>
              </a:cxnLst>
              <a:rect l="0" t="0" r="r" b="b"/>
              <a:pathLst>
                <a:path w="82" h="120">
                  <a:moveTo>
                    <a:pt x="0" y="110"/>
                  </a:moveTo>
                  <a:cubicBezTo>
                    <a:pt x="0" y="110"/>
                    <a:pt x="39" y="120"/>
                    <a:pt x="82" y="112"/>
                  </a:cubicBezTo>
                  <a:cubicBezTo>
                    <a:pt x="48" y="0"/>
                    <a:pt x="48" y="0"/>
                    <a:pt x="48" y="0"/>
                  </a:cubicBezTo>
                  <a:cubicBezTo>
                    <a:pt x="28" y="0"/>
                    <a:pt x="28" y="0"/>
                    <a:pt x="28" y="0"/>
                  </a:cubicBezTo>
                  <a:cubicBezTo>
                    <a:pt x="0" y="110"/>
                    <a:pt x="0" y="110"/>
                    <a:pt x="0" y="110"/>
                  </a:cubicBezTo>
                </a:path>
              </a:pathLst>
            </a:custGeom>
            <a:solidFill>
              <a:srgbClr val="44546A">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50" name="Freeform 45"/>
            <p:cNvSpPr>
              <a:spLocks/>
            </p:cNvSpPr>
            <p:nvPr/>
          </p:nvSpPr>
          <p:spPr bwMode="auto">
            <a:xfrm>
              <a:off x="7117328" y="5355294"/>
              <a:ext cx="249778" cy="1502706"/>
            </a:xfrm>
            <a:custGeom>
              <a:avLst/>
              <a:gdLst>
                <a:gd name="T0" fmla="*/ 34 w 157"/>
                <a:gd name="T1" fmla="*/ 0 h 944"/>
                <a:gd name="T2" fmla="*/ 0 w 157"/>
                <a:gd name="T3" fmla="*/ 1 h 944"/>
                <a:gd name="T4" fmla="*/ 0 w 157"/>
                <a:gd name="T5" fmla="*/ 1 h 944"/>
                <a:gd name="T6" fmla="*/ 10 w 157"/>
                <a:gd name="T7" fmla="*/ 1 h 944"/>
                <a:gd name="T8" fmla="*/ 44 w 157"/>
                <a:gd name="T9" fmla="*/ 113 h 944"/>
                <a:gd name="T10" fmla="*/ 44 w 157"/>
                <a:gd name="T11" fmla="*/ 113 h 944"/>
                <a:gd name="T12" fmla="*/ 98 w 157"/>
                <a:gd name="T13" fmla="*/ 284 h 944"/>
                <a:gd name="T14" fmla="*/ 97 w 157"/>
                <a:gd name="T15" fmla="*/ 286 h 944"/>
                <a:gd name="T16" fmla="*/ 103 w 157"/>
                <a:gd name="T17" fmla="*/ 301 h 944"/>
                <a:gd name="T18" fmla="*/ 103 w 157"/>
                <a:gd name="T19" fmla="*/ 941 h 944"/>
                <a:gd name="T20" fmla="*/ 41 w 157"/>
                <a:gd name="T21" fmla="*/ 941 h 944"/>
                <a:gd name="T22" fmla="*/ 41 w 157"/>
                <a:gd name="T23" fmla="*/ 942 h 944"/>
                <a:gd name="T24" fmla="*/ 0 w 157"/>
                <a:gd name="T25" fmla="*/ 942 h 944"/>
                <a:gd name="T26" fmla="*/ 0 w 157"/>
                <a:gd name="T27" fmla="*/ 944 h 944"/>
                <a:gd name="T28" fmla="*/ 157 w 157"/>
                <a:gd name="T29" fmla="*/ 942 h 944"/>
                <a:gd name="T30" fmla="*/ 142 w 157"/>
                <a:gd name="T31" fmla="*/ 290 h 944"/>
                <a:gd name="T32" fmla="*/ 34 w 157"/>
                <a:gd name="T33" fmla="*/ 0 h 9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7" h="944">
                  <a:moveTo>
                    <a:pt x="34" y="0"/>
                  </a:moveTo>
                  <a:cubicBezTo>
                    <a:pt x="0" y="1"/>
                    <a:pt x="0" y="1"/>
                    <a:pt x="0" y="1"/>
                  </a:cubicBezTo>
                  <a:cubicBezTo>
                    <a:pt x="0" y="1"/>
                    <a:pt x="0" y="1"/>
                    <a:pt x="0" y="1"/>
                  </a:cubicBezTo>
                  <a:cubicBezTo>
                    <a:pt x="10" y="1"/>
                    <a:pt x="10" y="1"/>
                    <a:pt x="10" y="1"/>
                  </a:cubicBezTo>
                  <a:cubicBezTo>
                    <a:pt x="44" y="113"/>
                    <a:pt x="44" y="113"/>
                    <a:pt x="44" y="113"/>
                  </a:cubicBezTo>
                  <a:cubicBezTo>
                    <a:pt x="44" y="113"/>
                    <a:pt x="44" y="113"/>
                    <a:pt x="44" y="113"/>
                  </a:cubicBezTo>
                  <a:cubicBezTo>
                    <a:pt x="98" y="284"/>
                    <a:pt x="98" y="284"/>
                    <a:pt x="98" y="284"/>
                  </a:cubicBezTo>
                  <a:cubicBezTo>
                    <a:pt x="97" y="286"/>
                    <a:pt x="97" y="286"/>
                    <a:pt x="97" y="286"/>
                  </a:cubicBezTo>
                  <a:cubicBezTo>
                    <a:pt x="101" y="293"/>
                    <a:pt x="103" y="301"/>
                    <a:pt x="103" y="301"/>
                  </a:cubicBezTo>
                  <a:cubicBezTo>
                    <a:pt x="103" y="941"/>
                    <a:pt x="103" y="941"/>
                    <a:pt x="103" y="941"/>
                  </a:cubicBezTo>
                  <a:cubicBezTo>
                    <a:pt x="41" y="941"/>
                    <a:pt x="41" y="941"/>
                    <a:pt x="41" y="941"/>
                  </a:cubicBezTo>
                  <a:cubicBezTo>
                    <a:pt x="41" y="942"/>
                    <a:pt x="41" y="942"/>
                    <a:pt x="41" y="942"/>
                  </a:cubicBezTo>
                  <a:cubicBezTo>
                    <a:pt x="0" y="942"/>
                    <a:pt x="0" y="942"/>
                    <a:pt x="0" y="942"/>
                  </a:cubicBezTo>
                  <a:cubicBezTo>
                    <a:pt x="0" y="944"/>
                    <a:pt x="0" y="944"/>
                    <a:pt x="0" y="944"/>
                  </a:cubicBezTo>
                  <a:cubicBezTo>
                    <a:pt x="157" y="942"/>
                    <a:pt x="157" y="942"/>
                    <a:pt x="157" y="942"/>
                  </a:cubicBezTo>
                  <a:cubicBezTo>
                    <a:pt x="142" y="290"/>
                    <a:pt x="142" y="290"/>
                    <a:pt x="142" y="290"/>
                  </a:cubicBezTo>
                  <a:cubicBezTo>
                    <a:pt x="34" y="0"/>
                    <a:pt x="34" y="0"/>
                    <a:pt x="34" y="0"/>
                  </a:cubicBezTo>
                </a:path>
              </a:pathLst>
            </a:custGeom>
            <a:solidFill>
              <a:srgbClr val="9C96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51" name="Freeform 46"/>
            <p:cNvSpPr>
              <a:spLocks/>
            </p:cNvSpPr>
            <p:nvPr/>
          </p:nvSpPr>
          <p:spPr bwMode="auto">
            <a:xfrm>
              <a:off x="7117328" y="5535727"/>
              <a:ext cx="156195" cy="295559"/>
            </a:xfrm>
            <a:custGeom>
              <a:avLst/>
              <a:gdLst>
                <a:gd name="T0" fmla="*/ 44 w 98"/>
                <a:gd name="T1" fmla="*/ 0 h 186"/>
                <a:gd name="T2" fmla="*/ 9 w 98"/>
                <a:gd name="T3" fmla="*/ 3 h 186"/>
                <a:gd name="T4" fmla="*/ 0 w 98"/>
                <a:gd name="T5" fmla="*/ 3 h 186"/>
                <a:gd name="T6" fmla="*/ 0 w 98"/>
                <a:gd name="T7" fmla="*/ 159 h 186"/>
                <a:gd name="T8" fmla="*/ 1 w 98"/>
                <a:gd name="T9" fmla="*/ 159 h 186"/>
                <a:gd name="T10" fmla="*/ 2 w 98"/>
                <a:gd name="T11" fmla="*/ 159 h 186"/>
                <a:gd name="T12" fmla="*/ 40 w 98"/>
                <a:gd name="T13" fmla="*/ 186 h 186"/>
                <a:gd name="T14" fmla="*/ 71 w 98"/>
                <a:gd name="T15" fmla="*/ 156 h 186"/>
                <a:gd name="T16" fmla="*/ 71 w 98"/>
                <a:gd name="T17" fmla="*/ 156 h 186"/>
                <a:gd name="T18" fmla="*/ 97 w 98"/>
                <a:gd name="T19" fmla="*/ 173 h 186"/>
                <a:gd name="T20" fmla="*/ 98 w 98"/>
                <a:gd name="T21" fmla="*/ 171 h 186"/>
                <a:gd name="T22" fmla="*/ 44 w 98"/>
                <a:gd name="T23" fmla="*/ 0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8" h="186">
                  <a:moveTo>
                    <a:pt x="44" y="0"/>
                  </a:moveTo>
                  <a:cubicBezTo>
                    <a:pt x="31" y="2"/>
                    <a:pt x="20" y="3"/>
                    <a:pt x="9" y="3"/>
                  </a:cubicBezTo>
                  <a:cubicBezTo>
                    <a:pt x="6" y="3"/>
                    <a:pt x="3" y="3"/>
                    <a:pt x="0" y="3"/>
                  </a:cubicBezTo>
                  <a:cubicBezTo>
                    <a:pt x="0" y="159"/>
                    <a:pt x="0" y="159"/>
                    <a:pt x="0" y="159"/>
                  </a:cubicBezTo>
                  <a:cubicBezTo>
                    <a:pt x="0" y="159"/>
                    <a:pt x="1" y="159"/>
                    <a:pt x="1" y="159"/>
                  </a:cubicBezTo>
                  <a:cubicBezTo>
                    <a:pt x="2" y="159"/>
                    <a:pt x="2" y="159"/>
                    <a:pt x="2" y="159"/>
                  </a:cubicBezTo>
                  <a:cubicBezTo>
                    <a:pt x="27" y="159"/>
                    <a:pt x="37" y="177"/>
                    <a:pt x="40" y="186"/>
                  </a:cubicBezTo>
                  <a:cubicBezTo>
                    <a:pt x="42" y="179"/>
                    <a:pt x="48" y="157"/>
                    <a:pt x="71" y="156"/>
                  </a:cubicBezTo>
                  <a:cubicBezTo>
                    <a:pt x="71" y="156"/>
                    <a:pt x="71" y="156"/>
                    <a:pt x="71" y="156"/>
                  </a:cubicBezTo>
                  <a:cubicBezTo>
                    <a:pt x="85" y="156"/>
                    <a:pt x="92" y="165"/>
                    <a:pt x="97" y="173"/>
                  </a:cubicBezTo>
                  <a:cubicBezTo>
                    <a:pt x="98" y="171"/>
                    <a:pt x="98" y="171"/>
                    <a:pt x="98" y="171"/>
                  </a:cubicBezTo>
                  <a:cubicBezTo>
                    <a:pt x="44" y="0"/>
                    <a:pt x="44" y="0"/>
                    <a:pt x="44" y="0"/>
                  </a:cubicBezTo>
                </a:path>
              </a:pathLst>
            </a:custGeom>
            <a:solidFill>
              <a:srgbClr val="C2B3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52" name="Freeform 47"/>
            <p:cNvSpPr>
              <a:spLocks/>
            </p:cNvSpPr>
            <p:nvPr/>
          </p:nvSpPr>
          <p:spPr bwMode="auto">
            <a:xfrm>
              <a:off x="7117328" y="5788871"/>
              <a:ext cx="65306" cy="1066436"/>
            </a:xfrm>
            <a:custGeom>
              <a:avLst/>
              <a:gdLst>
                <a:gd name="T0" fmla="*/ 2 w 41"/>
                <a:gd name="T1" fmla="*/ 0 h 670"/>
                <a:gd name="T2" fmla="*/ 1 w 41"/>
                <a:gd name="T3" fmla="*/ 0 h 670"/>
                <a:gd name="T4" fmla="*/ 0 w 41"/>
                <a:gd name="T5" fmla="*/ 0 h 670"/>
                <a:gd name="T6" fmla="*/ 0 w 41"/>
                <a:gd name="T7" fmla="*/ 670 h 670"/>
                <a:gd name="T8" fmla="*/ 41 w 41"/>
                <a:gd name="T9" fmla="*/ 670 h 670"/>
                <a:gd name="T10" fmla="*/ 41 w 41"/>
                <a:gd name="T11" fmla="*/ 669 h 670"/>
                <a:gd name="T12" fmla="*/ 40 w 41"/>
                <a:gd name="T13" fmla="*/ 669 h 670"/>
                <a:gd name="T14" fmla="*/ 40 w 41"/>
                <a:gd name="T15" fmla="*/ 29 h 670"/>
                <a:gd name="T16" fmla="*/ 40 w 41"/>
                <a:gd name="T17" fmla="*/ 27 h 670"/>
                <a:gd name="T18" fmla="*/ 2 w 41"/>
                <a:gd name="T19" fmla="*/ 0 h 6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1" h="670">
                  <a:moveTo>
                    <a:pt x="2" y="0"/>
                  </a:moveTo>
                  <a:cubicBezTo>
                    <a:pt x="2" y="0"/>
                    <a:pt x="2" y="0"/>
                    <a:pt x="1" y="0"/>
                  </a:cubicBezTo>
                  <a:cubicBezTo>
                    <a:pt x="1" y="0"/>
                    <a:pt x="0" y="0"/>
                    <a:pt x="0" y="0"/>
                  </a:cubicBezTo>
                  <a:cubicBezTo>
                    <a:pt x="0" y="670"/>
                    <a:pt x="0" y="670"/>
                    <a:pt x="0" y="670"/>
                  </a:cubicBezTo>
                  <a:cubicBezTo>
                    <a:pt x="41" y="670"/>
                    <a:pt x="41" y="670"/>
                    <a:pt x="41" y="670"/>
                  </a:cubicBezTo>
                  <a:cubicBezTo>
                    <a:pt x="41" y="669"/>
                    <a:pt x="41" y="669"/>
                    <a:pt x="41" y="669"/>
                  </a:cubicBezTo>
                  <a:cubicBezTo>
                    <a:pt x="40" y="669"/>
                    <a:pt x="40" y="669"/>
                    <a:pt x="40" y="669"/>
                  </a:cubicBezTo>
                  <a:cubicBezTo>
                    <a:pt x="40" y="29"/>
                    <a:pt x="40" y="29"/>
                    <a:pt x="40" y="29"/>
                  </a:cubicBezTo>
                  <a:cubicBezTo>
                    <a:pt x="40" y="29"/>
                    <a:pt x="40" y="28"/>
                    <a:pt x="40" y="27"/>
                  </a:cubicBezTo>
                  <a:cubicBezTo>
                    <a:pt x="37" y="18"/>
                    <a:pt x="27" y="0"/>
                    <a:pt x="2" y="0"/>
                  </a:cubicBezTo>
                </a:path>
              </a:pathLst>
            </a:custGeom>
            <a:solidFill>
              <a:srgbClr val="44546A"/>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53" name="Freeform 48"/>
            <p:cNvSpPr>
              <a:spLocks/>
            </p:cNvSpPr>
            <p:nvPr/>
          </p:nvSpPr>
          <p:spPr bwMode="auto">
            <a:xfrm>
              <a:off x="7181287" y="5783485"/>
              <a:ext cx="100315" cy="1069802"/>
            </a:xfrm>
            <a:custGeom>
              <a:avLst/>
              <a:gdLst>
                <a:gd name="T0" fmla="*/ 31 w 63"/>
                <a:gd name="T1" fmla="*/ 0 h 672"/>
                <a:gd name="T2" fmla="*/ 31 w 63"/>
                <a:gd name="T3" fmla="*/ 0 h 672"/>
                <a:gd name="T4" fmla="*/ 0 w 63"/>
                <a:gd name="T5" fmla="*/ 30 h 672"/>
                <a:gd name="T6" fmla="*/ 0 w 63"/>
                <a:gd name="T7" fmla="*/ 32 h 672"/>
                <a:gd name="T8" fmla="*/ 0 w 63"/>
                <a:gd name="T9" fmla="*/ 672 h 672"/>
                <a:gd name="T10" fmla="*/ 1 w 63"/>
                <a:gd name="T11" fmla="*/ 672 h 672"/>
                <a:gd name="T12" fmla="*/ 63 w 63"/>
                <a:gd name="T13" fmla="*/ 672 h 672"/>
                <a:gd name="T14" fmla="*/ 63 w 63"/>
                <a:gd name="T15" fmla="*/ 32 h 672"/>
                <a:gd name="T16" fmla="*/ 57 w 63"/>
                <a:gd name="T17" fmla="*/ 17 h 672"/>
                <a:gd name="T18" fmla="*/ 31 w 63"/>
                <a:gd name="T19" fmla="*/ 0 h 6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3" h="672">
                  <a:moveTo>
                    <a:pt x="31" y="0"/>
                  </a:moveTo>
                  <a:cubicBezTo>
                    <a:pt x="31" y="0"/>
                    <a:pt x="31" y="0"/>
                    <a:pt x="31" y="0"/>
                  </a:cubicBezTo>
                  <a:cubicBezTo>
                    <a:pt x="8" y="1"/>
                    <a:pt x="2" y="23"/>
                    <a:pt x="0" y="30"/>
                  </a:cubicBezTo>
                  <a:cubicBezTo>
                    <a:pt x="0" y="31"/>
                    <a:pt x="0" y="32"/>
                    <a:pt x="0" y="32"/>
                  </a:cubicBezTo>
                  <a:cubicBezTo>
                    <a:pt x="0" y="672"/>
                    <a:pt x="0" y="672"/>
                    <a:pt x="0" y="672"/>
                  </a:cubicBezTo>
                  <a:cubicBezTo>
                    <a:pt x="1" y="672"/>
                    <a:pt x="1" y="672"/>
                    <a:pt x="1" y="672"/>
                  </a:cubicBezTo>
                  <a:cubicBezTo>
                    <a:pt x="63" y="672"/>
                    <a:pt x="63" y="672"/>
                    <a:pt x="63" y="672"/>
                  </a:cubicBezTo>
                  <a:cubicBezTo>
                    <a:pt x="63" y="32"/>
                    <a:pt x="63" y="32"/>
                    <a:pt x="63" y="32"/>
                  </a:cubicBezTo>
                  <a:cubicBezTo>
                    <a:pt x="63" y="32"/>
                    <a:pt x="61" y="24"/>
                    <a:pt x="57" y="17"/>
                  </a:cubicBezTo>
                  <a:cubicBezTo>
                    <a:pt x="52" y="9"/>
                    <a:pt x="45" y="0"/>
                    <a:pt x="31" y="0"/>
                  </a:cubicBezTo>
                </a:path>
              </a:pathLst>
            </a:custGeom>
            <a:solidFill>
              <a:srgbClr val="44546A"/>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54" name="Freeform 49"/>
            <p:cNvSpPr>
              <a:spLocks/>
            </p:cNvSpPr>
            <p:nvPr/>
          </p:nvSpPr>
          <p:spPr bwMode="auto">
            <a:xfrm>
              <a:off x="7117328" y="5357314"/>
              <a:ext cx="70019" cy="183125"/>
            </a:xfrm>
            <a:custGeom>
              <a:avLst/>
              <a:gdLst>
                <a:gd name="T0" fmla="*/ 10 w 44"/>
                <a:gd name="T1" fmla="*/ 0 h 115"/>
                <a:gd name="T2" fmla="*/ 0 w 44"/>
                <a:gd name="T3" fmla="*/ 0 h 115"/>
                <a:gd name="T4" fmla="*/ 0 w 44"/>
                <a:gd name="T5" fmla="*/ 115 h 115"/>
                <a:gd name="T6" fmla="*/ 9 w 44"/>
                <a:gd name="T7" fmla="*/ 115 h 115"/>
                <a:gd name="T8" fmla="*/ 44 w 44"/>
                <a:gd name="T9" fmla="*/ 112 h 115"/>
                <a:gd name="T10" fmla="*/ 44 w 44"/>
                <a:gd name="T11" fmla="*/ 112 h 115"/>
                <a:gd name="T12" fmla="*/ 10 w 44"/>
                <a:gd name="T13" fmla="*/ 0 h 115"/>
              </a:gdLst>
              <a:ahLst/>
              <a:cxnLst>
                <a:cxn ang="0">
                  <a:pos x="T0" y="T1"/>
                </a:cxn>
                <a:cxn ang="0">
                  <a:pos x="T2" y="T3"/>
                </a:cxn>
                <a:cxn ang="0">
                  <a:pos x="T4" y="T5"/>
                </a:cxn>
                <a:cxn ang="0">
                  <a:pos x="T6" y="T7"/>
                </a:cxn>
                <a:cxn ang="0">
                  <a:pos x="T8" y="T9"/>
                </a:cxn>
                <a:cxn ang="0">
                  <a:pos x="T10" y="T11"/>
                </a:cxn>
                <a:cxn ang="0">
                  <a:pos x="T12" y="T13"/>
                </a:cxn>
              </a:cxnLst>
              <a:rect l="0" t="0" r="r" b="b"/>
              <a:pathLst>
                <a:path w="44" h="115">
                  <a:moveTo>
                    <a:pt x="10" y="0"/>
                  </a:moveTo>
                  <a:cubicBezTo>
                    <a:pt x="0" y="0"/>
                    <a:pt x="0" y="0"/>
                    <a:pt x="0" y="0"/>
                  </a:cubicBezTo>
                  <a:cubicBezTo>
                    <a:pt x="0" y="115"/>
                    <a:pt x="0" y="115"/>
                    <a:pt x="0" y="115"/>
                  </a:cubicBezTo>
                  <a:cubicBezTo>
                    <a:pt x="3" y="115"/>
                    <a:pt x="6" y="115"/>
                    <a:pt x="9" y="115"/>
                  </a:cubicBezTo>
                  <a:cubicBezTo>
                    <a:pt x="20" y="115"/>
                    <a:pt x="31" y="114"/>
                    <a:pt x="44" y="112"/>
                  </a:cubicBezTo>
                  <a:cubicBezTo>
                    <a:pt x="44" y="112"/>
                    <a:pt x="44" y="112"/>
                    <a:pt x="44" y="112"/>
                  </a:cubicBezTo>
                  <a:cubicBezTo>
                    <a:pt x="10" y="0"/>
                    <a:pt x="10" y="0"/>
                    <a:pt x="10" y="0"/>
                  </a:cubicBezTo>
                </a:path>
              </a:pathLst>
            </a:custGeom>
            <a:solidFill>
              <a:srgbClr val="44546A"/>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grpSp>
      <p:grpSp>
        <p:nvGrpSpPr>
          <p:cNvPr id="355" name="Group 5"/>
          <p:cNvGrpSpPr/>
          <p:nvPr userDrawn="1"/>
        </p:nvGrpSpPr>
        <p:grpSpPr>
          <a:xfrm rot="10800000" flipV="1">
            <a:off x="3369226" y="6225655"/>
            <a:ext cx="403952" cy="2167807"/>
            <a:chOff x="6007804" y="4266641"/>
            <a:chExt cx="403952" cy="2588666"/>
          </a:xfrm>
        </p:grpSpPr>
        <p:sp>
          <p:nvSpPr>
            <p:cNvPr id="356" name="Freeform 29"/>
            <p:cNvSpPr>
              <a:spLocks/>
            </p:cNvSpPr>
            <p:nvPr/>
          </p:nvSpPr>
          <p:spPr bwMode="auto">
            <a:xfrm>
              <a:off x="6018576" y="4273373"/>
              <a:ext cx="300945" cy="490130"/>
            </a:xfrm>
            <a:custGeom>
              <a:avLst/>
              <a:gdLst>
                <a:gd name="T0" fmla="*/ 447 w 447"/>
                <a:gd name="T1" fmla="*/ 657 h 728"/>
                <a:gd name="T2" fmla="*/ 242 w 447"/>
                <a:gd name="T3" fmla="*/ 0 h 728"/>
                <a:gd name="T4" fmla="*/ 197 w 447"/>
                <a:gd name="T5" fmla="*/ 0 h 728"/>
                <a:gd name="T6" fmla="*/ 0 w 447"/>
                <a:gd name="T7" fmla="*/ 681 h 728"/>
                <a:gd name="T8" fmla="*/ 12 w 447"/>
                <a:gd name="T9" fmla="*/ 728 h 728"/>
                <a:gd name="T10" fmla="*/ 424 w 447"/>
                <a:gd name="T11" fmla="*/ 726 h 728"/>
                <a:gd name="T12" fmla="*/ 447 w 447"/>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47" h="728">
                  <a:moveTo>
                    <a:pt x="447" y="657"/>
                  </a:moveTo>
                  <a:lnTo>
                    <a:pt x="242" y="0"/>
                  </a:lnTo>
                  <a:lnTo>
                    <a:pt x="197" y="0"/>
                  </a:lnTo>
                  <a:lnTo>
                    <a:pt x="0" y="681"/>
                  </a:lnTo>
                  <a:lnTo>
                    <a:pt x="12" y="728"/>
                  </a:lnTo>
                  <a:lnTo>
                    <a:pt x="424" y="726"/>
                  </a:lnTo>
                  <a:lnTo>
                    <a:pt x="447" y="657"/>
                  </a:lnTo>
                  <a:close/>
                </a:path>
              </a:pathLst>
            </a:custGeom>
            <a:solidFill>
              <a:srgbClr val="F8E9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57" name="Freeform 30"/>
            <p:cNvSpPr>
              <a:spLocks/>
            </p:cNvSpPr>
            <p:nvPr/>
          </p:nvSpPr>
          <p:spPr bwMode="auto">
            <a:xfrm>
              <a:off x="6018576" y="4273373"/>
              <a:ext cx="300945" cy="490130"/>
            </a:xfrm>
            <a:custGeom>
              <a:avLst/>
              <a:gdLst>
                <a:gd name="T0" fmla="*/ 447 w 447"/>
                <a:gd name="T1" fmla="*/ 657 h 728"/>
                <a:gd name="T2" fmla="*/ 242 w 447"/>
                <a:gd name="T3" fmla="*/ 0 h 728"/>
                <a:gd name="T4" fmla="*/ 197 w 447"/>
                <a:gd name="T5" fmla="*/ 0 h 728"/>
                <a:gd name="T6" fmla="*/ 0 w 447"/>
                <a:gd name="T7" fmla="*/ 681 h 728"/>
                <a:gd name="T8" fmla="*/ 12 w 447"/>
                <a:gd name="T9" fmla="*/ 728 h 728"/>
                <a:gd name="T10" fmla="*/ 424 w 447"/>
                <a:gd name="T11" fmla="*/ 726 h 728"/>
                <a:gd name="T12" fmla="*/ 447 w 447"/>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47" h="728">
                  <a:moveTo>
                    <a:pt x="447" y="657"/>
                  </a:moveTo>
                  <a:lnTo>
                    <a:pt x="242" y="0"/>
                  </a:lnTo>
                  <a:lnTo>
                    <a:pt x="197" y="0"/>
                  </a:lnTo>
                  <a:lnTo>
                    <a:pt x="0" y="681"/>
                  </a:lnTo>
                  <a:lnTo>
                    <a:pt x="12" y="728"/>
                  </a:lnTo>
                  <a:lnTo>
                    <a:pt x="424" y="726"/>
                  </a:lnTo>
                  <a:lnTo>
                    <a:pt x="447" y="65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58" name="Freeform 31"/>
            <p:cNvSpPr>
              <a:spLocks/>
            </p:cNvSpPr>
            <p:nvPr/>
          </p:nvSpPr>
          <p:spPr bwMode="auto">
            <a:xfrm>
              <a:off x="6104752" y="4694831"/>
              <a:ext cx="125899" cy="2160476"/>
            </a:xfrm>
            <a:custGeom>
              <a:avLst/>
              <a:gdLst>
                <a:gd name="T0" fmla="*/ 79 w 79"/>
                <a:gd name="T1" fmla="*/ 1357 h 1357"/>
                <a:gd name="T2" fmla="*/ 0 w 79"/>
                <a:gd name="T3" fmla="*/ 1357 h 1357"/>
                <a:gd name="T4" fmla="*/ 0 w 79"/>
                <a:gd name="T5" fmla="*/ 32 h 1357"/>
                <a:gd name="T6" fmla="*/ 39 w 79"/>
                <a:gd name="T7" fmla="*/ 1 h 1357"/>
                <a:gd name="T8" fmla="*/ 79 w 79"/>
                <a:gd name="T9" fmla="*/ 32 h 1357"/>
                <a:gd name="T10" fmla="*/ 79 w 79"/>
                <a:gd name="T11" fmla="*/ 1357 h 1357"/>
              </a:gdLst>
              <a:ahLst/>
              <a:cxnLst>
                <a:cxn ang="0">
                  <a:pos x="T0" y="T1"/>
                </a:cxn>
                <a:cxn ang="0">
                  <a:pos x="T2" y="T3"/>
                </a:cxn>
                <a:cxn ang="0">
                  <a:pos x="T4" y="T5"/>
                </a:cxn>
                <a:cxn ang="0">
                  <a:pos x="T6" y="T7"/>
                </a:cxn>
                <a:cxn ang="0">
                  <a:pos x="T8" y="T9"/>
                </a:cxn>
                <a:cxn ang="0">
                  <a:pos x="T10" y="T11"/>
                </a:cxn>
              </a:cxnLst>
              <a:rect l="0" t="0" r="r" b="b"/>
              <a:pathLst>
                <a:path w="79" h="1357">
                  <a:moveTo>
                    <a:pt x="79" y="1357"/>
                  </a:moveTo>
                  <a:cubicBezTo>
                    <a:pt x="0" y="1357"/>
                    <a:pt x="0" y="1357"/>
                    <a:pt x="0" y="1357"/>
                  </a:cubicBezTo>
                  <a:cubicBezTo>
                    <a:pt x="0" y="32"/>
                    <a:pt x="0" y="32"/>
                    <a:pt x="0" y="32"/>
                  </a:cubicBezTo>
                  <a:cubicBezTo>
                    <a:pt x="0" y="32"/>
                    <a:pt x="5" y="1"/>
                    <a:pt x="39" y="1"/>
                  </a:cubicBezTo>
                  <a:cubicBezTo>
                    <a:pt x="73" y="0"/>
                    <a:pt x="79" y="32"/>
                    <a:pt x="79" y="32"/>
                  </a:cubicBezTo>
                  <a:cubicBezTo>
                    <a:pt x="79" y="1357"/>
                    <a:pt x="79" y="1357"/>
                    <a:pt x="79" y="1357"/>
                  </a:cubicBezTo>
                </a:path>
              </a:pathLst>
            </a:custGeom>
            <a:solidFill>
              <a:srgbClr val="F39C11">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59" name="Freeform 32"/>
            <p:cNvSpPr>
              <a:spLocks/>
            </p:cNvSpPr>
            <p:nvPr/>
          </p:nvSpPr>
          <p:spPr bwMode="auto">
            <a:xfrm>
              <a:off x="6228631" y="4692138"/>
              <a:ext cx="100315" cy="2161149"/>
            </a:xfrm>
            <a:custGeom>
              <a:avLst/>
              <a:gdLst>
                <a:gd name="T0" fmla="*/ 63 w 63"/>
                <a:gd name="T1" fmla="*/ 1358 h 1358"/>
                <a:gd name="T2" fmla="*/ 0 w 63"/>
                <a:gd name="T3" fmla="*/ 1358 h 1358"/>
                <a:gd name="T4" fmla="*/ 0 w 63"/>
                <a:gd name="T5" fmla="*/ 32 h 1358"/>
                <a:gd name="T6" fmla="*/ 30 w 63"/>
                <a:gd name="T7" fmla="*/ 0 h 1358"/>
                <a:gd name="T8" fmla="*/ 63 w 63"/>
                <a:gd name="T9" fmla="*/ 32 h 1358"/>
                <a:gd name="T10" fmla="*/ 63 w 63"/>
                <a:gd name="T11" fmla="*/ 1358 h 1358"/>
              </a:gdLst>
              <a:ahLst/>
              <a:cxnLst>
                <a:cxn ang="0">
                  <a:pos x="T0" y="T1"/>
                </a:cxn>
                <a:cxn ang="0">
                  <a:pos x="T2" y="T3"/>
                </a:cxn>
                <a:cxn ang="0">
                  <a:pos x="T4" y="T5"/>
                </a:cxn>
                <a:cxn ang="0">
                  <a:pos x="T6" y="T7"/>
                </a:cxn>
                <a:cxn ang="0">
                  <a:pos x="T8" y="T9"/>
                </a:cxn>
                <a:cxn ang="0">
                  <a:pos x="T10" y="T11"/>
                </a:cxn>
              </a:cxnLst>
              <a:rect l="0" t="0" r="r" b="b"/>
              <a:pathLst>
                <a:path w="63" h="1358">
                  <a:moveTo>
                    <a:pt x="63" y="1358"/>
                  </a:moveTo>
                  <a:cubicBezTo>
                    <a:pt x="0" y="1358"/>
                    <a:pt x="0" y="1358"/>
                    <a:pt x="0" y="1358"/>
                  </a:cubicBezTo>
                  <a:cubicBezTo>
                    <a:pt x="0" y="32"/>
                    <a:pt x="0" y="32"/>
                    <a:pt x="0" y="32"/>
                  </a:cubicBezTo>
                  <a:cubicBezTo>
                    <a:pt x="0" y="32"/>
                    <a:pt x="4" y="1"/>
                    <a:pt x="30" y="0"/>
                  </a:cubicBezTo>
                  <a:cubicBezTo>
                    <a:pt x="57" y="0"/>
                    <a:pt x="63" y="32"/>
                    <a:pt x="63" y="32"/>
                  </a:cubicBezTo>
                  <a:cubicBezTo>
                    <a:pt x="63" y="1358"/>
                    <a:pt x="63" y="1358"/>
                    <a:pt x="63" y="1358"/>
                  </a:cubicBezTo>
                </a:path>
              </a:pathLst>
            </a:custGeom>
            <a:solidFill>
              <a:srgbClr val="FFB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60" name="Freeform 33"/>
            <p:cNvSpPr>
              <a:spLocks/>
            </p:cNvSpPr>
            <p:nvPr/>
          </p:nvSpPr>
          <p:spPr bwMode="auto">
            <a:xfrm>
              <a:off x="6007804" y="4692138"/>
              <a:ext cx="100315" cy="2161149"/>
            </a:xfrm>
            <a:custGeom>
              <a:avLst/>
              <a:gdLst>
                <a:gd name="T0" fmla="*/ 63 w 63"/>
                <a:gd name="T1" fmla="*/ 1358 h 1358"/>
                <a:gd name="T2" fmla="*/ 0 w 63"/>
                <a:gd name="T3" fmla="*/ 1358 h 1358"/>
                <a:gd name="T4" fmla="*/ 0 w 63"/>
                <a:gd name="T5" fmla="*/ 32 h 1358"/>
                <a:gd name="T6" fmla="*/ 31 w 63"/>
                <a:gd name="T7" fmla="*/ 0 h 1358"/>
                <a:gd name="T8" fmla="*/ 63 w 63"/>
                <a:gd name="T9" fmla="*/ 32 h 1358"/>
                <a:gd name="T10" fmla="*/ 63 w 63"/>
                <a:gd name="T11" fmla="*/ 1358 h 1358"/>
              </a:gdLst>
              <a:ahLst/>
              <a:cxnLst>
                <a:cxn ang="0">
                  <a:pos x="T0" y="T1"/>
                </a:cxn>
                <a:cxn ang="0">
                  <a:pos x="T2" y="T3"/>
                </a:cxn>
                <a:cxn ang="0">
                  <a:pos x="T4" y="T5"/>
                </a:cxn>
                <a:cxn ang="0">
                  <a:pos x="T6" y="T7"/>
                </a:cxn>
                <a:cxn ang="0">
                  <a:pos x="T8" y="T9"/>
                </a:cxn>
                <a:cxn ang="0">
                  <a:pos x="T10" y="T11"/>
                </a:cxn>
              </a:cxnLst>
              <a:rect l="0" t="0" r="r" b="b"/>
              <a:pathLst>
                <a:path w="63" h="1358">
                  <a:moveTo>
                    <a:pt x="63" y="1358"/>
                  </a:moveTo>
                  <a:cubicBezTo>
                    <a:pt x="0" y="1358"/>
                    <a:pt x="0" y="1358"/>
                    <a:pt x="0" y="1358"/>
                  </a:cubicBezTo>
                  <a:cubicBezTo>
                    <a:pt x="0" y="32"/>
                    <a:pt x="0" y="32"/>
                    <a:pt x="0" y="32"/>
                  </a:cubicBezTo>
                  <a:cubicBezTo>
                    <a:pt x="0" y="32"/>
                    <a:pt x="4" y="1"/>
                    <a:pt x="31" y="0"/>
                  </a:cubicBezTo>
                  <a:cubicBezTo>
                    <a:pt x="58" y="0"/>
                    <a:pt x="63" y="32"/>
                    <a:pt x="63" y="32"/>
                  </a:cubicBezTo>
                  <a:lnTo>
                    <a:pt x="63" y="1358"/>
                  </a:lnTo>
                  <a:close/>
                </a:path>
              </a:pathLst>
            </a:custGeom>
            <a:solidFill>
              <a:srgbClr val="F39C11">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61" name="Freeform 34"/>
            <p:cNvSpPr>
              <a:spLocks/>
            </p:cNvSpPr>
            <p:nvPr/>
          </p:nvSpPr>
          <p:spPr bwMode="auto">
            <a:xfrm>
              <a:off x="6104752" y="4268661"/>
              <a:ext cx="129265" cy="185818"/>
            </a:xfrm>
            <a:custGeom>
              <a:avLst/>
              <a:gdLst>
                <a:gd name="T0" fmla="*/ 0 w 81"/>
                <a:gd name="T1" fmla="*/ 107 h 117"/>
                <a:gd name="T2" fmla="*/ 81 w 81"/>
                <a:gd name="T3" fmla="*/ 109 h 117"/>
                <a:gd name="T4" fmla="*/ 48 w 81"/>
                <a:gd name="T5" fmla="*/ 0 h 117"/>
                <a:gd name="T6" fmla="*/ 28 w 81"/>
                <a:gd name="T7" fmla="*/ 0 h 117"/>
                <a:gd name="T8" fmla="*/ 0 w 81"/>
                <a:gd name="T9" fmla="*/ 107 h 117"/>
              </a:gdLst>
              <a:ahLst/>
              <a:cxnLst>
                <a:cxn ang="0">
                  <a:pos x="T0" y="T1"/>
                </a:cxn>
                <a:cxn ang="0">
                  <a:pos x="T2" y="T3"/>
                </a:cxn>
                <a:cxn ang="0">
                  <a:pos x="T4" y="T5"/>
                </a:cxn>
                <a:cxn ang="0">
                  <a:pos x="T6" y="T7"/>
                </a:cxn>
                <a:cxn ang="0">
                  <a:pos x="T8" y="T9"/>
                </a:cxn>
              </a:cxnLst>
              <a:rect l="0" t="0" r="r" b="b"/>
              <a:pathLst>
                <a:path w="81" h="117">
                  <a:moveTo>
                    <a:pt x="0" y="107"/>
                  </a:moveTo>
                  <a:cubicBezTo>
                    <a:pt x="0" y="107"/>
                    <a:pt x="39" y="117"/>
                    <a:pt x="81" y="109"/>
                  </a:cubicBezTo>
                  <a:cubicBezTo>
                    <a:pt x="48" y="0"/>
                    <a:pt x="48" y="0"/>
                    <a:pt x="48" y="0"/>
                  </a:cubicBezTo>
                  <a:cubicBezTo>
                    <a:pt x="28" y="0"/>
                    <a:pt x="28" y="0"/>
                    <a:pt x="28" y="0"/>
                  </a:cubicBezTo>
                  <a:cubicBezTo>
                    <a:pt x="0" y="107"/>
                    <a:pt x="0" y="107"/>
                    <a:pt x="0" y="107"/>
                  </a:cubicBezTo>
                </a:path>
              </a:pathLst>
            </a:custGeom>
            <a:solidFill>
              <a:srgbClr val="F39C11">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62" name="Freeform 50"/>
            <p:cNvSpPr>
              <a:spLocks/>
            </p:cNvSpPr>
            <p:nvPr/>
          </p:nvSpPr>
          <p:spPr bwMode="auto">
            <a:xfrm>
              <a:off x="6173424" y="4266641"/>
              <a:ext cx="238332" cy="2588666"/>
            </a:xfrm>
            <a:custGeom>
              <a:avLst/>
              <a:gdLst>
                <a:gd name="T0" fmla="*/ 27 w 150"/>
                <a:gd name="T1" fmla="*/ 0 h 1626"/>
                <a:gd name="T2" fmla="*/ 0 w 150"/>
                <a:gd name="T3" fmla="*/ 1 h 1626"/>
                <a:gd name="T4" fmla="*/ 5 w 150"/>
                <a:gd name="T5" fmla="*/ 1 h 1626"/>
                <a:gd name="T6" fmla="*/ 38 w 150"/>
                <a:gd name="T7" fmla="*/ 110 h 1626"/>
                <a:gd name="T8" fmla="*/ 92 w 150"/>
                <a:gd name="T9" fmla="*/ 282 h 1626"/>
                <a:gd name="T10" fmla="*/ 92 w 150"/>
                <a:gd name="T11" fmla="*/ 284 h 1626"/>
                <a:gd name="T12" fmla="*/ 98 w 150"/>
                <a:gd name="T13" fmla="*/ 299 h 1626"/>
                <a:gd name="T14" fmla="*/ 98 w 150"/>
                <a:gd name="T15" fmla="*/ 1625 h 1626"/>
                <a:gd name="T16" fmla="*/ 36 w 150"/>
                <a:gd name="T17" fmla="*/ 1625 h 1626"/>
                <a:gd name="T18" fmla="*/ 36 w 150"/>
                <a:gd name="T19" fmla="*/ 1626 h 1626"/>
                <a:gd name="T20" fmla="*/ 150 w 150"/>
                <a:gd name="T21" fmla="*/ 1626 h 1626"/>
                <a:gd name="T22" fmla="*/ 135 w 150"/>
                <a:gd name="T23" fmla="*/ 290 h 1626"/>
                <a:gd name="T24" fmla="*/ 27 w 150"/>
                <a:gd name="T25" fmla="*/ 0 h 16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0" h="1626">
                  <a:moveTo>
                    <a:pt x="27" y="0"/>
                  </a:moveTo>
                  <a:cubicBezTo>
                    <a:pt x="0" y="1"/>
                    <a:pt x="0" y="1"/>
                    <a:pt x="0" y="1"/>
                  </a:cubicBezTo>
                  <a:cubicBezTo>
                    <a:pt x="5" y="1"/>
                    <a:pt x="5" y="1"/>
                    <a:pt x="5" y="1"/>
                  </a:cubicBezTo>
                  <a:cubicBezTo>
                    <a:pt x="38" y="110"/>
                    <a:pt x="38" y="110"/>
                    <a:pt x="38" y="110"/>
                  </a:cubicBezTo>
                  <a:cubicBezTo>
                    <a:pt x="92" y="282"/>
                    <a:pt x="92" y="282"/>
                    <a:pt x="92" y="282"/>
                  </a:cubicBezTo>
                  <a:cubicBezTo>
                    <a:pt x="92" y="284"/>
                    <a:pt x="92" y="284"/>
                    <a:pt x="92" y="284"/>
                  </a:cubicBezTo>
                  <a:cubicBezTo>
                    <a:pt x="96" y="291"/>
                    <a:pt x="98" y="299"/>
                    <a:pt x="98" y="299"/>
                  </a:cubicBezTo>
                  <a:cubicBezTo>
                    <a:pt x="98" y="1625"/>
                    <a:pt x="98" y="1625"/>
                    <a:pt x="98" y="1625"/>
                  </a:cubicBezTo>
                  <a:cubicBezTo>
                    <a:pt x="36" y="1625"/>
                    <a:pt x="36" y="1625"/>
                    <a:pt x="36" y="1625"/>
                  </a:cubicBezTo>
                  <a:cubicBezTo>
                    <a:pt x="36" y="1626"/>
                    <a:pt x="36" y="1626"/>
                    <a:pt x="36" y="1626"/>
                  </a:cubicBezTo>
                  <a:cubicBezTo>
                    <a:pt x="150" y="1626"/>
                    <a:pt x="150" y="1626"/>
                    <a:pt x="150" y="1626"/>
                  </a:cubicBezTo>
                  <a:cubicBezTo>
                    <a:pt x="135" y="290"/>
                    <a:pt x="135" y="290"/>
                    <a:pt x="135" y="290"/>
                  </a:cubicBezTo>
                  <a:cubicBezTo>
                    <a:pt x="27" y="0"/>
                    <a:pt x="27" y="0"/>
                    <a:pt x="27" y="0"/>
                  </a:cubicBezTo>
                </a:path>
              </a:pathLst>
            </a:custGeom>
            <a:solidFill>
              <a:srgbClr val="9C96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63" name="Freeform 51"/>
            <p:cNvSpPr>
              <a:spLocks/>
            </p:cNvSpPr>
            <p:nvPr/>
          </p:nvSpPr>
          <p:spPr bwMode="auto">
            <a:xfrm>
              <a:off x="6161979" y="4441687"/>
              <a:ext cx="157542" cy="298252"/>
            </a:xfrm>
            <a:custGeom>
              <a:avLst/>
              <a:gdLst>
                <a:gd name="T0" fmla="*/ 45 w 99"/>
                <a:gd name="T1" fmla="*/ 0 h 187"/>
                <a:gd name="T2" fmla="*/ 45 w 99"/>
                <a:gd name="T3" fmla="*/ 0 h 187"/>
                <a:gd name="T4" fmla="*/ 11 w 99"/>
                <a:gd name="T5" fmla="*/ 3 h 187"/>
                <a:gd name="T6" fmla="*/ 0 w 99"/>
                <a:gd name="T7" fmla="*/ 3 h 187"/>
                <a:gd name="T8" fmla="*/ 0 w 99"/>
                <a:gd name="T9" fmla="*/ 160 h 187"/>
                <a:gd name="T10" fmla="*/ 3 w 99"/>
                <a:gd name="T11" fmla="*/ 160 h 187"/>
                <a:gd name="T12" fmla="*/ 4 w 99"/>
                <a:gd name="T13" fmla="*/ 160 h 187"/>
                <a:gd name="T14" fmla="*/ 42 w 99"/>
                <a:gd name="T15" fmla="*/ 187 h 187"/>
                <a:gd name="T16" fmla="*/ 72 w 99"/>
                <a:gd name="T17" fmla="*/ 157 h 187"/>
                <a:gd name="T18" fmla="*/ 73 w 99"/>
                <a:gd name="T19" fmla="*/ 157 h 187"/>
                <a:gd name="T20" fmla="*/ 99 w 99"/>
                <a:gd name="T21" fmla="*/ 174 h 187"/>
                <a:gd name="T22" fmla="*/ 99 w 99"/>
                <a:gd name="T23" fmla="*/ 172 h 187"/>
                <a:gd name="T24" fmla="*/ 45 w 99"/>
                <a:gd name="T25" fmla="*/ 0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9" h="187">
                  <a:moveTo>
                    <a:pt x="45" y="0"/>
                  </a:moveTo>
                  <a:cubicBezTo>
                    <a:pt x="45" y="0"/>
                    <a:pt x="45" y="0"/>
                    <a:pt x="45" y="0"/>
                  </a:cubicBezTo>
                  <a:cubicBezTo>
                    <a:pt x="33" y="2"/>
                    <a:pt x="21" y="3"/>
                    <a:pt x="11" y="3"/>
                  </a:cubicBezTo>
                  <a:cubicBezTo>
                    <a:pt x="7" y="3"/>
                    <a:pt x="3" y="3"/>
                    <a:pt x="0" y="3"/>
                  </a:cubicBezTo>
                  <a:cubicBezTo>
                    <a:pt x="0" y="160"/>
                    <a:pt x="0" y="160"/>
                    <a:pt x="0" y="160"/>
                  </a:cubicBezTo>
                  <a:cubicBezTo>
                    <a:pt x="1" y="160"/>
                    <a:pt x="2" y="160"/>
                    <a:pt x="3" y="160"/>
                  </a:cubicBezTo>
                  <a:cubicBezTo>
                    <a:pt x="3" y="160"/>
                    <a:pt x="4" y="160"/>
                    <a:pt x="4" y="160"/>
                  </a:cubicBezTo>
                  <a:cubicBezTo>
                    <a:pt x="29" y="160"/>
                    <a:pt x="39" y="178"/>
                    <a:pt x="42" y="187"/>
                  </a:cubicBezTo>
                  <a:cubicBezTo>
                    <a:pt x="44" y="179"/>
                    <a:pt x="50" y="158"/>
                    <a:pt x="72" y="157"/>
                  </a:cubicBezTo>
                  <a:cubicBezTo>
                    <a:pt x="73" y="157"/>
                    <a:pt x="73" y="157"/>
                    <a:pt x="73" y="157"/>
                  </a:cubicBezTo>
                  <a:cubicBezTo>
                    <a:pt x="87" y="157"/>
                    <a:pt x="94" y="166"/>
                    <a:pt x="99" y="174"/>
                  </a:cubicBezTo>
                  <a:cubicBezTo>
                    <a:pt x="99" y="172"/>
                    <a:pt x="99" y="172"/>
                    <a:pt x="99" y="172"/>
                  </a:cubicBezTo>
                  <a:cubicBezTo>
                    <a:pt x="45" y="0"/>
                    <a:pt x="45" y="0"/>
                    <a:pt x="45" y="0"/>
                  </a:cubicBezTo>
                </a:path>
              </a:pathLst>
            </a:custGeom>
            <a:solidFill>
              <a:srgbClr val="C2B3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64" name="Freeform 52"/>
            <p:cNvSpPr>
              <a:spLocks/>
            </p:cNvSpPr>
            <p:nvPr/>
          </p:nvSpPr>
          <p:spPr bwMode="auto">
            <a:xfrm>
              <a:off x="6161979" y="4696851"/>
              <a:ext cx="68672" cy="2158456"/>
            </a:xfrm>
            <a:custGeom>
              <a:avLst/>
              <a:gdLst>
                <a:gd name="T0" fmla="*/ 4 w 43"/>
                <a:gd name="T1" fmla="*/ 0 h 1356"/>
                <a:gd name="T2" fmla="*/ 3 w 43"/>
                <a:gd name="T3" fmla="*/ 0 h 1356"/>
                <a:gd name="T4" fmla="*/ 0 w 43"/>
                <a:gd name="T5" fmla="*/ 0 h 1356"/>
                <a:gd name="T6" fmla="*/ 0 w 43"/>
                <a:gd name="T7" fmla="*/ 1356 h 1356"/>
                <a:gd name="T8" fmla="*/ 43 w 43"/>
                <a:gd name="T9" fmla="*/ 1356 h 1356"/>
                <a:gd name="T10" fmla="*/ 43 w 43"/>
                <a:gd name="T11" fmla="*/ 1355 h 1356"/>
                <a:gd name="T12" fmla="*/ 42 w 43"/>
                <a:gd name="T13" fmla="*/ 1355 h 1356"/>
                <a:gd name="T14" fmla="*/ 42 w 43"/>
                <a:gd name="T15" fmla="*/ 29 h 1356"/>
                <a:gd name="T16" fmla="*/ 42 w 43"/>
                <a:gd name="T17" fmla="*/ 27 h 1356"/>
                <a:gd name="T18" fmla="*/ 4 w 43"/>
                <a:gd name="T19" fmla="*/ 0 h 1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3" h="1356">
                  <a:moveTo>
                    <a:pt x="4" y="0"/>
                  </a:moveTo>
                  <a:cubicBezTo>
                    <a:pt x="4" y="0"/>
                    <a:pt x="3" y="0"/>
                    <a:pt x="3" y="0"/>
                  </a:cubicBezTo>
                  <a:cubicBezTo>
                    <a:pt x="2" y="0"/>
                    <a:pt x="1" y="0"/>
                    <a:pt x="0" y="0"/>
                  </a:cubicBezTo>
                  <a:cubicBezTo>
                    <a:pt x="0" y="1356"/>
                    <a:pt x="0" y="1356"/>
                    <a:pt x="0" y="1356"/>
                  </a:cubicBezTo>
                  <a:cubicBezTo>
                    <a:pt x="43" y="1356"/>
                    <a:pt x="43" y="1356"/>
                    <a:pt x="43" y="1356"/>
                  </a:cubicBezTo>
                  <a:cubicBezTo>
                    <a:pt x="43" y="1355"/>
                    <a:pt x="43" y="1355"/>
                    <a:pt x="43" y="1355"/>
                  </a:cubicBezTo>
                  <a:cubicBezTo>
                    <a:pt x="42" y="1355"/>
                    <a:pt x="42" y="1355"/>
                    <a:pt x="42" y="1355"/>
                  </a:cubicBezTo>
                  <a:cubicBezTo>
                    <a:pt x="42" y="29"/>
                    <a:pt x="42" y="29"/>
                    <a:pt x="42" y="29"/>
                  </a:cubicBezTo>
                  <a:cubicBezTo>
                    <a:pt x="42" y="29"/>
                    <a:pt x="42" y="28"/>
                    <a:pt x="42" y="27"/>
                  </a:cubicBezTo>
                  <a:cubicBezTo>
                    <a:pt x="39" y="18"/>
                    <a:pt x="29" y="0"/>
                    <a:pt x="4" y="0"/>
                  </a:cubicBezTo>
                </a:path>
              </a:pathLst>
            </a:custGeom>
            <a:solidFill>
              <a:srgbClr val="F39C11"/>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65" name="Freeform 53"/>
            <p:cNvSpPr>
              <a:spLocks/>
            </p:cNvSpPr>
            <p:nvPr/>
          </p:nvSpPr>
          <p:spPr bwMode="auto">
            <a:xfrm>
              <a:off x="6228631" y="4692138"/>
              <a:ext cx="100315" cy="2161149"/>
            </a:xfrm>
            <a:custGeom>
              <a:avLst/>
              <a:gdLst>
                <a:gd name="T0" fmla="*/ 31 w 63"/>
                <a:gd name="T1" fmla="*/ 0 h 1358"/>
                <a:gd name="T2" fmla="*/ 30 w 63"/>
                <a:gd name="T3" fmla="*/ 0 h 1358"/>
                <a:gd name="T4" fmla="*/ 0 w 63"/>
                <a:gd name="T5" fmla="*/ 30 h 1358"/>
                <a:gd name="T6" fmla="*/ 0 w 63"/>
                <a:gd name="T7" fmla="*/ 32 h 1358"/>
                <a:gd name="T8" fmla="*/ 0 w 63"/>
                <a:gd name="T9" fmla="*/ 1358 h 1358"/>
                <a:gd name="T10" fmla="*/ 1 w 63"/>
                <a:gd name="T11" fmla="*/ 1358 h 1358"/>
                <a:gd name="T12" fmla="*/ 63 w 63"/>
                <a:gd name="T13" fmla="*/ 1358 h 1358"/>
                <a:gd name="T14" fmla="*/ 63 w 63"/>
                <a:gd name="T15" fmla="*/ 32 h 1358"/>
                <a:gd name="T16" fmla="*/ 57 w 63"/>
                <a:gd name="T17" fmla="*/ 17 h 1358"/>
                <a:gd name="T18" fmla="*/ 31 w 63"/>
                <a:gd name="T19" fmla="*/ 0 h 13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3" h="1358">
                  <a:moveTo>
                    <a:pt x="31" y="0"/>
                  </a:moveTo>
                  <a:cubicBezTo>
                    <a:pt x="31" y="0"/>
                    <a:pt x="31" y="0"/>
                    <a:pt x="30" y="0"/>
                  </a:cubicBezTo>
                  <a:cubicBezTo>
                    <a:pt x="8" y="1"/>
                    <a:pt x="2" y="22"/>
                    <a:pt x="0" y="30"/>
                  </a:cubicBezTo>
                  <a:cubicBezTo>
                    <a:pt x="0" y="31"/>
                    <a:pt x="0" y="32"/>
                    <a:pt x="0" y="32"/>
                  </a:cubicBezTo>
                  <a:cubicBezTo>
                    <a:pt x="0" y="1358"/>
                    <a:pt x="0" y="1358"/>
                    <a:pt x="0" y="1358"/>
                  </a:cubicBezTo>
                  <a:cubicBezTo>
                    <a:pt x="1" y="1358"/>
                    <a:pt x="1" y="1358"/>
                    <a:pt x="1" y="1358"/>
                  </a:cubicBezTo>
                  <a:cubicBezTo>
                    <a:pt x="63" y="1358"/>
                    <a:pt x="63" y="1358"/>
                    <a:pt x="63" y="1358"/>
                  </a:cubicBezTo>
                  <a:cubicBezTo>
                    <a:pt x="63" y="32"/>
                    <a:pt x="63" y="32"/>
                    <a:pt x="63" y="32"/>
                  </a:cubicBezTo>
                  <a:cubicBezTo>
                    <a:pt x="63" y="32"/>
                    <a:pt x="61" y="24"/>
                    <a:pt x="57" y="17"/>
                  </a:cubicBezTo>
                  <a:cubicBezTo>
                    <a:pt x="52" y="9"/>
                    <a:pt x="45" y="0"/>
                    <a:pt x="31" y="0"/>
                  </a:cubicBezTo>
                </a:path>
              </a:pathLst>
            </a:custGeom>
            <a:solidFill>
              <a:srgbClr val="F39C11"/>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66" name="Freeform 54"/>
            <p:cNvSpPr>
              <a:spLocks/>
            </p:cNvSpPr>
            <p:nvPr/>
          </p:nvSpPr>
          <p:spPr bwMode="auto">
            <a:xfrm>
              <a:off x="6161979" y="4268661"/>
              <a:ext cx="72038" cy="178413"/>
            </a:xfrm>
            <a:custGeom>
              <a:avLst/>
              <a:gdLst>
                <a:gd name="T0" fmla="*/ 12 w 45"/>
                <a:gd name="T1" fmla="*/ 0 h 112"/>
                <a:gd name="T2" fmla="*/ 7 w 45"/>
                <a:gd name="T3" fmla="*/ 0 h 112"/>
                <a:gd name="T4" fmla="*/ 0 w 45"/>
                <a:gd name="T5" fmla="*/ 0 h 112"/>
                <a:gd name="T6" fmla="*/ 0 w 45"/>
                <a:gd name="T7" fmla="*/ 112 h 112"/>
                <a:gd name="T8" fmla="*/ 11 w 45"/>
                <a:gd name="T9" fmla="*/ 112 h 112"/>
                <a:gd name="T10" fmla="*/ 45 w 45"/>
                <a:gd name="T11" fmla="*/ 109 h 112"/>
                <a:gd name="T12" fmla="*/ 45 w 45"/>
                <a:gd name="T13" fmla="*/ 109 h 112"/>
                <a:gd name="T14" fmla="*/ 12 w 45"/>
                <a:gd name="T15" fmla="*/ 0 h 1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5" h="112">
                  <a:moveTo>
                    <a:pt x="12" y="0"/>
                  </a:moveTo>
                  <a:cubicBezTo>
                    <a:pt x="7" y="0"/>
                    <a:pt x="7" y="0"/>
                    <a:pt x="7" y="0"/>
                  </a:cubicBezTo>
                  <a:cubicBezTo>
                    <a:pt x="0" y="0"/>
                    <a:pt x="0" y="0"/>
                    <a:pt x="0" y="0"/>
                  </a:cubicBezTo>
                  <a:cubicBezTo>
                    <a:pt x="0" y="112"/>
                    <a:pt x="0" y="112"/>
                    <a:pt x="0" y="112"/>
                  </a:cubicBezTo>
                  <a:cubicBezTo>
                    <a:pt x="3" y="112"/>
                    <a:pt x="7" y="112"/>
                    <a:pt x="11" y="112"/>
                  </a:cubicBezTo>
                  <a:cubicBezTo>
                    <a:pt x="21" y="112"/>
                    <a:pt x="33" y="111"/>
                    <a:pt x="45" y="109"/>
                  </a:cubicBezTo>
                  <a:cubicBezTo>
                    <a:pt x="45" y="109"/>
                    <a:pt x="45" y="109"/>
                    <a:pt x="45" y="109"/>
                  </a:cubicBezTo>
                  <a:cubicBezTo>
                    <a:pt x="12" y="0"/>
                    <a:pt x="12" y="0"/>
                    <a:pt x="12" y="0"/>
                  </a:cubicBezTo>
                </a:path>
              </a:pathLst>
            </a:custGeom>
            <a:solidFill>
              <a:srgbClr val="F39C11"/>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grpSp>
      <p:grpSp>
        <p:nvGrpSpPr>
          <p:cNvPr id="367" name="Group 6"/>
          <p:cNvGrpSpPr/>
          <p:nvPr userDrawn="1"/>
        </p:nvGrpSpPr>
        <p:grpSpPr>
          <a:xfrm rot="10800000" flipV="1">
            <a:off x="11473724" y="6225655"/>
            <a:ext cx="409339" cy="3142082"/>
            <a:chOff x="6480429" y="3713225"/>
            <a:chExt cx="409339" cy="3142082"/>
          </a:xfrm>
        </p:grpSpPr>
        <p:sp>
          <p:nvSpPr>
            <p:cNvPr id="368" name="Freeform 5"/>
            <p:cNvSpPr>
              <a:spLocks/>
            </p:cNvSpPr>
            <p:nvPr/>
          </p:nvSpPr>
          <p:spPr bwMode="auto">
            <a:xfrm>
              <a:off x="6491874" y="3722651"/>
              <a:ext cx="302292" cy="490130"/>
            </a:xfrm>
            <a:custGeom>
              <a:avLst/>
              <a:gdLst>
                <a:gd name="T0" fmla="*/ 449 w 449"/>
                <a:gd name="T1" fmla="*/ 657 h 728"/>
                <a:gd name="T2" fmla="*/ 241 w 449"/>
                <a:gd name="T3" fmla="*/ 0 h 728"/>
                <a:gd name="T4" fmla="*/ 196 w 449"/>
                <a:gd name="T5" fmla="*/ 0 h 728"/>
                <a:gd name="T6" fmla="*/ 0 w 449"/>
                <a:gd name="T7" fmla="*/ 681 h 728"/>
                <a:gd name="T8" fmla="*/ 12 w 449"/>
                <a:gd name="T9" fmla="*/ 728 h 728"/>
                <a:gd name="T10" fmla="*/ 423 w 449"/>
                <a:gd name="T11" fmla="*/ 726 h 728"/>
                <a:gd name="T12" fmla="*/ 449 w 449"/>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49" h="728">
                  <a:moveTo>
                    <a:pt x="449" y="657"/>
                  </a:moveTo>
                  <a:lnTo>
                    <a:pt x="241" y="0"/>
                  </a:lnTo>
                  <a:lnTo>
                    <a:pt x="196" y="0"/>
                  </a:lnTo>
                  <a:lnTo>
                    <a:pt x="0" y="681"/>
                  </a:lnTo>
                  <a:lnTo>
                    <a:pt x="12" y="728"/>
                  </a:lnTo>
                  <a:lnTo>
                    <a:pt x="423" y="726"/>
                  </a:lnTo>
                  <a:lnTo>
                    <a:pt x="449" y="657"/>
                  </a:lnTo>
                  <a:close/>
                </a:path>
              </a:pathLst>
            </a:custGeom>
            <a:solidFill>
              <a:srgbClr val="F8E9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69" name="Freeform 6"/>
            <p:cNvSpPr>
              <a:spLocks/>
            </p:cNvSpPr>
            <p:nvPr/>
          </p:nvSpPr>
          <p:spPr bwMode="auto">
            <a:xfrm>
              <a:off x="6491874" y="3722651"/>
              <a:ext cx="302292" cy="490130"/>
            </a:xfrm>
            <a:custGeom>
              <a:avLst/>
              <a:gdLst>
                <a:gd name="T0" fmla="*/ 449 w 449"/>
                <a:gd name="T1" fmla="*/ 657 h 728"/>
                <a:gd name="T2" fmla="*/ 241 w 449"/>
                <a:gd name="T3" fmla="*/ 0 h 728"/>
                <a:gd name="T4" fmla="*/ 196 w 449"/>
                <a:gd name="T5" fmla="*/ 0 h 728"/>
                <a:gd name="T6" fmla="*/ 0 w 449"/>
                <a:gd name="T7" fmla="*/ 681 h 728"/>
                <a:gd name="T8" fmla="*/ 12 w 449"/>
                <a:gd name="T9" fmla="*/ 728 h 728"/>
                <a:gd name="T10" fmla="*/ 423 w 449"/>
                <a:gd name="T11" fmla="*/ 726 h 728"/>
                <a:gd name="T12" fmla="*/ 449 w 449"/>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49" h="728">
                  <a:moveTo>
                    <a:pt x="449" y="657"/>
                  </a:moveTo>
                  <a:lnTo>
                    <a:pt x="241" y="0"/>
                  </a:lnTo>
                  <a:lnTo>
                    <a:pt x="196" y="0"/>
                  </a:lnTo>
                  <a:lnTo>
                    <a:pt x="0" y="681"/>
                  </a:lnTo>
                  <a:lnTo>
                    <a:pt x="12" y="728"/>
                  </a:lnTo>
                  <a:lnTo>
                    <a:pt x="423" y="726"/>
                  </a:lnTo>
                  <a:lnTo>
                    <a:pt x="449" y="65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70" name="Freeform 7"/>
            <p:cNvSpPr>
              <a:spLocks/>
            </p:cNvSpPr>
            <p:nvPr/>
          </p:nvSpPr>
          <p:spPr bwMode="auto">
            <a:xfrm>
              <a:off x="6579397" y="4144108"/>
              <a:ext cx="125899" cy="2711199"/>
            </a:xfrm>
            <a:custGeom>
              <a:avLst/>
              <a:gdLst>
                <a:gd name="T0" fmla="*/ 79 w 79"/>
                <a:gd name="T1" fmla="*/ 1703 h 1703"/>
                <a:gd name="T2" fmla="*/ 0 w 79"/>
                <a:gd name="T3" fmla="*/ 1703 h 1703"/>
                <a:gd name="T4" fmla="*/ 0 w 79"/>
                <a:gd name="T5" fmla="*/ 33 h 1703"/>
                <a:gd name="T6" fmla="*/ 38 w 79"/>
                <a:gd name="T7" fmla="*/ 1 h 1703"/>
                <a:gd name="T8" fmla="*/ 79 w 79"/>
                <a:gd name="T9" fmla="*/ 33 h 1703"/>
                <a:gd name="T10" fmla="*/ 79 w 79"/>
                <a:gd name="T11" fmla="*/ 1703 h 1703"/>
              </a:gdLst>
              <a:ahLst/>
              <a:cxnLst>
                <a:cxn ang="0">
                  <a:pos x="T0" y="T1"/>
                </a:cxn>
                <a:cxn ang="0">
                  <a:pos x="T2" y="T3"/>
                </a:cxn>
                <a:cxn ang="0">
                  <a:pos x="T4" y="T5"/>
                </a:cxn>
                <a:cxn ang="0">
                  <a:pos x="T6" y="T7"/>
                </a:cxn>
                <a:cxn ang="0">
                  <a:pos x="T8" y="T9"/>
                </a:cxn>
                <a:cxn ang="0">
                  <a:pos x="T10" y="T11"/>
                </a:cxn>
              </a:cxnLst>
              <a:rect l="0" t="0" r="r" b="b"/>
              <a:pathLst>
                <a:path w="79" h="1703">
                  <a:moveTo>
                    <a:pt x="79" y="1703"/>
                  </a:moveTo>
                  <a:cubicBezTo>
                    <a:pt x="0" y="1703"/>
                    <a:pt x="0" y="1703"/>
                    <a:pt x="0" y="1703"/>
                  </a:cubicBezTo>
                  <a:cubicBezTo>
                    <a:pt x="0" y="33"/>
                    <a:pt x="0" y="33"/>
                    <a:pt x="0" y="33"/>
                  </a:cubicBezTo>
                  <a:cubicBezTo>
                    <a:pt x="0" y="33"/>
                    <a:pt x="5" y="2"/>
                    <a:pt x="38" y="1"/>
                  </a:cubicBezTo>
                  <a:cubicBezTo>
                    <a:pt x="72" y="0"/>
                    <a:pt x="79" y="33"/>
                    <a:pt x="79" y="33"/>
                  </a:cubicBezTo>
                  <a:cubicBezTo>
                    <a:pt x="79" y="1703"/>
                    <a:pt x="79" y="1703"/>
                    <a:pt x="79" y="1703"/>
                  </a:cubicBezTo>
                </a:path>
              </a:pathLst>
            </a:custGeom>
            <a:solidFill>
              <a:srgbClr val="E23761">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71" name="Freeform 8"/>
            <p:cNvSpPr>
              <a:spLocks/>
            </p:cNvSpPr>
            <p:nvPr/>
          </p:nvSpPr>
          <p:spPr bwMode="auto">
            <a:xfrm>
              <a:off x="6701930" y="4141415"/>
              <a:ext cx="100315" cy="2711872"/>
            </a:xfrm>
            <a:custGeom>
              <a:avLst/>
              <a:gdLst>
                <a:gd name="T0" fmla="*/ 63 w 63"/>
                <a:gd name="T1" fmla="*/ 1704 h 1704"/>
                <a:gd name="T2" fmla="*/ 0 w 63"/>
                <a:gd name="T3" fmla="*/ 1704 h 1704"/>
                <a:gd name="T4" fmla="*/ 0 w 63"/>
                <a:gd name="T5" fmla="*/ 33 h 1704"/>
                <a:gd name="T6" fmla="*/ 31 w 63"/>
                <a:gd name="T7" fmla="*/ 1 h 1704"/>
                <a:gd name="T8" fmla="*/ 63 w 63"/>
                <a:gd name="T9" fmla="*/ 33 h 1704"/>
                <a:gd name="T10" fmla="*/ 63 w 63"/>
                <a:gd name="T11" fmla="*/ 1704 h 1704"/>
              </a:gdLst>
              <a:ahLst/>
              <a:cxnLst>
                <a:cxn ang="0">
                  <a:pos x="T0" y="T1"/>
                </a:cxn>
                <a:cxn ang="0">
                  <a:pos x="T2" y="T3"/>
                </a:cxn>
                <a:cxn ang="0">
                  <a:pos x="T4" y="T5"/>
                </a:cxn>
                <a:cxn ang="0">
                  <a:pos x="T6" y="T7"/>
                </a:cxn>
                <a:cxn ang="0">
                  <a:pos x="T8" y="T9"/>
                </a:cxn>
                <a:cxn ang="0">
                  <a:pos x="T10" y="T11"/>
                </a:cxn>
              </a:cxnLst>
              <a:rect l="0" t="0" r="r" b="b"/>
              <a:pathLst>
                <a:path w="63" h="1704">
                  <a:moveTo>
                    <a:pt x="63" y="1704"/>
                  </a:moveTo>
                  <a:cubicBezTo>
                    <a:pt x="0" y="1704"/>
                    <a:pt x="0" y="1704"/>
                    <a:pt x="0" y="1704"/>
                  </a:cubicBezTo>
                  <a:cubicBezTo>
                    <a:pt x="0" y="33"/>
                    <a:pt x="0" y="33"/>
                    <a:pt x="0" y="33"/>
                  </a:cubicBezTo>
                  <a:cubicBezTo>
                    <a:pt x="0" y="33"/>
                    <a:pt x="4" y="1"/>
                    <a:pt x="31" y="1"/>
                  </a:cubicBezTo>
                  <a:cubicBezTo>
                    <a:pt x="58" y="0"/>
                    <a:pt x="63" y="33"/>
                    <a:pt x="63" y="33"/>
                  </a:cubicBezTo>
                  <a:cubicBezTo>
                    <a:pt x="63" y="1704"/>
                    <a:pt x="63" y="1704"/>
                    <a:pt x="63" y="1704"/>
                  </a:cubicBezTo>
                </a:path>
              </a:pathLst>
            </a:custGeom>
            <a:solidFill>
              <a:srgbClr val="3DCE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72" name="Freeform 9"/>
            <p:cNvSpPr>
              <a:spLocks/>
            </p:cNvSpPr>
            <p:nvPr/>
          </p:nvSpPr>
          <p:spPr bwMode="auto">
            <a:xfrm>
              <a:off x="6480429" y="4141415"/>
              <a:ext cx="100315" cy="2711872"/>
            </a:xfrm>
            <a:custGeom>
              <a:avLst/>
              <a:gdLst>
                <a:gd name="T0" fmla="*/ 63 w 63"/>
                <a:gd name="T1" fmla="*/ 1704 h 1704"/>
                <a:gd name="T2" fmla="*/ 0 w 63"/>
                <a:gd name="T3" fmla="*/ 1704 h 1704"/>
                <a:gd name="T4" fmla="*/ 0 w 63"/>
                <a:gd name="T5" fmla="*/ 33 h 1704"/>
                <a:gd name="T6" fmla="*/ 31 w 63"/>
                <a:gd name="T7" fmla="*/ 1 h 1704"/>
                <a:gd name="T8" fmla="*/ 63 w 63"/>
                <a:gd name="T9" fmla="*/ 33 h 1704"/>
                <a:gd name="T10" fmla="*/ 63 w 63"/>
                <a:gd name="T11" fmla="*/ 1704 h 1704"/>
              </a:gdLst>
              <a:ahLst/>
              <a:cxnLst>
                <a:cxn ang="0">
                  <a:pos x="T0" y="T1"/>
                </a:cxn>
                <a:cxn ang="0">
                  <a:pos x="T2" y="T3"/>
                </a:cxn>
                <a:cxn ang="0">
                  <a:pos x="T4" y="T5"/>
                </a:cxn>
                <a:cxn ang="0">
                  <a:pos x="T6" y="T7"/>
                </a:cxn>
                <a:cxn ang="0">
                  <a:pos x="T8" y="T9"/>
                </a:cxn>
                <a:cxn ang="0">
                  <a:pos x="T10" y="T11"/>
                </a:cxn>
              </a:cxnLst>
              <a:rect l="0" t="0" r="r" b="b"/>
              <a:pathLst>
                <a:path w="63" h="1704">
                  <a:moveTo>
                    <a:pt x="63" y="1704"/>
                  </a:moveTo>
                  <a:cubicBezTo>
                    <a:pt x="0" y="1704"/>
                    <a:pt x="0" y="1704"/>
                    <a:pt x="0" y="1704"/>
                  </a:cubicBezTo>
                  <a:cubicBezTo>
                    <a:pt x="0" y="33"/>
                    <a:pt x="0" y="33"/>
                    <a:pt x="0" y="33"/>
                  </a:cubicBezTo>
                  <a:cubicBezTo>
                    <a:pt x="0" y="33"/>
                    <a:pt x="4" y="1"/>
                    <a:pt x="31" y="1"/>
                  </a:cubicBezTo>
                  <a:cubicBezTo>
                    <a:pt x="58" y="0"/>
                    <a:pt x="63" y="33"/>
                    <a:pt x="63" y="33"/>
                  </a:cubicBezTo>
                  <a:lnTo>
                    <a:pt x="63" y="1704"/>
                  </a:lnTo>
                  <a:close/>
                </a:path>
              </a:pathLst>
            </a:custGeom>
            <a:solidFill>
              <a:srgbClr val="E23761">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73" name="Freeform 10"/>
            <p:cNvSpPr>
              <a:spLocks/>
            </p:cNvSpPr>
            <p:nvPr/>
          </p:nvSpPr>
          <p:spPr bwMode="auto">
            <a:xfrm>
              <a:off x="6576031" y="3714572"/>
              <a:ext cx="131958" cy="191204"/>
            </a:xfrm>
            <a:custGeom>
              <a:avLst/>
              <a:gdLst>
                <a:gd name="T0" fmla="*/ 0 w 83"/>
                <a:gd name="T1" fmla="*/ 111 h 120"/>
                <a:gd name="T2" fmla="*/ 83 w 83"/>
                <a:gd name="T3" fmla="*/ 113 h 120"/>
                <a:gd name="T4" fmla="*/ 50 w 83"/>
                <a:gd name="T5" fmla="*/ 0 h 120"/>
                <a:gd name="T6" fmla="*/ 29 w 83"/>
                <a:gd name="T7" fmla="*/ 0 h 120"/>
                <a:gd name="T8" fmla="*/ 0 w 83"/>
                <a:gd name="T9" fmla="*/ 111 h 120"/>
              </a:gdLst>
              <a:ahLst/>
              <a:cxnLst>
                <a:cxn ang="0">
                  <a:pos x="T0" y="T1"/>
                </a:cxn>
                <a:cxn ang="0">
                  <a:pos x="T2" y="T3"/>
                </a:cxn>
                <a:cxn ang="0">
                  <a:pos x="T4" y="T5"/>
                </a:cxn>
                <a:cxn ang="0">
                  <a:pos x="T6" y="T7"/>
                </a:cxn>
                <a:cxn ang="0">
                  <a:pos x="T8" y="T9"/>
                </a:cxn>
              </a:cxnLst>
              <a:rect l="0" t="0" r="r" b="b"/>
              <a:pathLst>
                <a:path w="83" h="120">
                  <a:moveTo>
                    <a:pt x="0" y="111"/>
                  </a:moveTo>
                  <a:cubicBezTo>
                    <a:pt x="0" y="111"/>
                    <a:pt x="40" y="120"/>
                    <a:pt x="83" y="113"/>
                  </a:cubicBezTo>
                  <a:cubicBezTo>
                    <a:pt x="50" y="0"/>
                    <a:pt x="50" y="0"/>
                    <a:pt x="50" y="0"/>
                  </a:cubicBezTo>
                  <a:cubicBezTo>
                    <a:pt x="29" y="0"/>
                    <a:pt x="29" y="0"/>
                    <a:pt x="29" y="0"/>
                  </a:cubicBezTo>
                  <a:cubicBezTo>
                    <a:pt x="0" y="111"/>
                    <a:pt x="0" y="111"/>
                    <a:pt x="0" y="111"/>
                  </a:cubicBezTo>
                </a:path>
              </a:pathLst>
            </a:custGeom>
            <a:solidFill>
              <a:srgbClr val="E23761">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74" name="Freeform 55"/>
            <p:cNvSpPr>
              <a:spLocks/>
            </p:cNvSpPr>
            <p:nvPr/>
          </p:nvSpPr>
          <p:spPr bwMode="auto">
            <a:xfrm>
              <a:off x="6655475" y="3713225"/>
              <a:ext cx="234293" cy="3142082"/>
            </a:xfrm>
            <a:custGeom>
              <a:avLst/>
              <a:gdLst>
                <a:gd name="T0" fmla="*/ 24 w 147"/>
                <a:gd name="T1" fmla="*/ 0 h 1974"/>
                <a:gd name="T2" fmla="*/ 0 w 147"/>
                <a:gd name="T3" fmla="*/ 1 h 1974"/>
                <a:gd name="T4" fmla="*/ 33 w 147"/>
                <a:gd name="T5" fmla="*/ 114 h 1974"/>
                <a:gd name="T6" fmla="*/ 33 w 147"/>
                <a:gd name="T7" fmla="*/ 114 h 1974"/>
                <a:gd name="T8" fmla="*/ 87 w 147"/>
                <a:gd name="T9" fmla="*/ 284 h 1974"/>
                <a:gd name="T10" fmla="*/ 86 w 147"/>
                <a:gd name="T11" fmla="*/ 286 h 1974"/>
                <a:gd name="T12" fmla="*/ 92 w 147"/>
                <a:gd name="T13" fmla="*/ 302 h 1974"/>
                <a:gd name="T14" fmla="*/ 92 w 147"/>
                <a:gd name="T15" fmla="*/ 1973 h 1974"/>
                <a:gd name="T16" fmla="*/ 31 w 147"/>
                <a:gd name="T17" fmla="*/ 1973 h 1974"/>
                <a:gd name="T18" fmla="*/ 31 w 147"/>
                <a:gd name="T19" fmla="*/ 1974 h 1974"/>
                <a:gd name="T20" fmla="*/ 147 w 147"/>
                <a:gd name="T21" fmla="*/ 1974 h 1974"/>
                <a:gd name="T22" fmla="*/ 132 w 147"/>
                <a:gd name="T23" fmla="*/ 290 h 1974"/>
                <a:gd name="T24" fmla="*/ 24 w 147"/>
                <a:gd name="T25" fmla="*/ 0 h 19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7" h="1974">
                  <a:moveTo>
                    <a:pt x="24" y="0"/>
                  </a:moveTo>
                  <a:cubicBezTo>
                    <a:pt x="0" y="1"/>
                    <a:pt x="0" y="1"/>
                    <a:pt x="0" y="1"/>
                  </a:cubicBezTo>
                  <a:cubicBezTo>
                    <a:pt x="33" y="114"/>
                    <a:pt x="33" y="114"/>
                    <a:pt x="33" y="114"/>
                  </a:cubicBezTo>
                  <a:cubicBezTo>
                    <a:pt x="33" y="114"/>
                    <a:pt x="33" y="114"/>
                    <a:pt x="33" y="114"/>
                  </a:cubicBezTo>
                  <a:cubicBezTo>
                    <a:pt x="87" y="284"/>
                    <a:pt x="87" y="284"/>
                    <a:pt x="87" y="284"/>
                  </a:cubicBezTo>
                  <a:cubicBezTo>
                    <a:pt x="86" y="286"/>
                    <a:pt x="86" y="286"/>
                    <a:pt x="86" y="286"/>
                  </a:cubicBezTo>
                  <a:cubicBezTo>
                    <a:pt x="91" y="294"/>
                    <a:pt x="92" y="302"/>
                    <a:pt x="92" y="302"/>
                  </a:cubicBezTo>
                  <a:cubicBezTo>
                    <a:pt x="92" y="1973"/>
                    <a:pt x="92" y="1973"/>
                    <a:pt x="92" y="1973"/>
                  </a:cubicBezTo>
                  <a:cubicBezTo>
                    <a:pt x="31" y="1973"/>
                    <a:pt x="31" y="1973"/>
                    <a:pt x="31" y="1973"/>
                  </a:cubicBezTo>
                  <a:cubicBezTo>
                    <a:pt x="31" y="1974"/>
                    <a:pt x="31" y="1974"/>
                    <a:pt x="31" y="1974"/>
                  </a:cubicBezTo>
                  <a:cubicBezTo>
                    <a:pt x="147" y="1974"/>
                    <a:pt x="147" y="1974"/>
                    <a:pt x="147" y="1974"/>
                  </a:cubicBezTo>
                  <a:cubicBezTo>
                    <a:pt x="132" y="290"/>
                    <a:pt x="132" y="290"/>
                    <a:pt x="132" y="290"/>
                  </a:cubicBezTo>
                  <a:cubicBezTo>
                    <a:pt x="24" y="0"/>
                    <a:pt x="24" y="0"/>
                    <a:pt x="24" y="0"/>
                  </a:cubicBezTo>
                </a:path>
              </a:pathLst>
            </a:custGeom>
            <a:solidFill>
              <a:srgbClr val="9C96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75" name="Freeform 56"/>
            <p:cNvSpPr>
              <a:spLocks/>
            </p:cNvSpPr>
            <p:nvPr/>
          </p:nvSpPr>
          <p:spPr bwMode="auto">
            <a:xfrm>
              <a:off x="6639990" y="3894331"/>
              <a:ext cx="154175" cy="294886"/>
            </a:xfrm>
            <a:custGeom>
              <a:avLst/>
              <a:gdLst>
                <a:gd name="T0" fmla="*/ 43 w 97"/>
                <a:gd name="T1" fmla="*/ 0 h 185"/>
                <a:gd name="T2" fmla="*/ 8 w 97"/>
                <a:gd name="T3" fmla="*/ 3 h 185"/>
                <a:gd name="T4" fmla="*/ 0 w 97"/>
                <a:gd name="T5" fmla="*/ 3 h 185"/>
                <a:gd name="T6" fmla="*/ 0 w 97"/>
                <a:gd name="T7" fmla="*/ 158 h 185"/>
                <a:gd name="T8" fmla="*/ 0 w 97"/>
                <a:gd name="T9" fmla="*/ 158 h 185"/>
                <a:gd name="T10" fmla="*/ 1 w 97"/>
                <a:gd name="T11" fmla="*/ 158 h 185"/>
                <a:gd name="T12" fmla="*/ 39 w 97"/>
                <a:gd name="T13" fmla="*/ 185 h 185"/>
                <a:gd name="T14" fmla="*/ 70 w 97"/>
                <a:gd name="T15" fmla="*/ 156 h 185"/>
                <a:gd name="T16" fmla="*/ 71 w 97"/>
                <a:gd name="T17" fmla="*/ 156 h 185"/>
                <a:gd name="T18" fmla="*/ 96 w 97"/>
                <a:gd name="T19" fmla="*/ 172 h 185"/>
                <a:gd name="T20" fmla="*/ 97 w 97"/>
                <a:gd name="T21" fmla="*/ 170 h 185"/>
                <a:gd name="T22" fmla="*/ 43 w 97"/>
                <a:gd name="T23" fmla="*/ 0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7" h="185">
                  <a:moveTo>
                    <a:pt x="43" y="0"/>
                  </a:moveTo>
                  <a:cubicBezTo>
                    <a:pt x="31" y="2"/>
                    <a:pt x="19" y="3"/>
                    <a:pt x="8" y="3"/>
                  </a:cubicBezTo>
                  <a:cubicBezTo>
                    <a:pt x="5" y="3"/>
                    <a:pt x="3" y="3"/>
                    <a:pt x="0" y="3"/>
                  </a:cubicBezTo>
                  <a:cubicBezTo>
                    <a:pt x="0" y="158"/>
                    <a:pt x="0" y="158"/>
                    <a:pt x="0" y="158"/>
                  </a:cubicBezTo>
                  <a:cubicBezTo>
                    <a:pt x="0" y="158"/>
                    <a:pt x="0" y="158"/>
                    <a:pt x="0" y="158"/>
                  </a:cubicBezTo>
                  <a:cubicBezTo>
                    <a:pt x="1" y="158"/>
                    <a:pt x="1" y="158"/>
                    <a:pt x="1" y="158"/>
                  </a:cubicBezTo>
                  <a:cubicBezTo>
                    <a:pt x="26" y="158"/>
                    <a:pt x="36" y="176"/>
                    <a:pt x="39" y="185"/>
                  </a:cubicBezTo>
                  <a:cubicBezTo>
                    <a:pt x="41" y="178"/>
                    <a:pt x="47" y="156"/>
                    <a:pt x="70" y="156"/>
                  </a:cubicBezTo>
                  <a:cubicBezTo>
                    <a:pt x="70" y="156"/>
                    <a:pt x="70" y="156"/>
                    <a:pt x="71" y="156"/>
                  </a:cubicBezTo>
                  <a:cubicBezTo>
                    <a:pt x="84" y="156"/>
                    <a:pt x="92" y="164"/>
                    <a:pt x="96" y="172"/>
                  </a:cubicBezTo>
                  <a:cubicBezTo>
                    <a:pt x="97" y="170"/>
                    <a:pt x="97" y="170"/>
                    <a:pt x="97" y="170"/>
                  </a:cubicBezTo>
                  <a:cubicBezTo>
                    <a:pt x="43" y="0"/>
                    <a:pt x="43" y="0"/>
                    <a:pt x="43" y="0"/>
                  </a:cubicBezTo>
                </a:path>
              </a:pathLst>
            </a:custGeom>
            <a:solidFill>
              <a:srgbClr val="C2B3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76" name="Freeform 57"/>
            <p:cNvSpPr>
              <a:spLocks/>
            </p:cNvSpPr>
            <p:nvPr/>
          </p:nvSpPr>
          <p:spPr bwMode="auto">
            <a:xfrm>
              <a:off x="6639990" y="4146128"/>
              <a:ext cx="65306" cy="2709179"/>
            </a:xfrm>
            <a:custGeom>
              <a:avLst/>
              <a:gdLst>
                <a:gd name="T0" fmla="*/ 1 w 41"/>
                <a:gd name="T1" fmla="*/ 0 h 1702"/>
                <a:gd name="T2" fmla="*/ 0 w 41"/>
                <a:gd name="T3" fmla="*/ 0 h 1702"/>
                <a:gd name="T4" fmla="*/ 0 w 41"/>
                <a:gd name="T5" fmla="*/ 0 h 1702"/>
                <a:gd name="T6" fmla="*/ 0 w 41"/>
                <a:gd name="T7" fmla="*/ 1702 h 1702"/>
                <a:gd name="T8" fmla="*/ 41 w 41"/>
                <a:gd name="T9" fmla="*/ 1702 h 1702"/>
                <a:gd name="T10" fmla="*/ 41 w 41"/>
                <a:gd name="T11" fmla="*/ 1701 h 1702"/>
                <a:gd name="T12" fmla="*/ 39 w 41"/>
                <a:gd name="T13" fmla="*/ 1701 h 1702"/>
                <a:gd name="T14" fmla="*/ 39 w 41"/>
                <a:gd name="T15" fmla="*/ 30 h 1702"/>
                <a:gd name="T16" fmla="*/ 39 w 41"/>
                <a:gd name="T17" fmla="*/ 27 h 1702"/>
                <a:gd name="T18" fmla="*/ 1 w 41"/>
                <a:gd name="T19" fmla="*/ 0 h 1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1" h="1702">
                  <a:moveTo>
                    <a:pt x="1" y="0"/>
                  </a:moveTo>
                  <a:cubicBezTo>
                    <a:pt x="1" y="0"/>
                    <a:pt x="1" y="0"/>
                    <a:pt x="0" y="0"/>
                  </a:cubicBezTo>
                  <a:cubicBezTo>
                    <a:pt x="0" y="0"/>
                    <a:pt x="0" y="0"/>
                    <a:pt x="0" y="0"/>
                  </a:cubicBezTo>
                  <a:cubicBezTo>
                    <a:pt x="0" y="1702"/>
                    <a:pt x="0" y="1702"/>
                    <a:pt x="0" y="1702"/>
                  </a:cubicBezTo>
                  <a:cubicBezTo>
                    <a:pt x="41" y="1702"/>
                    <a:pt x="41" y="1702"/>
                    <a:pt x="41" y="1702"/>
                  </a:cubicBezTo>
                  <a:cubicBezTo>
                    <a:pt x="41" y="1701"/>
                    <a:pt x="41" y="1701"/>
                    <a:pt x="41" y="1701"/>
                  </a:cubicBezTo>
                  <a:cubicBezTo>
                    <a:pt x="39" y="1701"/>
                    <a:pt x="39" y="1701"/>
                    <a:pt x="39" y="1701"/>
                  </a:cubicBezTo>
                  <a:cubicBezTo>
                    <a:pt x="39" y="30"/>
                    <a:pt x="39" y="30"/>
                    <a:pt x="39" y="30"/>
                  </a:cubicBezTo>
                  <a:cubicBezTo>
                    <a:pt x="39" y="30"/>
                    <a:pt x="39" y="29"/>
                    <a:pt x="39" y="27"/>
                  </a:cubicBezTo>
                  <a:cubicBezTo>
                    <a:pt x="36" y="18"/>
                    <a:pt x="26" y="0"/>
                    <a:pt x="1" y="0"/>
                  </a:cubicBezTo>
                </a:path>
              </a:pathLst>
            </a:custGeom>
            <a:solidFill>
              <a:srgbClr val="E23761"/>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77" name="Freeform 58"/>
            <p:cNvSpPr>
              <a:spLocks/>
            </p:cNvSpPr>
            <p:nvPr/>
          </p:nvSpPr>
          <p:spPr bwMode="auto">
            <a:xfrm>
              <a:off x="6701930" y="4142762"/>
              <a:ext cx="100315" cy="2710525"/>
            </a:xfrm>
            <a:custGeom>
              <a:avLst/>
              <a:gdLst>
                <a:gd name="T0" fmla="*/ 32 w 63"/>
                <a:gd name="T1" fmla="*/ 0 h 1703"/>
                <a:gd name="T2" fmla="*/ 31 w 63"/>
                <a:gd name="T3" fmla="*/ 0 h 1703"/>
                <a:gd name="T4" fmla="*/ 0 w 63"/>
                <a:gd name="T5" fmla="*/ 29 h 1703"/>
                <a:gd name="T6" fmla="*/ 0 w 63"/>
                <a:gd name="T7" fmla="*/ 32 h 1703"/>
                <a:gd name="T8" fmla="*/ 0 w 63"/>
                <a:gd name="T9" fmla="*/ 1703 h 1703"/>
                <a:gd name="T10" fmla="*/ 2 w 63"/>
                <a:gd name="T11" fmla="*/ 1703 h 1703"/>
                <a:gd name="T12" fmla="*/ 63 w 63"/>
                <a:gd name="T13" fmla="*/ 1703 h 1703"/>
                <a:gd name="T14" fmla="*/ 63 w 63"/>
                <a:gd name="T15" fmla="*/ 32 h 1703"/>
                <a:gd name="T16" fmla="*/ 57 w 63"/>
                <a:gd name="T17" fmla="*/ 16 h 1703"/>
                <a:gd name="T18" fmla="*/ 32 w 63"/>
                <a:gd name="T19" fmla="*/ 0 h 17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3" h="1703">
                  <a:moveTo>
                    <a:pt x="32" y="0"/>
                  </a:moveTo>
                  <a:cubicBezTo>
                    <a:pt x="31" y="0"/>
                    <a:pt x="31" y="0"/>
                    <a:pt x="31" y="0"/>
                  </a:cubicBezTo>
                  <a:cubicBezTo>
                    <a:pt x="8" y="0"/>
                    <a:pt x="2" y="22"/>
                    <a:pt x="0" y="29"/>
                  </a:cubicBezTo>
                  <a:cubicBezTo>
                    <a:pt x="0" y="31"/>
                    <a:pt x="0" y="32"/>
                    <a:pt x="0" y="32"/>
                  </a:cubicBezTo>
                  <a:cubicBezTo>
                    <a:pt x="0" y="1703"/>
                    <a:pt x="0" y="1703"/>
                    <a:pt x="0" y="1703"/>
                  </a:cubicBezTo>
                  <a:cubicBezTo>
                    <a:pt x="2" y="1703"/>
                    <a:pt x="2" y="1703"/>
                    <a:pt x="2" y="1703"/>
                  </a:cubicBezTo>
                  <a:cubicBezTo>
                    <a:pt x="63" y="1703"/>
                    <a:pt x="63" y="1703"/>
                    <a:pt x="63" y="1703"/>
                  </a:cubicBezTo>
                  <a:cubicBezTo>
                    <a:pt x="63" y="32"/>
                    <a:pt x="63" y="32"/>
                    <a:pt x="63" y="32"/>
                  </a:cubicBezTo>
                  <a:cubicBezTo>
                    <a:pt x="63" y="32"/>
                    <a:pt x="62" y="24"/>
                    <a:pt x="57" y="16"/>
                  </a:cubicBezTo>
                  <a:cubicBezTo>
                    <a:pt x="53" y="8"/>
                    <a:pt x="45" y="0"/>
                    <a:pt x="32" y="0"/>
                  </a:cubicBezTo>
                </a:path>
              </a:pathLst>
            </a:custGeom>
            <a:solidFill>
              <a:srgbClr val="E23761"/>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78" name="Freeform 59"/>
            <p:cNvSpPr>
              <a:spLocks/>
            </p:cNvSpPr>
            <p:nvPr/>
          </p:nvSpPr>
          <p:spPr bwMode="auto">
            <a:xfrm>
              <a:off x="6639990" y="3714572"/>
              <a:ext cx="67999" cy="184472"/>
            </a:xfrm>
            <a:custGeom>
              <a:avLst/>
              <a:gdLst>
                <a:gd name="T0" fmla="*/ 10 w 43"/>
                <a:gd name="T1" fmla="*/ 0 h 116"/>
                <a:gd name="T2" fmla="*/ 0 w 43"/>
                <a:gd name="T3" fmla="*/ 0 h 116"/>
                <a:gd name="T4" fmla="*/ 0 w 43"/>
                <a:gd name="T5" fmla="*/ 116 h 116"/>
                <a:gd name="T6" fmla="*/ 8 w 43"/>
                <a:gd name="T7" fmla="*/ 116 h 116"/>
                <a:gd name="T8" fmla="*/ 43 w 43"/>
                <a:gd name="T9" fmla="*/ 113 h 116"/>
                <a:gd name="T10" fmla="*/ 43 w 43"/>
                <a:gd name="T11" fmla="*/ 113 h 116"/>
                <a:gd name="T12" fmla="*/ 10 w 43"/>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43" h="116">
                  <a:moveTo>
                    <a:pt x="10" y="0"/>
                  </a:moveTo>
                  <a:cubicBezTo>
                    <a:pt x="0" y="0"/>
                    <a:pt x="0" y="0"/>
                    <a:pt x="0" y="0"/>
                  </a:cubicBezTo>
                  <a:cubicBezTo>
                    <a:pt x="0" y="116"/>
                    <a:pt x="0" y="116"/>
                    <a:pt x="0" y="116"/>
                  </a:cubicBezTo>
                  <a:cubicBezTo>
                    <a:pt x="3" y="116"/>
                    <a:pt x="5" y="116"/>
                    <a:pt x="8" y="116"/>
                  </a:cubicBezTo>
                  <a:cubicBezTo>
                    <a:pt x="19" y="116"/>
                    <a:pt x="31" y="115"/>
                    <a:pt x="43" y="113"/>
                  </a:cubicBezTo>
                  <a:cubicBezTo>
                    <a:pt x="43" y="113"/>
                    <a:pt x="43" y="113"/>
                    <a:pt x="43" y="113"/>
                  </a:cubicBezTo>
                  <a:cubicBezTo>
                    <a:pt x="10" y="0"/>
                    <a:pt x="10" y="0"/>
                    <a:pt x="10" y="0"/>
                  </a:cubicBezTo>
                </a:path>
              </a:pathLst>
            </a:custGeom>
            <a:solidFill>
              <a:srgbClr val="E23761"/>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grpSp>
      <p:grpSp>
        <p:nvGrpSpPr>
          <p:cNvPr id="379" name="Group 5"/>
          <p:cNvGrpSpPr/>
          <p:nvPr userDrawn="1"/>
        </p:nvGrpSpPr>
        <p:grpSpPr>
          <a:xfrm rot="10800000" flipV="1">
            <a:off x="5125670" y="6225655"/>
            <a:ext cx="403952" cy="2167807"/>
            <a:chOff x="6007804" y="4266641"/>
            <a:chExt cx="403952" cy="2588666"/>
          </a:xfrm>
        </p:grpSpPr>
        <p:sp>
          <p:nvSpPr>
            <p:cNvPr id="380" name="Freeform 29"/>
            <p:cNvSpPr>
              <a:spLocks/>
            </p:cNvSpPr>
            <p:nvPr/>
          </p:nvSpPr>
          <p:spPr bwMode="auto">
            <a:xfrm>
              <a:off x="6018576" y="4273373"/>
              <a:ext cx="300945" cy="490130"/>
            </a:xfrm>
            <a:custGeom>
              <a:avLst/>
              <a:gdLst>
                <a:gd name="T0" fmla="*/ 447 w 447"/>
                <a:gd name="T1" fmla="*/ 657 h 728"/>
                <a:gd name="T2" fmla="*/ 242 w 447"/>
                <a:gd name="T3" fmla="*/ 0 h 728"/>
                <a:gd name="T4" fmla="*/ 197 w 447"/>
                <a:gd name="T5" fmla="*/ 0 h 728"/>
                <a:gd name="T6" fmla="*/ 0 w 447"/>
                <a:gd name="T7" fmla="*/ 681 h 728"/>
                <a:gd name="T8" fmla="*/ 12 w 447"/>
                <a:gd name="T9" fmla="*/ 728 h 728"/>
                <a:gd name="T10" fmla="*/ 424 w 447"/>
                <a:gd name="T11" fmla="*/ 726 h 728"/>
                <a:gd name="T12" fmla="*/ 447 w 447"/>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47" h="728">
                  <a:moveTo>
                    <a:pt x="447" y="657"/>
                  </a:moveTo>
                  <a:lnTo>
                    <a:pt x="242" y="0"/>
                  </a:lnTo>
                  <a:lnTo>
                    <a:pt x="197" y="0"/>
                  </a:lnTo>
                  <a:lnTo>
                    <a:pt x="0" y="681"/>
                  </a:lnTo>
                  <a:lnTo>
                    <a:pt x="12" y="728"/>
                  </a:lnTo>
                  <a:lnTo>
                    <a:pt x="424" y="726"/>
                  </a:lnTo>
                  <a:lnTo>
                    <a:pt x="447" y="657"/>
                  </a:lnTo>
                  <a:close/>
                </a:path>
              </a:pathLst>
            </a:custGeom>
            <a:solidFill>
              <a:srgbClr val="F8E9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81" name="Freeform 30"/>
            <p:cNvSpPr>
              <a:spLocks/>
            </p:cNvSpPr>
            <p:nvPr/>
          </p:nvSpPr>
          <p:spPr bwMode="auto">
            <a:xfrm>
              <a:off x="6018576" y="4273373"/>
              <a:ext cx="300945" cy="490130"/>
            </a:xfrm>
            <a:custGeom>
              <a:avLst/>
              <a:gdLst>
                <a:gd name="T0" fmla="*/ 447 w 447"/>
                <a:gd name="T1" fmla="*/ 657 h 728"/>
                <a:gd name="T2" fmla="*/ 242 w 447"/>
                <a:gd name="T3" fmla="*/ 0 h 728"/>
                <a:gd name="T4" fmla="*/ 197 w 447"/>
                <a:gd name="T5" fmla="*/ 0 h 728"/>
                <a:gd name="T6" fmla="*/ 0 w 447"/>
                <a:gd name="T7" fmla="*/ 681 h 728"/>
                <a:gd name="T8" fmla="*/ 12 w 447"/>
                <a:gd name="T9" fmla="*/ 728 h 728"/>
                <a:gd name="T10" fmla="*/ 424 w 447"/>
                <a:gd name="T11" fmla="*/ 726 h 728"/>
                <a:gd name="T12" fmla="*/ 447 w 447"/>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47" h="728">
                  <a:moveTo>
                    <a:pt x="447" y="657"/>
                  </a:moveTo>
                  <a:lnTo>
                    <a:pt x="242" y="0"/>
                  </a:lnTo>
                  <a:lnTo>
                    <a:pt x="197" y="0"/>
                  </a:lnTo>
                  <a:lnTo>
                    <a:pt x="0" y="681"/>
                  </a:lnTo>
                  <a:lnTo>
                    <a:pt x="12" y="728"/>
                  </a:lnTo>
                  <a:lnTo>
                    <a:pt x="424" y="726"/>
                  </a:lnTo>
                  <a:lnTo>
                    <a:pt x="447" y="65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82" name="Freeform 31"/>
            <p:cNvSpPr>
              <a:spLocks/>
            </p:cNvSpPr>
            <p:nvPr/>
          </p:nvSpPr>
          <p:spPr bwMode="auto">
            <a:xfrm>
              <a:off x="6104752" y="4694831"/>
              <a:ext cx="125899" cy="2160476"/>
            </a:xfrm>
            <a:custGeom>
              <a:avLst/>
              <a:gdLst>
                <a:gd name="T0" fmla="*/ 79 w 79"/>
                <a:gd name="T1" fmla="*/ 1357 h 1357"/>
                <a:gd name="T2" fmla="*/ 0 w 79"/>
                <a:gd name="T3" fmla="*/ 1357 h 1357"/>
                <a:gd name="T4" fmla="*/ 0 w 79"/>
                <a:gd name="T5" fmla="*/ 32 h 1357"/>
                <a:gd name="T6" fmla="*/ 39 w 79"/>
                <a:gd name="T7" fmla="*/ 1 h 1357"/>
                <a:gd name="T8" fmla="*/ 79 w 79"/>
                <a:gd name="T9" fmla="*/ 32 h 1357"/>
                <a:gd name="T10" fmla="*/ 79 w 79"/>
                <a:gd name="T11" fmla="*/ 1357 h 1357"/>
              </a:gdLst>
              <a:ahLst/>
              <a:cxnLst>
                <a:cxn ang="0">
                  <a:pos x="T0" y="T1"/>
                </a:cxn>
                <a:cxn ang="0">
                  <a:pos x="T2" y="T3"/>
                </a:cxn>
                <a:cxn ang="0">
                  <a:pos x="T4" y="T5"/>
                </a:cxn>
                <a:cxn ang="0">
                  <a:pos x="T6" y="T7"/>
                </a:cxn>
                <a:cxn ang="0">
                  <a:pos x="T8" y="T9"/>
                </a:cxn>
                <a:cxn ang="0">
                  <a:pos x="T10" y="T11"/>
                </a:cxn>
              </a:cxnLst>
              <a:rect l="0" t="0" r="r" b="b"/>
              <a:pathLst>
                <a:path w="79" h="1357">
                  <a:moveTo>
                    <a:pt x="79" y="1357"/>
                  </a:moveTo>
                  <a:cubicBezTo>
                    <a:pt x="0" y="1357"/>
                    <a:pt x="0" y="1357"/>
                    <a:pt x="0" y="1357"/>
                  </a:cubicBezTo>
                  <a:cubicBezTo>
                    <a:pt x="0" y="32"/>
                    <a:pt x="0" y="32"/>
                    <a:pt x="0" y="32"/>
                  </a:cubicBezTo>
                  <a:cubicBezTo>
                    <a:pt x="0" y="32"/>
                    <a:pt x="5" y="1"/>
                    <a:pt x="39" y="1"/>
                  </a:cubicBezTo>
                  <a:cubicBezTo>
                    <a:pt x="73" y="0"/>
                    <a:pt x="79" y="32"/>
                    <a:pt x="79" y="32"/>
                  </a:cubicBezTo>
                  <a:cubicBezTo>
                    <a:pt x="79" y="1357"/>
                    <a:pt x="79" y="1357"/>
                    <a:pt x="79" y="1357"/>
                  </a:cubicBezTo>
                </a:path>
              </a:pathLst>
            </a:custGeom>
            <a:solidFill>
              <a:srgbClr val="F39C11">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83" name="Freeform 32"/>
            <p:cNvSpPr>
              <a:spLocks/>
            </p:cNvSpPr>
            <p:nvPr/>
          </p:nvSpPr>
          <p:spPr bwMode="auto">
            <a:xfrm>
              <a:off x="6228631" y="4692138"/>
              <a:ext cx="100315" cy="2161149"/>
            </a:xfrm>
            <a:custGeom>
              <a:avLst/>
              <a:gdLst>
                <a:gd name="T0" fmla="*/ 63 w 63"/>
                <a:gd name="T1" fmla="*/ 1358 h 1358"/>
                <a:gd name="T2" fmla="*/ 0 w 63"/>
                <a:gd name="T3" fmla="*/ 1358 h 1358"/>
                <a:gd name="T4" fmla="*/ 0 w 63"/>
                <a:gd name="T5" fmla="*/ 32 h 1358"/>
                <a:gd name="T6" fmla="*/ 30 w 63"/>
                <a:gd name="T7" fmla="*/ 0 h 1358"/>
                <a:gd name="T8" fmla="*/ 63 w 63"/>
                <a:gd name="T9" fmla="*/ 32 h 1358"/>
                <a:gd name="T10" fmla="*/ 63 w 63"/>
                <a:gd name="T11" fmla="*/ 1358 h 1358"/>
              </a:gdLst>
              <a:ahLst/>
              <a:cxnLst>
                <a:cxn ang="0">
                  <a:pos x="T0" y="T1"/>
                </a:cxn>
                <a:cxn ang="0">
                  <a:pos x="T2" y="T3"/>
                </a:cxn>
                <a:cxn ang="0">
                  <a:pos x="T4" y="T5"/>
                </a:cxn>
                <a:cxn ang="0">
                  <a:pos x="T6" y="T7"/>
                </a:cxn>
                <a:cxn ang="0">
                  <a:pos x="T8" y="T9"/>
                </a:cxn>
                <a:cxn ang="0">
                  <a:pos x="T10" y="T11"/>
                </a:cxn>
              </a:cxnLst>
              <a:rect l="0" t="0" r="r" b="b"/>
              <a:pathLst>
                <a:path w="63" h="1358">
                  <a:moveTo>
                    <a:pt x="63" y="1358"/>
                  </a:moveTo>
                  <a:cubicBezTo>
                    <a:pt x="0" y="1358"/>
                    <a:pt x="0" y="1358"/>
                    <a:pt x="0" y="1358"/>
                  </a:cubicBezTo>
                  <a:cubicBezTo>
                    <a:pt x="0" y="32"/>
                    <a:pt x="0" y="32"/>
                    <a:pt x="0" y="32"/>
                  </a:cubicBezTo>
                  <a:cubicBezTo>
                    <a:pt x="0" y="32"/>
                    <a:pt x="4" y="1"/>
                    <a:pt x="30" y="0"/>
                  </a:cubicBezTo>
                  <a:cubicBezTo>
                    <a:pt x="57" y="0"/>
                    <a:pt x="63" y="32"/>
                    <a:pt x="63" y="32"/>
                  </a:cubicBezTo>
                  <a:cubicBezTo>
                    <a:pt x="63" y="1358"/>
                    <a:pt x="63" y="1358"/>
                    <a:pt x="63" y="1358"/>
                  </a:cubicBezTo>
                </a:path>
              </a:pathLst>
            </a:custGeom>
            <a:solidFill>
              <a:srgbClr val="FFB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84" name="Freeform 33"/>
            <p:cNvSpPr>
              <a:spLocks/>
            </p:cNvSpPr>
            <p:nvPr/>
          </p:nvSpPr>
          <p:spPr bwMode="auto">
            <a:xfrm>
              <a:off x="6007804" y="4692138"/>
              <a:ext cx="100315" cy="2161149"/>
            </a:xfrm>
            <a:custGeom>
              <a:avLst/>
              <a:gdLst>
                <a:gd name="T0" fmla="*/ 63 w 63"/>
                <a:gd name="T1" fmla="*/ 1358 h 1358"/>
                <a:gd name="T2" fmla="*/ 0 w 63"/>
                <a:gd name="T3" fmla="*/ 1358 h 1358"/>
                <a:gd name="T4" fmla="*/ 0 w 63"/>
                <a:gd name="T5" fmla="*/ 32 h 1358"/>
                <a:gd name="T6" fmla="*/ 31 w 63"/>
                <a:gd name="T7" fmla="*/ 0 h 1358"/>
                <a:gd name="T8" fmla="*/ 63 w 63"/>
                <a:gd name="T9" fmla="*/ 32 h 1358"/>
                <a:gd name="T10" fmla="*/ 63 w 63"/>
                <a:gd name="T11" fmla="*/ 1358 h 1358"/>
              </a:gdLst>
              <a:ahLst/>
              <a:cxnLst>
                <a:cxn ang="0">
                  <a:pos x="T0" y="T1"/>
                </a:cxn>
                <a:cxn ang="0">
                  <a:pos x="T2" y="T3"/>
                </a:cxn>
                <a:cxn ang="0">
                  <a:pos x="T4" y="T5"/>
                </a:cxn>
                <a:cxn ang="0">
                  <a:pos x="T6" y="T7"/>
                </a:cxn>
                <a:cxn ang="0">
                  <a:pos x="T8" y="T9"/>
                </a:cxn>
                <a:cxn ang="0">
                  <a:pos x="T10" y="T11"/>
                </a:cxn>
              </a:cxnLst>
              <a:rect l="0" t="0" r="r" b="b"/>
              <a:pathLst>
                <a:path w="63" h="1358">
                  <a:moveTo>
                    <a:pt x="63" y="1358"/>
                  </a:moveTo>
                  <a:cubicBezTo>
                    <a:pt x="0" y="1358"/>
                    <a:pt x="0" y="1358"/>
                    <a:pt x="0" y="1358"/>
                  </a:cubicBezTo>
                  <a:cubicBezTo>
                    <a:pt x="0" y="32"/>
                    <a:pt x="0" y="32"/>
                    <a:pt x="0" y="32"/>
                  </a:cubicBezTo>
                  <a:cubicBezTo>
                    <a:pt x="0" y="32"/>
                    <a:pt x="4" y="1"/>
                    <a:pt x="31" y="0"/>
                  </a:cubicBezTo>
                  <a:cubicBezTo>
                    <a:pt x="58" y="0"/>
                    <a:pt x="63" y="32"/>
                    <a:pt x="63" y="32"/>
                  </a:cubicBezTo>
                  <a:lnTo>
                    <a:pt x="63" y="1358"/>
                  </a:lnTo>
                  <a:close/>
                </a:path>
              </a:pathLst>
            </a:custGeom>
            <a:solidFill>
              <a:srgbClr val="F39C11">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85" name="Freeform 34"/>
            <p:cNvSpPr>
              <a:spLocks/>
            </p:cNvSpPr>
            <p:nvPr/>
          </p:nvSpPr>
          <p:spPr bwMode="auto">
            <a:xfrm>
              <a:off x="6104752" y="4268661"/>
              <a:ext cx="129265" cy="185818"/>
            </a:xfrm>
            <a:custGeom>
              <a:avLst/>
              <a:gdLst>
                <a:gd name="T0" fmla="*/ 0 w 81"/>
                <a:gd name="T1" fmla="*/ 107 h 117"/>
                <a:gd name="T2" fmla="*/ 81 w 81"/>
                <a:gd name="T3" fmla="*/ 109 h 117"/>
                <a:gd name="T4" fmla="*/ 48 w 81"/>
                <a:gd name="T5" fmla="*/ 0 h 117"/>
                <a:gd name="T6" fmla="*/ 28 w 81"/>
                <a:gd name="T7" fmla="*/ 0 h 117"/>
                <a:gd name="T8" fmla="*/ 0 w 81"/>
                <a:gd name="T9" fmla="*/ 107 h 117"/>
              </a:gdLst>
              <a:ahLst/>
              <a:cxnLst>
                <a:cxn ang="0">
                  <a:pos x="T0" y="T1"/>
                </a:cxn>
                <a:cxn ang="0">
                  <a:pos x="T2" y="T3"/>
                </a:cxn>
                <a:cxn ang="0">
                  <a:pos x="T4" y="T5"/>
                </a:cxn>
                <a:cxn ang="0">
                  <a:pos x="T6" y="T7"/>
                </a:cxn>
                <a:cxn ang="0">
                  <a:pos x="T8" y="T9"/>
                </a:cxn>
              </a:cxnLst>
              <a:rect l="0" t="0" r="r" b="b"/>
              <a:pathLst>
                <a:path w="81" h="117">
                  <a:moveTo>
                    <a:pt x="0" y="107"/>
                  </a:moveTo>
                  <a:cubicBezTo>
                    <a:pt x="0" y="107"/>
                    <a:pt x="39" y="117"/>
                    <a:pt x="81" y="109"/>
                  </a:cubicBezTo>
                  <a:cubicBezTo>
                    <a:pt x="48" y="0"/>
                    <a:pt x="48" y="0"/>
                    <a:pt x="48" y="0"/>
                  </a:cubicBezTo>
                  <a:cubicBezTo>
                    <a:pt x="28" y="0"/>
                    <a:pt x="28" y="0"/>
                    <a:pt x="28" y="0"/>
                  </a:cubicBezTo>
                  <a:cubicBezTo>
                    <a:pt x="0" y="107"/>
                    <a:pt x="0" y="107"/>
                    <a:pt x="0" y="107"/>
                  </a:cubicBezTo>
                </a:path>
              </a:pathLst>
            </a:custGeom>
            <a:solidFill>
              <a:srgbClr val="F39C11">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86" name="Freeform 50"/>
            <p:cNvSpPr>
              <a:spLocks/>
            </p:cNvSpPr>
            <p:nvPr/>
          </p:nvSpPr>
          <p:spPr bwMode="auto">
            <a:xfrm>
              <a:off x="6173424" y="4266641"/>
              <a:ext cx="238332" cy="2588666"/>
            </a:xfrm>
            <a:custGeom>
              <a:avLst/>
              <a:gdLst>
                <a:gd name="T0" fmla="*/ 27 w 150"/>
                <a:gd name="T1" fmla="*/ 0 h 1626"/>
                <a:gd name="T2" fmla="*/ 0 w 150"/>
                <a:gd name="T3" fmla="*/ 1 h 1626"/>
                <a:gd name="T4" fmla="*/ 5 w 150"/>
                <a:gd name="T5" fmla="*/ 1 h 1626"/>
                <a:gd name="T6" fmla="*/ 38 w 150"/>
                <a:gd name="T7" fmla="*/ 110 h 1626"/>
                <a:gd name="T8" fmla="*/ 92 w 150"/>
                <a:gd name="T9" fmla="*/ 282 h 1626"/>
                <a:gd name="T10" fmla="*/ 92 w 150"/>
                <a:gd name="T11" fmla="*/ 284 h 1626"/>
                <a:gd name="T12" fmla="*/ 98 w 150"/>
                <a:gd name="T13" fmla="*/ 299 h 1626"/>
                <a:gd name="T14" fmla="*/ 98 w 150"/>
                <a:gd name="T15" fmla="*/ 1625 h 1626"/>
                <a:gd name="T16" fmla="*/ 36 w 150"/>
                <a:gd name="T17" fmla="*/ 1625 h 1626"/>
                <a:gd name="T18" fmla="*/ 36 w 150"/>
                <a:gd name="T19" fmla="*/ 1626 h 1626"/>
                <a:gd name="T20" fmla="*/ 150 w 150"/>
                <a:gd name="T21" fmla="*/ 1626 h 1626"/>
                <a:gd name="T22" fmla="*/ 135 w 150"/>
                <a:gd name="T23" fmla="*/ 290 h 1626"/>
                <a:gd name="T24" fmla="*/ 27 w 150"/>
                <a:gd name="T25" fmla="*/ 0 h 16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0" h="1626">
                  <a:moveTo>
                    <a:pt x="27" y="0"/>
                  </a:moveTo>
                  <a:cubicBezTo>
                    <a:pt x="0" y="1"/>
                    <a:pt x="0" y="1"/>
                    <a:pt x="0" y="1"/>
                  </a:cubicBezTo>
                  <a:cubicBezTo>
                    <a:pt x="5" y="1"/>
                    <a:pt x="5" y="1"/>
                    <a:pt x="5" y="1"/>
                  </a:cubicBezTo>
                  <a:cubicBezTo>
                    <a:pt x="38" y="110"/>
                    <a:pt x="38" y="110"/>
                    <a:pt x="38" y="110"/>
                  </a:cubicBezTo>
                  <a:cubicBezTo>
                    <a:pt x="92" y="282"/>
                    <a:pt x="92" y="282"/>
                    <a:pt x="92" y="282"/>
                  </a:cubicBezTo>
                  <a:cubicBezTo>
                    <a:pt x="92" y="284"/>
                    <a:pt x="92" y="284"/>
                    <a:pt x="92" y="284"/>
                  </a:cubicBezTo>
                  <a:cubicBezTo>
                    <a:pt x="96" y="291"/>
                    <a:pt x="98" y="299"/>
                    <a:pt x="98" y="299"/>
                  </a:cubicBezTo>
                  <a:cubicBezTo>
                    <a:pt x="98" y="1625"/>
                    <a:pt x="98" y="1625"/>
                    <a:pt x="98" y="1625"/>
                  </a:cubicBezTo>
                  <a:cubicBezTo>
                    <a:pt x="36" y="1625"/>
                    <a:pt x="36" y="1625"/>
                    <a:pt x="36" y="1625"/>
                  </a:cubicBezTo>
                  <a:cubicBezTo>
                    <a:pt x="36" y="1626"/>
                    <a:pt x="36" y="1626"/>
                    <a:pt x="36" y="1626"/>
                  </a:cubicBezTo>
                  <a:cubicBezTo>
                    <a:pt x="150" y="1626"/>
                    <a:pt x="150" y="1626"/>
                    <a:pt x="150" y="1626"/>
                  </a:cubicBezTo>
                  <a:cubicBezTo>
                    <a:pt x="135" y="290"/>
                    <a:pt x="135" y="290"/>
                    <a:pt x="135" y="290"/>
                  </a:cubicBezTo>
                  <a:cubicBezTo>
                    <a:pt x="27" y="0"/>
                    <a:pt x="27" y="0"/>
                    <a:pt x="27" y="0"/>
                  </a:cubicBezTo>
                </a:path>
              </a:pathLst>
            </a:custGeom>
            <a:solidFill>
              <a:srgbClr val="9C96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87" name="Freeform 51"/>
            <p:cNvSpPr>
              <a:spLocks/>
            </p:cNvSpPr>
            <p:nvPr/>
          </p:nvSpPr>
          <p:spPr bwMode="auto">
            <a:xfrm>
              <a:off x="6161979" y="4441687"/>
              <a:ext cx="157542" cy="298252"/>
            </a:xfrm>
            <a:custGeom>
              <a:avLst/>
              <a:gdLst>
                <a:gd name="T0" fmla="*/ 45 w 99"/>
                <a:gd name="T1" fmla="*/ 0 h 187"/>
                <a:gd name="T2" fmla="*/ 45 w 99"/>
                <a:gd name="T3" fmla="*/ 0 h 187"/>
                <a:gd name="T4" fmla="*/ 11 w 99"/>
                <a:gd name="T5" fmla="*/ 3 h 187"/>
                <a:gd name="T6" fmla="*/ 0 w 99"/>
                <a:gd name="T7" fmla="*/ 3 h 187"/>
                <a:gd name="T8" fmla="*/ 0 w 99"/>
                <a:gd name="T9" fmla="*/ 160 h 187"/>
                <a:gd name="T10" fmla="*/ 3 w 99"/>
                <a:gd name="T11" fmla="*/ 160 h 187"/>
                <a:gd name="T12" fmla="*/ 4 w 99"/>
                <a:gd name="T13" fmla="*/ 160 h 187"/>
                <a:gd name="T14" fmla="*/ 42 w 99"/>
                <a:gd name="T15" fmla="*/ 187 h 187"/>
                <a:gd name="T16" fmla="*/ 72 w 99"/>
                <a:gd name="T17" fmla="*/ 157 h 187"/>
                <a:gd name="T18" fmla="*/ 73 w 99"/>
                <a:gd name="T19" fmla="*/ 157 h 187"/>
                <a:gd name="T20" fmla="*/ 99 w 99"/>
                <a:gd name="T21" fmla="*/ 174 h 187"/>
                <a:gd name="T22" fmla="*/ 99 w 99"/>
                <a:gd name="T23" fmla="*/ 172 h 187"/>
                <a:gd name="T24" fmla="*/ 45 w 99"/>
                <a:gd name="T25" fmla="*/ 0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9" h="187">
                  <a:moveTo>
                    <a:pt x="45" y="0"/>
                  </a:moveTo>
                  <a:cubicBezTo>
                    <a:pt x="45" y="0"/>
                    <a:pt x="45" y="0"/>
                    <a:pt x="45" y="0"/>
                  </a:cubicBezTo>
                  <a:cubicBezTo>
                    <a:pt x="33" y="2"/>
                    <a:pt x="21" y="3"/>
                    <a:pt x="11" y="3"/>
                  </a:cubicBezTo>
                  <a:cubicBezTo>
                    <a:pt x="7" y="3"/>
                    <a:pt x="3" y="3"/>
                    <a:pt x="0" y="3"/>
                  </a:cubicBezTo>
                  <a:cubicBezTo>
                    <a:pt x="0" y="160"/>
                    <a:pt x="0" y="160"/>
                    <a:pt x="0" y="160"/>
                  </a:cubicBezTo>
                  <a:cubicBezTo>
                    <a:pt x="1" y="160"/>
                    <a:pt x="2" y="160"/>
                    <a:pt x="3" y="160"/>
                  </a:cubicBezTo>
                  <a:cubicBezTo>
                    <a:pt x="3" y="160"/>
                    <a:pt x="4" y="160"/>
                    <a:pt x="4" y="160"/>
                  </a:cubicBezTo>
                  <a:cubicBezTo>
                    <a:pt x="29" y="160"/>
                    <a:pt x="39" y="178"/>
                    <a:pt x="42" y="187"/>
                  </a:cubicBezTo>
                  <a:cubicBezTo>
                    <a:pt x="44" y="179"/>
                    <a:pt x="50" y="158"/>
                    <a:pt x="72" y="157"/>
                  </a:cubicBezTo>
                  <a:cubicBezTo>
                    <a:pt x="73" y="157"/>
                    <a:pt x="73" y="157"/>
                    <a:pt x="73" y="157"/>
                  </a:cubicBezTo>
                  <a:cubicBezTo>
                    <a:pt x="87" y="157"/>
                    <a:pt x="94" y="166"/>
                    <a:pt x="99" y="174"/>
                  </a:cubicBezTo>
                  <a:cubicBezTo>
                    <a:pt x="99" y="172"/>
                    <a:pt x="99" y="172"/>
                    <a:pt x="99" y="172"/>
                  </a:cubicBezTo>
                  <a:cubicBezTo>
                    <a:pt x="45" y="0"/>
                    <a:pt x="45" y="0"/>
                    <a:pt x="45" y="0"/>
                  </a:cubicBezTo>
                </a:path>
              </a:pathLst>
            </a:custGeom>
            <a:solidFill>
              <a:srgbClr val="C2B3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88" name="Freeform 52"/>
            <p:cNvSpPr>
              <a:spLocks/>
            </p:cNvSpPr>
            <p:nvPr/>
          </p:nvSpPr>
          <p:spPr bwMode="auto">
            <a:xfrm>
              <a:off x="6161979" y="4696851"/>
              <a:ext cx="68672" cy="2158456"/>
            </a:xfrm>
            <a:custGeom>
              <a:avLst/>
              <a:gdLst>
                <a:gd name="T0" fmla="*/ 4 w 43"/>
                <a:gd name="T1" fmla="*/ 0 h 1356"/>
                <a:gd name="T2" fmla="*/ 3 w 43"/>
                <a:gd name="T3" fmla="*/ 0 h 1356"/>
                <a:gd name="T4" fmla="*/ 0 w 43"/>
                <a:gd name="T5" fmla="*/ 0 h 1356"/>
                <a:gd name="T6" fmla="*/ 0 w 43"/>
                <a:gd name="T7" fmla="*/ 1356 h 1356"/>
                <a:gd name="T8" fmla="*/ 43 w 43"/>
                <a:gd name="T9" fmla="*/ 1356 h 1356"/>
                <a:gd name="T10" fmla="*/ 43 w 43"/>
                <a:gd name="T11" fmla="*/ 1355 h 1356"/>
                <a:gd name="T12" fmla="*/ 42 w 43"/>
                <a:gd name="T13" fmla="*/ 1355 h 1356"/>
                <a:gd name="T14" fmla="*/ 42 w 43"/>
                <a:gd name="T15" fmla="*/ 29 h 1356"/>
                <a:gd name="T16" fmla="*/ 42 w 43"/>
                <a:gd name="T17" fmla="*/ 27 h 1356"/>
                <a:gd name="T18" fmla="*/ 4 w 43"/>
                <a:gd name="T19" fmla="*/ 0 h 1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3" h="1356">
                  <a:moveTo>
                    <a:pt x="4" y="0"/>
                  </a:moveTo>
                  <a:cubicBezTo>
                    <a:pt x="4" y="0"/>
                    <a:pt x="3" y="0"/>
                    <a:pt x="3" y="0"/>
                  </a:cubicBezTo>
                  <a:cubicBezTo>
                    <a:pt x="2" y="0"/>
                    <a:pt x="1" y="0"/>
                    <a:pt x="0" y="0"/>
                  </a:cubicBezTo>
                  <a:cubicBezTo>
                    <a:pt x="0" y="1356"/>
                    <a:pt x="0" y="1356"/>
                    <a:pt x="0" y="1356"/>
                  </a:cubicBezTo>
                  <a:cubicBezTo>
                    <a:pt x="43" y="1356"/>
                    <a:pt x="43" y="1356"/>
                    <a:pt x="43" y="1356"/>
                  </a:cubicBezTo>
                  <a:cubicBezTo>
                    <a:pt x="43" y="1355"/>
                    <a:pt x="43" y="1355"/>
                    <a:pt x="43" y="1355"/>
                  </a:cubicBezTo>
                  <a:cubicBezTo>
                    <a:pt x="42" y="1355"/>
                    <a:pt x="42" y="1355"/>
                    <a:pt x="42" y="1355"/>
                  </a:cubicBezTo>
                  <a:cubicBezTo>
                    <a:pt x="42" y="29"/>
                    <a:pt x="42" y="29"/>
                    <a:pt x="42" y="29"/>
                  </a:cubicBezTo>
                  <a:cubicBezTo>
                    <a:pt x="42" y="29"/>
                    <a:pt x="42" y="28"/>
                    <a:pt x="42" y="27"/>
                  </a:cubicBezTo>
                  <a:cubicBezTo>
                    <a:pt x="39" y="18"/>
                    <a:pt x="29" y="0"/>
                    <a:pt x="4" y="0"/>
                  </a:cubicBezTo>
                </a:path>
              </a:pathLst>
            </a:custGeom>
            <a:solidFill>
              <a:srgbClr val="F39C11"/>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89" name="Freeform 53"/>
            <p:cNvSpPr>
              <a:spLocks/>
            </p:cNvSpPr>
            <p:nvPr/>
          </p:nvSpPr>
          <p:spPr bwMode="auto">
            <a:xfrm>
              <a:off x="6228631" y="4692138"/>
              <a:ext cx="100315" cy="2161149"/>
            </a:xfrm>
            <a:custGeom>
              <a:avLst/>
              <a:gdLst>
                <a:gd name="T0" fmla="*/ 31 w 63"/>
                <a:gd name="T1" fmla="*/ 0 h 1358"/>
                <a:gd name="T2" fmla="*/ 30 w 63"/>
                <a:gd name="T3" fmla="*/ 0 h 1358"/>
                <a:gd name="T4" fmla="*/ 0 w 63"/>
                <a:gd name="T5" fmla="*/ 30 h 1358"/>
                <a:gd name="T6" fmla="*/ 0 w 63"/>
                <a:gd name="T7" fmla="*/ 32 h 1358"/>
                <a:gd name="T8" fmla="*/ 0 w 63"/>
                <a:gd name="T9" fmla="*/ 1358 h 1358"/>
                <a:gd name="T10" fmla="*/ 1 w 63"/>
                <a:gd name="T11" fmla="*/ 1358 h 1358"/>
                <a:gd name="T12" fmla="*/ 63 w 63"/>
                <a:gd name="T13" fmla="*/ 1358 h 1358"/>
                <a:gd name="T14" fmla="*/ 63 w 63"/>
                <a:gd name="T15" fmla="*/ 32 h 1358"/>
                <a:gd name="T16" fmla="*/ 57 w 63"/>
                <a:gd name="T17" fmla="*/ 17 h 1358"/>
                <a:gd name="T18" fmla="*/ 31 w 63"/>
                <a:gd name="T19" fmla="*/ 0 h 13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3" h="1358">
                  <a:moveTo>
                    <a:pt x="31" y="0"/>
                  </a:moveTo>
                  <a:cubicBezTo>
                    <a:pt x="31" y="0"/>
                    <a:pt x="31" y="0"/>
                    <a:pt x="30" y="0"/>
                  </a:cubicBezTo>
                  <a:cubicBezTo>
                    <a:pt x="8" y="1"/>
                    <a:pt x="2" y="22"/>
                    <a:pt x="0" y="30"/>
                  </a:cubicBezTo>
                  <a:cubicBezTo>
                    <a:pt x="0" y="31"/>
                    <a:pt x="0" y="32"/>
                    <a:pt x="0" y="32"/>
                  </a:cubicBezTo>
                  <a:cubicBezTo>
                    <a:pt x="0" y="1358"/>
                    <a:pt x="0" y="1358"/>
                    <a:pt x="0" y="1358"/>
                  </a:cubicBezTo>
                  <a:cubicBezTo>
                    <a:pt x="1" y="1358"/>
                    <a:pt x="1" y="1358"/>
                    <a:pt x="1" y="1358"/>
                  </a:cubicBezTo>
                  <a:cubicBezTo>
                    <a:pt x="63" y="1358"/>
                    <a:pt x="63" y="1358"/>
                    <a:pt x="63" y="1358"/>
                  </a:cubicBezTo>
                  <a:cubicBezTo>
                    <a:pt x="63" y="32"/>
                    <a:pt x="63" y="32"/>
                    <a:pt x="63" y="32"/>
                  </a:cubicBezTo>
                  <a:cubicBezTo>
                    <a:pt x="63" y="32"/>
                    <a:pt x="61" y="24"/>
                    <a:pt x="57" y="17"/>
                  </a:cubicBezTo>
                  <a:cubicBezTo>
                    <a:pt x="52" y="9"/>
                    <a:pt x="45" y="0"/>
                    <a:pt x="31" y="0"/>
                  </a:cubicBezTo>
                </a:path>
              </a:pathLst>
            </a:custGeom>
            <a:solidFill>
              <a:srgbClr val="F39C11"/>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90" name="Freeform 54"/>
            <p:cNvSpPr>
              <a:spLocks/>
            </p:cNvSpPr>
            <p:nvPr/>
          </p:nvSpPr>
          <p:spPr bwMode="auto">
            <a:xfrm>
              <a:off x="6161979" y="4268661"/>
              <a:ext cx="72038" cy="178413"/>
            </a:xfrm>
            <a:custGeom>
              <a:avLst/>
              <a:gdLst>
                <a:gd name="T0" fmla="*/ 12 w 45"/>
                <a:gd name="T1" fmla="*/ 0 h 112"/>
                <a:gd name="T2" fmla="*/ 7 w 45"/>
                <a:gd name="T3" fmla="*/ 0 h 112"/>
                <a:gd name="T4" fmla="*/ 0 w 45"/>
                <a:gd name="T5" fmla="*/ 0 h 112"/>
                <a:gd name="T6" fmla="*/ 0 w 45"/>
                <a:gd name="T7" fmla="*/ 112 h 112"/>
                <a:gd name="T8" fmla="*/ 11 w 45"/>
                <a:gd name="T9" fmla="*/ 112 h 112"/>
                <a:gd name="T10" fmla="*/ 45 w 45"/>
                <a:gd name="T11" fmla="*/ 109 h 112"/>
                <a:gd name="T12" fmla="*/ 45 w 45"/>
                <a:gd name="T13" fmla="*/ 109 h 112"/>
                <a:gd name="T14" fmla="*/ 12 w 45"/>
                <a:gd name="T15" fmla="*/ 0 h 1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5" h="112">
                  <a:moveTo>
                    <a:pt x="12" y="0"/>
                  </a:moveTo>
                  <a:cubicBezTo>
                    <a:pt x="7" y="0"/>
                    <a:pt x="7" y="0"/>
                    <a:pt x="7" y="0"/>
                  </a:cubicBezTo>
                  <a:cubicBezTo>
                    <a:pt x="0" y="0"/>
                    <a:pt x="0" y="0"/>
                    <a:pt x="0" y="0"/>
                  </a:cubicBezTo>
                  <a:cubicBezTo>
                    <a:pt x="0" y="112"/>
                    <a:pt x="0" y="112"/>
                    <a:pt x="0" y="112"/>
                  </a:cubicBezTo>
                  <a:cubicBezTo>
                    <a:pt x="3" y="112"/>
                    <a:pt x="7" y="112"/>
                    <a:pt x="11" y="112"/>
                  </a:cubicBezTo>
                  <a:cubicBezTo>
                    <a:pt x="21" y="112"/>
                    <a:pt x="33" y="111"/>
                    <a:pt x="45" y="109"/>
                  </a:cubicBezTo>
                  <a:cubicBezTo>
                    <a:pt x="45" y="109"/>
                    <a:pt x="45" y="109"/>
                    <a:pt x="45" y="109"/>
                  </a:cubicBezTo>
                  <a:cubicBezTo>
                    <a:pt x="12" y="0"/>
                    <a:pt x="12" y="0"/>
                    <a:pt x="12" y="0"/>
                  </a:cubicBezTo>
                </a:path>
              </a:pathLst>
            </a:custGeom>
            <a:solidFill>
              <a:srgbClr val="F39C11"/>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grpSp>
      <p:grpSp>
        <p:nvGrpSpPr>
          <p:cNvPr id="391" name="Group 3"/>
          <p:cNvGrpSpPr/>
          <p:nvPr userDrawn="1"/>
        </p:nvGrpSpPr>
        <p:grpSpPr>
          <a:xfrm rot="10800000" flipV="1">
            <a:off x="8608007" y="6225656"/>
            <a:ext cx="412706" cy="1820482"/>
            <a:chOff x="4980416" y="5037518"/>
            <a:chExt cx="412706" cy="1820482"/>
          </a:xfrm>
        </p:grpSpPr>
        <p:sp>
          <p:nvSpPr>
            <p:cNvPr id="392" name="Freeform 11"/>
            <p:cNvSpPr>
              <a:spLocks/>
            </p:cNvSpPr>
            <p:nvPr/>
          </p:nvSpPr>
          <p:spPr bwMode="auto">
            <a:xfrm>
              <a:off x="4991862" y="5046944"/>
              <a:ext cx="300945" cy="490130"/>
            </a:xfrm>
            <a:custGeom>
              <a:avLst/>
              <a:gdLst>
                <a:gd name="T0" fmla="*/ 447 w 447"/>
                <a:gd name="T1" fmla="*/ 659 h 728"/>
                <a:gd name="T2" fmla="*/ 241 w 447"/>
                <a:gd name="T3" fmla="*/ 0 h 728"/>
                <a:gd name="T4" fmla="*/ 196 w 447"/>
                <a:gd name="T5" fmla="*/ 0 h 728"/>
                <a:gd name="T6" fmla="*/ 0 w 447"/>
                <a:gd name="T7" fmla="*/ 681 h 728"/>
                <a:gd name="T8" fmla="*/ 12 w 447"/>
                <a:gd name="T9" fmla="*/ 728 h 728"/>
                <a:gd name="T10" fmla="*/ 423 w 447"/>
                <a:gd name="T11" fmla="*/ 728 h 728"/>
                <a:gd name="T12" fmla="*/ 447 w 447"/>
                <a:gd name="T13" fmla="*/ 659 h 728"/>
              </a:gdLst>
              <a:ahLst/>
              <a:cxnLst>
                <a:cxn ang="0">
                  <a:pos x="T0" y="T1"/>
                </a:cxn>
                <a:cxn ang="0">
                  <a:pos x="T2" y="T3"/>
                </a:cxn>
                <a:cxn ang="0">
                  <a:pos x="T4" y="T5"/>
                </a:cxn>
                <a:cxn ang="0">
                  <a:pos x="T6" y="T7"/>
                </a:cxn>
                <a:cxn ang="0">
                  <a:pos x="T8" y="T9"/>
                </a:cxn>
                <a:cxn ang="0">
                  <a:pos x="T10" y="T11"/>
                </a:cxn>
                <a:cxn ang="0">
                  <a:pos x="T12" y="T13"/>
                </a:cxn>
              </a:cxnLst>
              <a:rect l="0" t="0" r="r" b="b"/>
              <a:pathLst>
                <a:path w="447" h="728">
                  <a:moveTo>
                    <a:pt x="447" y="659"/>
                  </a:moveTo>
                  <a:lnTo>
                    <a:pt x="241" y="0"/>
                  </a:lnTo>
                  <a:lnTo>
                    <a:pt x="196" y="0"/>
                  </a:lnTo>
                  <a:lnTo>
                    <a:pt x="0" y="681"/>
                  </a:lnTo>
                  <a:lnTo>
                    <a:pt x="12" y="728"/>
                  </a:lnTo>
                  <a:lnTo>
                    <a:pt x="423" y="728"/>
                  </a:lnTo>
                  <a:lnTo>
                    <a:pt x="447" y="659"/>
                  </a:lnTo>
                  <a:close/>
                </a:path>
              </a:pathLst>
            </a:custGeom>
            <a:solidFill>
              <a:srgbClr val="F8E9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93" name="Freeform 12"/>
            <p:cNvSpPr>
              <a:spLocks/>
            </p:cNvSpPr>
            <p:nvPr/>
          </p:nvSpPr>
          <p:spPr bwMode="auto">
            <a:xfrm>
              <a:off x="4991862" y="5046944"/>
              <a:ext cx="300945" cy="490130"/>
            </a:xfrm>
            <a:custGeom>
              <a:avLst/>
              <a:gdLst>
                <a:gd name="T0" fmla="*/ 447 w 447"/>
                <a:gd name="T1" fmla="*/ 659 h 728"/>
                <a:gd name="T2" fmla="*/ 241 w 447"/>
                <a:gd name="T3" fmla="*/ 0 h 728"/>
                <a:gd name="T4" fmla="*/ 196 w 447"/>
                <a:gd name="T5" fmla="*/ 0 h 728"/>
                <a:gd name="T6" fmla="*/ 0 w 447"/>
                <a:gd name="T7" fmla="*/ 681 h 728"/>
                <a:gd name="T8" fmla="*/ 12 w 447"/>
                <a:gd name="T9" fmla="*/ 728 h 728"/>
                <a:gd name="T10" fmla="*/ 423 w 447"/>
                <a:gd name="T11" fmla="*/ 728 h 728"/>
                <a:gd name="T12" fmla="*/ 447 w 447"/>
                <a:gd name="T13" fmla="*/ 659 h 728"/>
              </a:gdLst>
              <a:ahLst/>
              <a:cxnLst>
                <a:cxn ang="0">
                  <a:pos x="T0" y="T1"/>
                </a:cxn>
                <a:cxn ang="0">
                  <a:pos x="T2" y="T3"/>
                </a:cxn>
                <a:cxn ang="0">
                  <a:pos x="T4" y="T5"/>
                </a:cxn>
                <a:cxn ang="0">
                  <a:pos x="T6" y="T7"/>
                </a:cxn>
                <a:cxn ang="0">
                  <a:pos x="T8" y="T9"/>
                </a:cxn>
                <a:cxn ang="0">
                  <a:pos x="T10" y="T11"/>
                </a:cxn>
                <a:cxn ang="0">
                  <a:pos x="T12" y="T13"/>
                </a:cxn>
              </a:cxnLst>
              <a:rect l="0" t="0" r="r" b="b"/>
              <a:pathLst>
                <a:path w="447" h="728">
                  <a:moveTo>
                    <a:pt x="447" y="659"/>
                  </a:moveTo>
                  <a:lnTo>
                    <a:pt x="241" y="0"/>
                  </a:lnTo>
                  <a:lnTo>
                    <a:pt x="196" y="0"/>
                  </a:lnTo>
                  <a:lnTo>
                    <a:pt x="0" y="681"/>
                  </a:lnTo>
                  <a:lnTo>
                    <a:pt x="12" y="728"/>
                  </a:lnTo>
                  <a:lnTo>
                    <a:pt x="423" y="728"/>
                  </a:lnTo>
                  <a:lnTo>
                    <a:pt x="447" y="65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94" name="Freeform 13"/>
            <p:cNvSpPr>
              <a:spLocks/>
            </p:cNvSpPr>
            <p:nvPr/>
          </p:nvSpPr>
          <p:spPr bwMode="auto">
            <a:xfrm>
              <a:off x="5078038" y="5468401"/>
              <a:ext cx="125899" cy="1386906"/>
            </a:xfrm>
            <a:custGeom>
              <a:avLst/>
              <a:gdLst>
                <a:gd name="T0" fmla="*/ 79 w 79"/>
                <a:gd name="T1" fmla="*/ 871 h 871"/>
                <a:gd name="T2" fmla="*/ 0 w 79"/>
                <a:gd name="T3" fmla="*/ 871 h 871"/>
                <a:gd name="T4" fmla="*/ 0 w 79"/>
                <a:gd name="T5" fmla="*/ 33 h 871"/>
                <a:gd name="T6" fmla="*/ 39 w 79"/>
                <a:gd name="T7" fmla="*/ 1 h 871"/>
                <a:gd name="T8" fmla="*/ 79 w 79"/>
                <a:gd name="T9" fmla="*/ 33 h 871"/>
                <a:gd name="T10" fmla="*/ 79 w 79"/>
                <a:gd name="T11" fmla="*/ 871 h 871"/>
              </a:gdLst>
              <a:ahLst/>
              <a:cxnLst>
                <a:cxn ang="0">
                  <a:pos x="T0" y="T1"/>
                </a:cxn>
                <a:cxn ang="0">
                  <a:pos x="T2" y="T3"/>
                </a:cxn>
                <a:cxn ang="0">
                  <a:pos x="T4" y="T5"/>
                </a:cxn>
                <a:cxn ang="0">
                  <a:pos x="T6" y="T7"/>
                </a:cxn>
                <a:cxn ang="0">
                  <a:pos x="T8" y="T9"/>
                </a:cxn>
                <a:cxn ang="0">
                  <a:pos x="T10" y="T11"/>
                </a:cxn>
              </a:cxnLst>
              <a:rect l="0" t="0" r="r" b="b"/>
              <a:pathLst>
                <a:path w="79" h="871">
                  <a:moveTo>
                    <a:pt x="79" y="871"/>
                  </a:moveTo>
                  <a:cubicBezTo>
                    <a:pt x="0" y="871"/>
                    <a:pt x="0" y="871"/>
                    <a:pt x="0" y="871"/>
                  </a:cubicBezTo>
                  <a:cubicBezTo>
                    <a:pt x="0" y="33"/>
                    <a:pt x="0" y="33"/>
                    <a:pt x="0" y="33"/>
                  </a:cubicBezTo>
                  <a:cubicBezTo>
                    <a:pt x="0" y="33"/>
                    <a:pt x="5" y="2"/>
                    <a:pt x="39" y="1"/>
                  </a:cubicBezTo>
                  <a:cubicBezTo>
                    <a:pt x="73" y="0"/>
                    <a:pt x="79" y="33"/>
                    <a:pt x="79" y="33"/>
                  </a:cubicBezTo>
                  <a:cubicBezTo>
                    <a:pt x="79" y="871"/>
                    <a:pt x="79" y="871"/>
                    <a:pt x="79" y="871"/>
                  </a:cubicBezTo>
                </a:path>
              </a:pathLst>
            </a:custGeom>
            <a:solidFill>
              <a:srgbClr val="00A39E">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95" name="Freeform 14"/>
            <p:cNvSpPr>
              <a:spLocks/>
            </p:cNvSpPr>
            <p:nvPr/>
          </p:nvSpPr>
          <p:spPr bwMode="auto">
            <a:xfrm>
              <a:off x="5200571" y="5465708"/>
              <a:ext cx="101662" cy="1387579"/>
            </a:xfrm>
            <a:custGeom>
              <a:avLst/>
              <a:gdLst>
                <a:gd name="T0" fmla="*/ 64 w 64"/>
                <a:gd name="T1" fmla="*/ 872 h 872"/>
                <a:gd name="T2" fmla="*/ 0 w 64"/>
                <a:gd name="T3" fmla="*/ 872 h 872"/>
                <a:gd name="T4" fmla="*/ 0 w 64"/>
                <a:gd name="T5" fmla="*/ 33 h 872"/>
                <a:gd name="T6" fmla="*/ 31 w 64"/>
                <a:gd name="T7" fmla="*/ 1 h 872"/>
                <a:gd name="T8" fmla="*/ 64 w 64"/>
                <a:gd name="T9" fmla="*/ 33 h 872"/>
                <a:gd name="T10" fmla="*/ 64 w 64"/>
                <a:gd name="T11" fmla="*/ 872 h 872"/>
              </a:gdLst>
              <a:ahLst/>
              <a:cxnLst>
                <a:cxn ang="0">
                  <a:pos x="T0" y="T1"/>
                </a:cxn>
                <a:cxn ang="0">
                  <a:pos x="T2" y="T3"/>
                </a:cxn>
                <a:cxn ang="0">
                  <a:pos x="T4" y="T5"/>
                </a:cxn>
                <a:cxn ang="0">
                  <a:pos x="T6" y="T7"/>
                </a:cxn>
                <a:cxn ang="0">
                  <a:pos x="T8" y="T9"/>
                </a:cxn>
                <a:cxn ang="0">
                  <a:pos x="T10" y="T11"/>
                </a:cxn>
              </a:cxnLst>
              <a:rect l="0" t="0" r="r" b="b"/>
              <a:pathLst>
                <a:path w="64" h="872">
                  <a:moveTo>
                    <a:pt x="64" y="872"/>
                  </a:moveTo>
                  <a:cubicBezTo>
                    <a:pt x="0" y="872"/>
                    <a:pt x="0" y="872"/>
                    <a:pt x="0" y="872"/>
                  </a:cubicBezTo>
                  <a:cubicBezTo>
                    <a:pt x="0" y="33"/>
                    <a:pt x="0" y="33"/>
                    <a:pt x="0" y="33"/>
                  </a:cubicBezTo>
                  <a:cubicBezTo>
                    <a:pt x="0" y="33"/>
                    <a:pt x="4" y="2"/>
                    <a:pt x="31" y="1"/>
                  </a:cubicBezTo>
                  <a:cubicBezTo>
                    <a:pt x="58" y="0"/>
                    <a:pt x="64" y="33"/>
                    <a:pt x="64" y="33"/>
                  </a:cubicBezTo>
                  <a:cubicBezTo>
                    <a:pt x="64" y="872"/>
                    <a:pt x="64" y="872"/>
                    <a:pt x="64" y="872"/>
                  </a:cubicBezTo>
                </a:path>
              </a:pathLst>
            </a:custGeom>
            <a:solidFill>
              <a:srgbClr val="ABA0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96" name="Freeform 15"/>
            <p:cNvSpPr>
              <a:spLocks/>
            </p:cNvSpPr>
            <p:nvPr/>
          </p:nvSpPr>
          <p:spPr bwMode="auto">
            <a:xfrm>
              <a:off x="4980416" y="5465708"/>
              <a:ext cx="100315" cy="1387579"/>
            </a:xfrm>
            <a:custGeom>
              <a:avLst/>
              <a:gdLst>
                <a:gd name="T0" fmla="*/ 63 w 63"/>
                <a:gd name="T1" fmla="*/ 872 h 872"/>
                <a:gd name="T2" fmla="*/ 0 w 63"/>
                <a:gd name="T3" fmla="*/ 872 h 872"/>
                <a:gd name="T4" fmla="*/ 0 w 63"/>
                <a:gd name="T5" fmla="*/ 33 h 872"/>
                <a:gd name="T6" fmla="*/ 31 w 63"/>
                <a:gd name="T7" fmla="*/ 1 h 872"/>
                <a:gd name="T8" fmla="*/ 63 w 63"/>
                <a:gd name="T9" fmla="*/ 33 h 872"/>
                <a:gd name="T10" fmla="*/ 63 w 63"/>
                <a:gd name="T11" fmla="*/ 872 h 872"/>
              </a:gdLst>
              <a:ahLst/>
              <a:cxnLst>
                <a:cxn ang="0">
                  <a:pos x="T0" y="T1"/>
                </a:cxn>
                <a:cxn ang="0">
                  <a:pos x="T2" y="T3"/>
                </a:cxn>
                <a:cxn ang="0">
                  <a:pos x="T4" y="T5"/>
                </a:cxn>
                <a:cxn ang="0">
                  <a:pos x="T6" y="T7"/>
                </a:cxn>
                <a:cxn ang="0">
                  <a:pos x="T8" y="T9"/>
                </a:cxn>
                <a:cxn ang="0">
                  <a:pos x="T10" y="T11"/>
                </a:cxn>
              </a:cxnLst>
              <a:rect l="0" t="0" r="r" b="b"/>
              <a:pathLst>
                <a:path w="63" h="872">
                  <a:moveTo>
                    <a:pt x="63" y="872"/>
                  </a:moveTo>
                  <a:cubicBezTo>
                    <a:pt x="0" y="872"/>
                    <a:pt x="0" y="872"/>
                    <a:pt x="0" y="872"/>
                  </a:cubicBezTo>
                  <a:cubicBezTo>
                    <a:pt x="0" y="33"/>
                    <a:pt x="0" y="33"/>
                    <a:pt x="0" y="33"/>
                  </a:cubicBezTo>
                  <a:cubicBezTo>
                    <a:pt x="0" y="33"/>
                    <a:pt x="4" y="2"/>
                    <a:pt x="31" y="1"/>
                  </a:cubicBezTo>
                  <a:cubicBezTo>
                    <a:pt x="57" y="0"/>
                    <a:pt x="63" y="33"/>
                    <a:pt x="63" y="33"/>
                  </a:cubicBezTo>
                  <a:lnTo>
                    <a:pt x="63" y="872"/>
                  </a:lnTo>
                  <a:close/>
                </a:path>
              </a:pathLst>
            </a:custGeom>
            <a:solidFill>
              <a:srgbClr val="00A39E">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97" name="Freeform 16"/>
            <p:cNvSpPr>
              <a:spLocks/>
            </p:cNvSpPr>
            <p:nvPr/>
          </p:nvSpPr>
          <p:spPr bwMode="auto">
            <a:xfrm>
              <a:off x="5076019" y="5038865"/>
              <a:ext cx="132631" cy="192551"/>
            </a:xfrm>
            <a:custGeom>
              <a:avLst/>
              <a:gdLst>
                <a:gd name="T0" fmla="*/ 0 w 83"/>
                <a:gd name="T1" fmla="*/ 111 h 121"/>
                <a:gd name="T2" fmla="*/ 83 w 83"/>
                <a:gd name="T3" fmla="*/ 113 h 121"/>
                <a:gd name="T4" fmla="*/ 49 w 83"/>
                <a:gd name="T5" fmla="*/ 0 h 121"/>
                <a:gd name="T6" fmla="*/ 29 w 83"/>
                <a:gd name="T7" fmla="*/ 0 h 121"/>
                <a:gd name="T8" fmla="*/ 0 w 83"/>
                <a:gd name="T9" fmla="*/ 111 h 121"/>
              </a:gdLst>
              <a:ahLst/>
              <a:cxnLst>
                <a:cxn ang="0">
                  <a:pos x="T0" y="T1"/>
                </a:cxn>
                <a:cxn ang="0">
                  <a:pos x="T2" y="T3"/>
                </a:cxn>
                <a:cxn ang="0">
                  <a:pos x="T4" y="T5"/>
                </a:cxn>
                <a:cxn ang="0">
                  <a:pos x="T6" y="T7"/>
                </a:cxn>
                <a:cxn ang="0">
                  <a:pos x="T8" y="T9"/>
                </a:cxn>
              </a:cxnLst>
              <a:rect l="0" t="0" r="r" b="b"/>
              <a:pathLst>
                <a:path w="83" h="121">
                  <a:moveTo>
                    <a:pt x="0" y="111"/>
                  </a:moveTo>
                  <a:cubicBezTo>
                    <a:pt x="0" y="111"/>
                    <a:pt x="40" y="121"/>
                    <a:pt x="83" y="113"/>
                  </a:cubicBezTo>
                  <a:cubicBezTo>
                    <a:pt x="49" y="0"/>
                    <a:pt x="49" y="0"/>
                    <a:pt x="49" y="0"/>
                  </a:cubicBezTo>
                  <a:cubicBezTo>
                    <a:pt x="29" y="0"/>
                    <a:pt x="29" y="0"/>
                    <a:pt x="29" y="0"/>
                  </a:cubicBezTo>
                  <a:cubicBezTo>
                    <a:pt x="0" y="111"/>
                    <a:pt x="0" y="111"/>
                    <a:pt x="0" y="111"/>
                  </a:cubicBezTo>
                </a:path>
              </a:pathLst>
            </a:custGeom>
            <a:solidFill>
              <a:srgbClr val="00A39E">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98" name="Freeform 35"/>
            <p:cNvSpPr>
              <a:spLocks/>
            </p:cNvSpPr>
            <p:nvPr/>
          </p:nvSpPr>
          <p:spPr bwMode="auto">
            <a:xfrm>
              <a:off x="5143344" y="5037518"/>
              <a:ext cx="249778" cy="1820482"/>
            </a:xfrm>
            <a:custGeom>
              <a:avLst/>
              <a:gdLst>
                <a:gd name="T0" fmla="*/ 34 w 157"/>
                <a:gd name="T1" fmla="*/ 0 h 1144"/>
                <a:gd name="T2" fmla="*/ 0 w 157"/>
                <a:gd name="T3" fmla="*/ 1 h 1144"/>
                <a:gd name="T4" fmla="*/ 7 w 157"/>
                <a:gd name="T5" fmla="*/ 1 h 1144"/>
                <a:gd name="T6" fmla="*/ 41 w 157"/>
                <a:gd name="T7" fmla="*/ 114 h 1144"/>
                <a:gd name="T8" fmla="*/ 41 w 157"/>
                <a:gd name="T9" fmla="*/ 114 h 1144"/>
                <a:gd name="T10" fmla="*/ 94 w 157"/>
                <a:gd name="T11" fmla="*/ 285 h 1144"/>
                <a:gd name="T12" fmla="*/ 94 w 157"/>
                <a:gd name="T13" fmla="*/ 286 h 1144"/>
                <a:gd name="T14" fmla="*/ 100 w 157"/>
                <a:gd name="T15" fmla="*/ 302 h 1144"/>
                <a:gd name="T16" fmla="*/ 100 w 157"/>
                <a:gd name="T17" fmla="*/ 1141 h 1144"/>
                <a:gd name="T18" fmla="*/ 38 w 157"/>
                <a:gd name="T19" fmla="*/ 1141 h 1144"/>
                <a:gd name="T20" fmla="*/ 38 w 157"/>
                <a:gd name="T21" fmla="*/ 1142 h 1144"/>
                <a:gd name="T22" fmla="*/ 0 w 157"/>
                <a:gd name="T23" fmla="*/ 1142 h 1144"/>
                <a:gd name="T24" fmla="*/ 0 w 157"/>
                <a:gd name="T25" fmla="*/ 1144 h 1144"/>
                <a:gd name="T26" fmla="*/ 157 w 157"/>
                <a:gd name="T27" fmla="*/ 1142 h 1144"/>
                <a:gd name="T28" fmla="*/ 142 w 157"/>
                <a:gd name="T29" fmla="*/ 290 h 1144"/>
                <a:gd name="T30" fmla="*/ 34 w 157"/>
                <a:gd name="T31" fmla="*/ 0 h 1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7" h="1144">
                  <a:moveTo>
                    <a:pt x="34" y="0"/>
                  </a:moveTo>
                  <a:cubicBezTo>
                    <a:pt x="0" y="1"/>
                    <a:pt x="0" y="1"/>
                    <a:pt x="0" y="1"/>
                  </a:cubicBezTo>
                  <a:cubicBezTo>
                    <a:pt x="7" y="1"/>
                    <a:pt x="7" y="1"/>
                    <a:pt x="7" y="1"/>
                  </a:cubicBezTo>
                  <a:cubicBezTo>
                    <a:pt x="41" y="114"/>
                    <a:pt x="41" y="114"/>
                    <a:pt x="41" y="114"/>
                  </a:cubicBezTo>
                  <a:cubicBezTo>
                    <a:pt x="41" y="114"/>
                    <a:pt x="41" y="114"/>
                    <a:pt x="41" y="114"/>
                  </a:cubicBezTo>
                  <a:cubicBezTo>
                    <a:pt x="94" y="285"/>
                    <a:pt x="94" y="285"/>
                    <a:pt x="94" y="285"/>
                  </a:cubicBezTo>
                  <a:cubicBezTo>
                    <a:pt x="94" y="286"/>
                    <a:pt x="94" y="286"/>
                    <a:pt x="94" y="286"/>
                  </a:cubicBezTo>
                  <a:cubicBezTo>
                    <a:pt x="98" y="294"/>
                    <a:pt x="100" y="302"/>
                    <a:pt x="100" y="302"/>
                  </a:cubicBezTo>
                  <a:cubicBezTo>
                    <a:pt x="100" y="1141"/>
                    <a:pt x="100" y="1141"/>
                    <a:pt x="100" y="1141"/>
                  </a:cubicBezTo>
                  <a:cubicBezTo>
                    <a:pt x="38" y="1141"/>
                    <a:pt x="38" y="1141"/>
                    <a:pt x="38" y="1141"/>
                  </a:cubicBezTo>
                  <a:cubicBezTo>
                    <a:pt x="38" y="1142"/>
                    <a:pt x="38" y="1142"/>
                    <a:pt x="38" y="1142"/>
                  </a:cubicBezTo>
                  <a:cubicBezTo>
                    <a:pt x="0" y="1142"/>
                    <a:pt x="0" y="1142"/>
                    <a:pt x="0" y="1142"/>
                  </a:cubicBezTo>
                  <a:cubicBezTo>
                    <a:pt x="0" y="1144"/>
                    <a:pt x="0" y="1144"/>
                    <a:pt x="0" y="1144"/>
                  </a:cubicBezTo>
                  <a:cubicBezTo>
                    <a:pt x="157" y="1142"/>
                    <a:pt x="157" y="1142"/>
                    <a:pt x="157" y="1142"/>
                  </a:cubicBezTo>
                  <a:cubicBezTo>
                    <a:pt x="142" y="290"/>
                    <a:pt x="142" y="290"/>
                    <a:pt x="142" y="290"/>
                  </a:cubicBezTo>
                  <a:cubicBezTo>
                    <a:pt x="34" y="0"/>
                    <a:pt x="34" y="0"/>
                    <a:pt x="34" y="0"/>
                  </a:cubicBezTo>
                </a:path>
              </a:pathLst>
            </a:custGeom>
            <a:solidFill>
              <a:srgbClr val="9C96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399" name="Freeform 36"/>
            <p:cNvSpPr>
              <a:spLocks/>
            </p:cNvSpPr>
            <p:nvPr/>
          </p:nvSpPr>
          <p:spPr bwMode="auto">
            <a:xfrm>
              <a:off x="5143344" y="5218624"/>
              <a:ext cx="149463" cy="294886"/>
            </a:xfrm>
            <a:custGeom>
              <a:avLst/>
              <a:gdLst>
                <a:gd name="T0" fmla="*/ 41 w 94"/>
                <a:gd name="T1" fmla="*/ 0 h 185"/>
                <a:gd name="T2" fmla="*/ 6 w 94"/>
                <a:gd name="T3" fmla="*/ 3 h 185"/>
                <a:gd name="T4" fmla="*/ 0 w 94"/>
                <a:gd name="T5" fmla="*/ 3 h 185"/>
                <a:gd name="T6" fmla="*/ 0 w 94"/>
                <a:gd name="T7" fmla="*/ 158 h 185"/>
                <a:gd name="T8" fmla="*/ 37 w 94"/>
                <a:gd name="T9" fmla="*/ 185 h 185"/>
                <a:gd name="T10" fmla="*/ 67 w 94"/>
                <a:gd name="T11" fmla="*/ 156 h 185"/>
                <a:gd name="T12" fmla="*/ 68 w 94"/>
                <a:gd name="T13" fmla="*/ 156 h 185"/>
                <a:gd name="T14" fmla="*/ 94 w 94"/>
                <a:gd name="T15" fmla="*/ 172 h 185"/>
                <a:gd name="T16" fmla="*/ 94 w 94"/>
                <a:gd name="T17" fmla="*/ 171 h 185"/>
                <a:gd name="T18" fmla="*/ 41 w 94"/>
                <a:gd name="T19" fmla="*/ 0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4" h="185">
                  <a:moveTo>
                    <a:pt x="41" y="0"/>
                  </a:moveTo>
                  <a:cubicBezTo>
                    <a:pt x="28" y="2"/>
                    <a:pt x="16" y="3"/>
                    <a:pt x="6" y="3"/>
                  </a:cubicBezTo>
                  <a:cubicBezTo>
                    <a:pt x="4" y="3"/>
                    <a:pt x="2" y="3"/>
                    <a:pt x="0" y="3"/>
                  </a:cubicBezTo>
                  <a:cubicBezTo>
                    <a:pt x="0" y="158"/>
                    <a:pt x="0" y="158"/>
                    <a:pt x="0" y="158"/>
                  </a:cubicBezTo>
                  <a:cubicBezTo>
                    <a:pt x="24" y="159"/>
                    <a:pt x="34" y="177"/>
                    <a:pt x="37" y="185"/>
                  </a:cubicBezTo>
                  <a:cubicBezTo>
                    <a:pt x="38" y="178"/>
                    <a:pt x="45" y="157"/>
                    <a:pt x="67" y="156"/>
                  </a:cubicBezTo>
                  <a:cubicBezTo>
                    <a:pt x="68" y="156"/>
                    <a:pt x="68" y="156"/>
                    <a:pt x="68" y="156"/>
                  </a:cubicBezTo>
                  <a:cubicBezTo>
                    <a:pt x="81" y="156"/>
                    <a:pt x="89" y="164"/>
                    <a:pt x="94" y="172"/>
                  </a:cubicBezTo>
                  <a:cubicBezTo>
                    <a:pt x="94" y="171"/>
                    <a:pt x="94" y="171"/>
                    <a:pt x="94" y="171"/>
                  </a:cubicBezTo>
                  <a:cubicBezTo>
                    <a:pt x="41" y="0"/>
                    <a:pt x="41" y="0"/>
                    <a:pt x="41" y="0"/>
                  </a:cubicBezTo>
                </a:path>
              </a:pathLst>
            </a:custGeom>
            <a:solidFill>
              <a:srgbClr val="C2B3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00" name="Freeform 37"/>
            <p:cNvSpPr>
              <a:spLocks/>
            </p:cNvSpPr>
            <p:nvPr/>
          </p:nvSpPr>
          <p:spPr bwMode="auto">
            <a:xfrm>
              <a:off x="5143344" y="5470421"/>
              <a:ext cx="60593" cy="1384886"/>
            </a:xfrm>
            <a:custGeom>
              <a:avLst/>
              <a:gdLst>
                <a:gd name="T0" fmla="*/ 0 w 38"/>
                <a:gd name="T1" fmla="*/ 0 h 870"/>
                <a:gd name="T2" fmla="*/ 0 w 38"/>
                <a:gd name="T3" fmla="*/ 870 h 870"/>
                <a:gd name="T4" fmla="*/ 38 w 38"/>
                <a:gd name="T5" fmla="*/ 870 h 870"/>
                <a:gd name="T6" fmla="*/ 38 w 38"/>
                <a:gd name="T7" fmla="*/ 869 h 870"/>
                <a:gd name="T8" fmla="*/ 36 w 38"/>
                <a:gd name="T9" fmla="*/ 869 h 870"/>
                <a:gd name="T10" fmla="*/ 36 w 38"/>
                <a:gd name="T11" fmla="*/ 30 h 870"/>
                <a:gd name="T12" fmla="*/ 37 w 38"/>
                <a:gd name="T13" fmla="*/ 27 h 870"/>
                <a:gd name="T14" fmla="*/ 0 w 38"/>
                <a:gd name="T15" fmla="*/ 0 h 87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 h="870">
                  <a:moveTo>
                    <a:pt x="0" y="0"/>
                  </a:moveTo>
                  <a:cubicBezTo>
                    <a:pt x="0" y="870"/>
                    <a:pt x="0" y="870"/>
                    <a:pt x="0" y="870"/>
                  </a:cubicBezTo>
                  <a:cubicBezTo>
                    <a:pt x="38" y="870"/>
                    <a:pt x="38" y="870"/>
                    <a:pt x="38" y="870"/>
                  </a:cubicBezTo>
                  <a:cubicBezTo>
                    <a:pt x="38" y="869"/>
                    <a:pt x="38" y="869"/>
                    <a:pt x="38" y="869"/>
                  </a:cubicBezTo>
                  <a:cubicBezTo>
                    <a:pt x="36" y="869"/>
                    <a:pt x="36" y="869"/>
                    <a:pt x="36" y="869"/>
                  </a:cubicBezTo>
                  <a:cubicBezTo>
                    <a:pt x="36" y="30"/>
                    <a:pt x="36" y="30"/>
                    <a:pt x="36" y="30"/>
                  </a:cubicBezTo>
                  <a:cubicBezTo>
                    <a:pt x="36" y="30"/>
                    <a:pt x="37" y="29"/>
                    <a:pt x="37" y="27"/>
                  </a:cubicBezTo>
                  <a:cubicBezTo>
                    <a:pt x="34" y="19"/>
                    <a:pt x="24" y="1"/>
                    <a:pt x="0" y="0"/>
                  </a:cubicBezTo>
                </a:path>
              </a:pathLst>
            </a:custGeom>
            <a:solidFill>
              <a:srgbClr val="00A39E"/>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01" name="Freeform 38"/>
            <p:cNvSpPr>
              <a:spLocks/>
            </p:cNvSpPr>
            <p:nvPr/>
          </p:nvSpPr>
          <p:spPr bwMode="auto">
            <a:xfrm>
              <a:off x="5200571" y="5467055"/>
              <a:ext cx="101662" cy="1386232"/>
            </a:xfrm>
            <a:custGeom>
              <a:avLst/>
              <a:gdLst>
                <a:gd name="T0" fmla="*/ 32 w 64"/>
                <a:gd name="T1" fmla="*/ 0 h 871"/>
                <a:gd name="T2" fmla="*/ 31 w 64"/>
                <a:gd name="T3" fmla="*/ 0 h 871"/>
                <a:gd name="T4" fmla="*/ 1 w 64"/>
                <a:gd name="T5" fmla="*/ 29 h 871"/>
                <a:gd name="T6" fmla="*/ 0 w 64"/>
                <a:gd name="T7" fmla="*/ 32 h 871"/>
                <a:gd name="T8" fmla="*/ 0 w 64"/>
                <a:gd name="T9" fmla="*/ 871 h 871"/>
                <a:gd name="T10" fmla="*/ 2 w 64"/>
                <a:gd name="T11" fmla="*/ 871 h 871"/>
                <a:gd name="T12" fmla="*/ 64 w 64"/>
                <a:gd name="T13" fmla="*/ 871 h 871"/>
                <a:gd name="T14" fmla="*/ 64 w 64"/>
                <a:gd name="T15" fmla="*/ 32 h 871"/>
                <a:gd name="T16" fmla="*/ 58 w 64"/>
                <a:gd name="T17" fmla="*/ 16 h 871"/>
                <a:gd name="T18" fmla="*/ 32 w 64"/>
                <a:gd name="T19" fmla="*/ 0 h 8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 h="871">
                  <a:moveTo>
                    <a:pt x="32" y="0"/>
                  </a:moveTo>
                  <a:cubicBezTo>
                    <a:pt x="32" y="0"/>
                    <a:pt x="32" y="0"/>
                    <a:pt x="31" y="0"/>
                  </a:cubicBezTo>
                  <a:cubicBezTo>
                    <a:pt x="9" y="1"/>
                    <a:pt x="2" y="22"/>
                    <a:pt x="1" y="29"/>
                  </a:cubicBezTo>
                  <a:cubicBezTo>
                    <a:pt x="1" y="31"/>
                    <a:pt x="0" y="32"/>
                    <a:pt x="0" y="32"/>
                  </a:cubicBezTo>
                  <a:cubicBezTo>
                    <a:pt x="0" y="871"/>
                    <a:pt x="0" y="871"/>
                    <a:pt x="0" y="871"/>
                  </a:cubicBezTo>
                  <a:cubicBezTo>
                    <a:pt x="2" y="871"/>
                    <a:pt x="2" y="871"/>
                    <a:pt x="2" y="871"/>
                  </a:cubicBezTo>
                  <a:cubicBezTo>
                    <a:pt x="64" y="871"/>
                    <a:pt x="64" y="871"/>
                    <a:pt x="64" y="871"/>
                  </a:cubicBezTo>
                  <a:cubicBezTo>
                    <a:pt x="64" y="32"/>
                    <a:pt x="64" y="32"/>
                    <a:pt x="64" y="32"/>
                  </a:cubicBezTo>
                  <a:cubicBezTo>
                    <a:pt x="64" y="32"/>
                    <a:pt x="62" y="24"/>
                    <a:pt x="58" y="16"/>
                  </a:cubicBezTo>
                  <a:cubicBezTo>
                    <a:pt x="53" y="8"/>
                    <a:pt x="45" y="0"/>
                    <a:pt x="32" y="0"/>
                  </a:cubicBezTo>
                </a:path>
              </a:pathLst>
            </a:custGeom>
            <a:solidFill>
              <a:srgbClr val="00A39E"/>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02" name="Freeform 39"/>
            <p:cNvSpPr>
              <a:spLocks/>
            </p:cNvSpPr>
            <p:nvPr/>
          </p:nvSpPr>
          <p:spPr bwMode="auto">
            <a:xfrm>
              <a:off x="5143344" y="5038865"/>
              <a:ext cx="65306" cy="184472"/>
            </a:xfrm>
            <a:custGeom>
              <a:avLst/>
              <a:gdLst>
                <a:gd name="T0" fmla="*/ 7 w 41"/>
                <a:gd name="T1" fmla="*/ 0 h 116"/>
                <a:gd name="T2" fmla="*/ 0 w 41"/>
                <a:gd name="T3" fmla="*/ 0 h 116"/>
                <a:gd name="T4" fmla="*/ 0 w 41"/>
                <a:gd name="T5" fmla="*/ 116 h 116"/>
                <a:gd name="T6" fmla="*/ 6 w 41"/>
                <a:gd name="T7" fmla="*/ 116 h 116"/>
                <a:gd name="T8" fmla="*/ 41 w 41"/>
                <a:gd name="T9" fmla="*/ 113 h 116"/>
                <a:gd name="T10" fmla="*/ 41 w 41"/>
                <a:gd name="T11" fmla="*/ 113 h 116"/>
                <a:gd name="T12" fmla="*/ 7 w 41"/>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41" h="116">
                  <a:moveTo>
                    <a:pt x="7" y="0"/>
                  </a:moveTo>
                  <a:cubicBezTo>
                    <a:pt x="0" y="0"/>
                    <a:pt x="0" y="0"/>
                    <a:pt x="0" y="0"/>
                  </a:cubicBezTo>
                  <a:cubicBezTo>
                    <a:pt x="0" y="116"/>
                    <a:pt x="0" y="116"/>
                    <a:pt x="0" y="116"/>
                  </a:cubicBezTo>
                  <a:cubicBezTo>
                    <a:pt x="2" y="116"/>
                    <a:pt x="4" y="116"/>
                    <a:pt x="6" y="116"/>
                  </a:cubicBezTo>
                  <a:cubicBezTo>
                    <a:pt x="16" y="116"/>
                    <a:pt x="28" y="115"/>
                    <a:pt x="41" y="113"/>
                  </a:cubicBezTo>
                  <a:cubicBezTo>
                    <a:pt x="41" y="113"/>
                    <a:pt x="41" y="113"/>
                    <a:pt x="41" y="113"/>
                  </a:cubicBezTo>
                  <a:cubicBezTo>
                    <a:pt x="7" y="0"/>
                    <a:pt x="7" y="0"/>
                    <a:pt x="7" y="0"/>
                  </a:cubicBezTo>
                </a:path>
              </a:pathLst>
            </a:custGeom>
            <a:solidFill>
              <a:srgbClr val="00A39E"/>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grpSp>
      <p:grpSp>
        <p:nvGrpSpPr>
          <p:cNvPr id="403" name="Group 4"/>
          <p:cNvGrpSpPr/>
          <p:nvPr userDrawn="1"/>
        </p:nvGrpSpPr>
        <p:grpSpPr>
          <a:xfrm rot="10800000" flipV="1">
            <a:off x="8085561" y="6225656"/>
            <a:ext cx="412706" cy="1494115"/>
            <a:chOff x="5502862" y="5355294"/>
            <a:chExt cx="412706" cy="1502706"/>
          </a:xfrm>
        </p:grpSpPr>
        <p:sp>
          <p:nvSpPr>
            <p:cNvPr id="404" name="Freeform 23"/>
            <p:cNvSpPr>
              <a:spLocks/>
            </p:cNvSpPr>
            <p:nvPr/>
          </p:nvSpPr>
          <p:spPr bwMode="auto">
            <a:xfrm>
              <a:off x="5514308" y="5365393"/>
              <a:ext cx="302292" cy="490130"/>
            </a:xfrm>
            <a:custGeom>
              <a:avLst/>
              <a:gdLst>
                <a:gd name="T0" fmla="*/ 449 w 449"/>
                <a:gd name="T1" fmla="*/ 657 h 728"/>
                <a:gd name="T2" fmla="*/ 241 w 449"/>
                <a:gd name="T3" fmla="*/ 0 h 728"/>
                <a:gd name="T4" fmla="*/ 196 w 449"/>
                <a:gd name="T5" fmla="*/ 0 h 728"/>
                <a:gd name="T6" fmla="*/ 0 w 449"/>
                <a:gd name="T7" fmla="*/ 681 h 728"/>
                <a:gd name="T8" fmla="*/ 12 w 449"/>
                <a:gd name="T9" fmla="*/ 728 h 728"/>
                <a:gd name="T10" fmla="*/ 423 w 449"/>
                <a:gd name="T11" fmla="*/ 726 h 728"/>
                <a:gd name="T12" fmla="*/ 449 w 449"/>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49" h="728">
                  <a:moveTo>
                    <a:pt x="449" y="657"/>
                  </a:moveTo>
                  <a:lnTo>
                    <a:pt x="241" y="0"/>
                  </a:lnTo>
                  <a:lnTo>
                    <a:pt x="196" y="0"/>
                  </a:lnTo>
                  <a:lnTo>
                    <a:pt x="0" y="681"/>
                  </a:lnTo>
                  <a:lnTo>
                    <a:pt x="12" y="728"/>
                  </a:lnTo>
                  <a:lnTo>
                    <a:pt x="423" y="726"/>
                  </a:lnTo>
                  <a:lnTo>
                    <a:pt x="449" y="657"/>
                  </a:lnTo>
                  <a:close/>
                </a:path>
              </a:pathLst>
            </a:custGeom>
            <a:solidFill>
              <a:srgbClr val="F8E9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05" name="Freeform 24"/>
            <p:cNvSpPr>
              <a:spLocks/>
            </p:cNvSpPr>
            <p:nvPr/>
          </p:nvSpPr>
          <p:spPr bwMode="auto">
            <a:xfrm>
              <a:off x="5514308" y="5365393"/>
              <a:ext cx="302292" cy="490130"/>
            </a:xfrm>
            <a:custGeom>
              <a:avLst/>
              <a:gdLst>
                <a:gd name="T0" fmla="*/ 449 w 449"/>
                <a:gd name="T1" fmla="*/ 657 h 728"/>
                <a:gd name="T2" fmla="*/ 241 w 449"/>
                <a:gd name="T3" fmla="*/ 0 h 728"/>
                <a:gd name="T4" fmla="*/ 196 w 449"/>
                <a:gd name="T5" fmla="*/ 0 h 728"/>
                <a:gd name="T6" fmla="*/ 0 w 449"/>
                <a:gd name="T7" fmla="*/ 681 h 728"/>
                <a:gd name="T8" fmla="*/ 12 w 449"/>
                <a:gd name="T9" fmla="*/ 728 h 728"/>
                <a:gd name="T10" fmla="*/ 423 w 449"/>
                <a:gd name="T11" fmla="*/ 726 h 728"/>
                <a:gd name="T12" fmla="*/ 449 w 449"/>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49" h="728">
                  <a:moveTo>
                    <a:pt x="449" y="657"/>
                  </a:moveTo>
                  <a:lnTo>
                    <a:pt x="241" y="0"/>
                  </a:lnTo>
                  <a:lnTo>
                    <a:pt x="196" y="0"/>
                  </a:lnTo>
                  <a:lnTo>
                    <a:pt x="0" y="681"/>
                  </a:lnTo>
                  <a:lnTo>
                    <a:pt x="12" y="728"/>
                  </a:lnTo>
                  <a:lnTo>
                    <a:pt x="423" y="726"/>
                  </a:lnTo>
                  <a:lnTo>
                    <a:pt x="449" y="65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06" name="Freeform 25"/>
            <p:cNvSpPr>
              <a:spLocks/>
            </p:cNvSpPr>
            <p:nvPr/>
          </p:nvSpPr>
          <p:spPr bwMode="auto">
            <a:xfrm>
              <a:off x="5601831" y="5786851"/>
              <a:ext cx="125899" cy="1068456"/>
            </a:xfrm>
            <a:custGeom>
              <a:avLst/>
              <a:gdLst>
                <a:gd name="T0" fmla="*/ 79 w 79"/>
                <a:gd name="T1" fmla="*/ 671 h 671"/>
                <a:gd name="T2" fmla="*/ 0 w 79"/>
                <a:gd name="T3" fmla="*/ 671 h 671"/>
                <a:gd name="T4" fmla="*/ 0 w 79"/>
                <a:gd name="T5" fmla="*/ 32 h 671"/>
                <a:gd name="T6" fmla="*/ 38 w 79"/>
                <a:gd name="T7" fmla="*/ 1 h 671"/>
                <a:gd name="T8" fmla="*/ 79 w 79"/>
                <a:gd name="T9" fmla="*/ 32 h 671"/>
                <a:gd name="T10" fmla="*/ 79 w 79"/>
                <a:gd name="T11" fmla="*/ 671 h 671"/>
              </a:gdLst>
              <a:ahLst/>
              <a:cxnLst>
                <a:cxn ang="0">
                  <a:pos x="T0" y="T1"/>
                </a:cxn>
                <a:cxn ang="0">
                  <a:pos x="T2" y="T3"/>
                </a:cxn>
                <a:cxn ang="0">
                  <a:pos x="T4" y="T5"/>
                </a:cxn>
                <a:cxn ang="0">
                  <a:pos x="T6" y="T7"/>
                </a:cxn>
                <a:cxn ang="0">
                  <a:pos x="T8" y="T9"/>
                </a:cxn>
                <a:cxn ang="0">
                  <a:pos x="T10" y="T11"/>
                </a:cxn>
              </a:cxnLst>
              <a:rect l="0" t="0" r="r" b="b"/>
              <a:pathLst>
                <a:path w="79" h="671">
                  <a:moveTo>
                    <a:pt x="79" y="671"/>
                  </a:moveTo>
                  <a:cubicBezTo>
                    <a:pt x="0" y="671"/>
                    <a:pt x="0" y="671"/>
                    <a:pt x="0" y="671"/>
                  </a:cubicBezTo>
                  <a:cubicBezTo>
                    <a:pt x="0" y="32"/>
                    <a:pt x="0" y="32"/>
                    <a:pt x="0" y="32"/>
                  </a:cubicBezTo>
                  <a:cubicBezTo>
                    <a:pt x="0" y="32"/>
                    <a:pt x="5" y="1"/>
                    <a:pt x="38" y="1"/>
                  </a:cubicBezTo>
                  <a:cubicBezTo>
                    <a:pt x="72" y="0"/>
                    <a:pt x="79" y="32"/>
                    <a:pt x="79" y="32"/>
                  </a:cubicBezTo>
                  <a:cubicBezTo>
                    <a:pt x="79" y="671"/>
                    <a:pt x="79" y="671"/>
                    <a:pt x="79" y="671"/>
                  </a:cubicBezTo>
                </a:path>
              </a:pathLst>
            </a:custGeom>
            <a:solidFill>
              <a:srgbClr val="82B732">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07" name="Freeform 26"/>
            <p:cNvSpPr>
              <a:spLocks/>
            </p:cNvSpPr>
            <p:nvPr/>
          </p:nvSpPr>
          <p:spPr bwMode="auto">
            <a:xfrm>
              <a:off x="5724363" y="5783485"/>
              <a:ext cx="100315" cy="1069802"/>
            </a:xfrm>
            <a:custGeom>
              <a:avLst/>
              <a:gdLst>
                <a:gd name="T0" fmla="*/ 63 w 63"/>
                <a:gd name="T1" fmla="*/ 672 h 672"/>
                <a:gd name="T2" fmla="*/ 0 w 63"/>
                <a:gd name="T3" fmla="*/ 672 h 672"/>
                <a:gd name="T4" fmla="*/ 0 w 63"/>
                <a:gd name="T5" fmla="*/ 32 h 672"/>
                <a:gd name="T6" fmla="*/ 31 w 63"/>
                <a:gd name="T7" fmla="*/ 0 h 672"/>
                <a:gd name="T8" fmla="*/ 63 w 63"/>
                <a:gd name="T9" fmla="*/ 32 h 672"/>
                <a:gd name="T10" fmla="*/ 63 w 63"/>
                <a:gd name="T11" fmla="*/ 672 h 672"/>
              </a:gdLst>
              <a:ahLst/>
              <a:cxnLst>
                <a:cxn ang="0">
                  <a:pos x="T0" y="T1"/>
                </a:cxn>
                <a:cxn ang="0">
                  <a:pos x="T2" y="T3"/>
                </a:cxn>
                <a:cxn ang="0">
                  <a:pos x="T4" y="T5"/>
                </a:cxn>
                <a:cxn ang="0">
                  <a:pos x="T6" y="T7"/>
                </a:cxn>
                <a:cxn ang="0">
                  <a:pos x="T8" y="T9"/>
                </a:cxn>
                <a:cxn ang="0">
                  <a:pos x="T10" y="T11"/>
                </a:cxn>
              </a:cxnLst>
              <a:rect l="0" t="0" r="r" b="b"/>
              <a:pathLst>
                <a:path w="63" h="672">
                  <a:moveTo>
                    <a:pt x="63" y="672"/>
                  </a:moveTo>
                  <a:cubicBezTo>
                    <a:pt x="0" y="672"/>
                    <a:pt x="0" y="672"/>
                    <a:pt x="0" y="672"/>
                  </a:cubicBezTo>
                  <a:cubicBezTo>
                    <a:pt x="0" y="32"/>
                    <a:pt x="0" y="32"/>
                    <a:pt x="0" y="32"/>
                  </a:cubicBezTo>
                  <a:cubicBezTo>
                    <a:pt x="0" y="32"/>
                    <a:pt x="4" y="1"/>
                    <a:pt x="31" y="0"/>
                  </a:cubicBezTo>
                  <a:cubicBezTo>
                    <a:pt x="57" y="0"/>
                    <a:pt x="63" y="32"/>
                    <a:pt x="63" y="32"/>
                  </a:cubicBezTo>
                  <a:cubicBezTo>
                    <a:pt x="63" y="672"/>
                    <a:pt x="63" y="672"/>
                    <a:pt x="63" y="672"/>
                  </a:cubicBezTo>
                </a:path>
              </a:pathLst>
            </a:custGeom>
            <a:solidFill>
              <a:srgbClr val="B59B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08" name="Freeform 27"/>
            <p:cNvSpPr>
              <a:spLocks/>
            </p:cNvSpPr>
            <p:nvPr/>
          </p:nvSpPr>
          <p:spPr bwMode="auto">
            <a:xfrm>
              <a:off x="5502862" y="5783485"/>
              <a:ext cx="100315" cy="1069802"/>
            </a:xfrm>
            <a:custGeom>
              <a:avLst/>
              <a:gdLst>
                <a:gd name="T0" fmla="*/ 63 w 63"/>
                <a:gd name="T1" fmla="*/ 672 h 672"/>
                <a:gd name="T2" fmla="*/ 0 w 63"/>
                <a:gd name="T3" fmla="*/ 672 h 672"/>
                <a:gd name="T4" fmla="*/ 0 w 63"/>
                <a:gd name="T5" fmla="*/ 32 h 672"/>
                <a:gd name="T6" fmla="*/ 31 w 63"/>
                <a:gd name="T7" fmla="*/ 0 h 672"/>
                <a:gd name="T8" fmla="*/ 63 w 63"/>
                <a:gd name="T9" fmla="*/ 32 h 672"/>
                <a:gd name="T10" fmla="*/ 63 w 63"/>
                <a:gd name="T11" fmla="*/ 672 h 672"/>
              </a:gdLst>
              <a:ahLst/>
              <a:cxnLst>
                <a:cxn ang="0">
                  <a:pos x="T0" y="T1"/>
                </a:cxn>
                <a:cxn ang="0">
                  <a:pos x="T2" y="T3"/>
                </a:cxn>
                <a:cxn ang="0">
                  <a:pos x="T4" y="T5"/>
                </a:cxn>
                <a:cxn ang="0">
                  <a:pos x="T6" y="T7"/>
                </a:cxn>
                <a:cxn ang="0">
                  <a:pos x="T8" y="T9"/>
                </a:cxn>
                <a:cxn ang="0">
                  <a:pos x="T10" y="T11"/>
                </a:cxn>
              </a:cxnLst>
              <a:rect l="0" t="0" r="r" b="b"/>
              <a:pathLst>
                <a:path w="63" h="672">
                  <a:moveTo>
                    <a:pt x="63" y="672"/>
                  </a:moveTo>
                  <a:cubicBezTo>
                    <a:pt x="0" y="672"/>
                    <a:pt x="0" y="672"/>
                    <a:pt x="0" y="672"/>
                  </a:cubicBezTo>
                  <a:cubicBezTo>
                    <a:pt x="0" y="32"/>
                    <a:pt x="0" y="32"/>
                    <a:pt x="0" y="32"/>
                  </a:cubicBezTo>
                  <a:cubicBezTo>
                    <a:pt x="0" y="32"/>
                    <a:pt x="4" y="1"/>
                    <a:pt x="31" y="0"/>
                  </a:cubicBezTo>
                  <a:cubicBezTo>
                    <a:pt x="58" y="0"/>
                    <a:pt x="63" y="32"/>
                    <a:pt x="63" y="32"/>
                  </a:cubicBezTo>
                  <a:lnTo>
                    <a:pt x="63" y="672"/>
                  </a:lnTo>
                  <a:close/>
                </a:path>
              </a:pathLst>
            </a:custGeom>
            <a:solidFill>
              <a:srgbClr val="82B732">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09" name="Freeform 28"/>
            <p:cNvSpPr>
              <a:spLocks/>
            </p:cNvSpPr>
            <p:nvPr/>
          </p:nvSpPr>
          <p:spPr bwMode="auto">
            <a:xfrm>
              <a:off x="5599811" y="5357314"/>
              <a:ext cx="130611" cy="189185"/>
            </a:xfrm>
            <a:custGeom>
              <a:avLst/>
              <a:gdLst>
                <a:gd name="T0" fmla="*/ 0 w 82"/>
                <a:gd name="T1" fmla="*/ 110 h 119"/>
                <a:gd name="T2" fmla="*/ 82 w 82"/>
                <a:gd name="T3" fmla="*/ 111 h 119"/>
                <a:gd name="T4" fmla="*/ 48 w 82"/>
                <a:gd name="T5" fmla="*/ 0 h 119"/>
                <a:gd name="T6" fmla="*/ 28 w 82"/>
                <a:gd name="T7" fmla="*/ 0 h 119"/>
                <a:gd name="T8" fmla="*/ 0 w 82"/>
                <a:gd name="T9" fmla="*/ 110 h 119"/>
              </a:gdLst>
              <a:ahLst/>
              <a:cxnLst>
                <a:cxn ang="0">
                  <a:pos x="T0" y="T1"/>
                </a:cxn>
                <a:cxn ang="0">
                  <a:pos x="T2" y="T3"/>
                </a:cxn>
                <a:cxn ang="0">
                  <a:pos x="T4" y="T5"/>
                </a:cxn>
                <a:cxn ang="0">
                  <a:pos x="T6" y="T7"/>
                </a:cxn>
                <a:cxn ang="0">
                  <a:pos x="T8" y="T9"/>
                </a:cxn>
              </a:cxnLst>
              <a:rect l="0" t="0" r="r" b="b"/>
              <a:pathLst>
                <a:path w="82" h="119">
                  <a:moveTo>
                    <a:pt x="0" y="110"/>
                  </a:moveTo>
                  <a:cubicBezTo>
                    <a:pt x="0" y="110"/>
                    <a:pt x="39" y="119"/>
                    <a:pt x="82" y="111"/>
                  </a:cubicBezTo>
                  <a:cubicBezTo>
                    <a:pt x="48" y="0"/>
                    <a:pt x="48" y="0"/>
                    <a:pt x="48" y="0"/>
                  </a:cubicBezTo>
                  <a:cubicBezTo>
                    <a:pt x="28" y="0"/>
                    <a:pt x="28" y="0"/>
                    <a:pt x="28" y="0"/>
                  </a:cubicBezTo>
                  <a:cubicBezTo>
                    <a:pt x="0" y="110"/>
                    <a:pt x="0" y="110"/>
                    <a:pt x="0" y="110"/>
                  </a:cubicBezTo>
                </a:path>
              </a:pathLst>
            </a:custGeom>
            <a:solidFill>
              <a:srgbClr val="82B732">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10" name="Freeform 40"/>
            <p:cNvSpPr>
              <a:spLocks/>
            </p:cNvSpPr>
            <p:nvPr/>
          </p:nvSpPr>
          <p:spPr bwMode="auto">
            <a:xfrm>
              <a:off x="5665117" y="5355294"/>
              <a:ext cx="250451" cy="1502706"/>
            </a:xfrm>
            <a:custGeom>
              <a:avLst/>
              <a:gdLst>
                <a:gd name="T0" fmla="*/ 34 w 157"/>
                <a:gd name="T1" fmla="*/ 0 h 944"/>
                <a:gd name="T2" fmla="*/ 0 w 157"/>
                <a:gd name="T3" fmla="*/ 1 h 944"/>
                <a:gd name="T4" fmla="*/ 0 w 157"/>
                <a:gd name="T5" fmla="*/ 1 h 944"/>
                <a:gd name="T6" fmla="*/ 7 w 157"/>
                <a:gd name="T7" fmla="*/ 1 h 944"/>
                <a:gd name="T8" fmla="*/ 41 w 157"/>
                <a:gd name="T9" fmla="*/ 112 h 944"/>
                <a:gd name="T10" fmla="*/ 40 w 157"/>
                <a:gd name="T11" fmla="*/ 113 h 944"/>
                <a:gd name="T12" fmla="*/ 95 w 157"/>
                <a:gd name="T13" fmla="*/ 284 h 944"/>
                <a:gd name="T14" fmla="*/ 94 w 157"/>
                <a:gd name="T15" fmla="*/ 286 h 944"/>
                <a:gd name="T16" fmla="*/ 100 w 157"/>
                <a:gd name="T17" fmla="*/ 301 h 944"/>
                <a:gd name="T18" fmla="*/ 100 w 157"/>
                <a:gd name="T19" fmla="*/ 941 h 944"/>
                <a:gd name="T20" fmla="*/ 39 w 157"/>
                <a:gd name="T21" fmla="*/ 941 h 944"/>
                <a:gd name="T22" fmla="*/ 39 w 157"/>
                <a:gd name="T23" fmla="*/ 942 h 944"/>
                <a:gd name="T24" fmla="*/ 0 w 157"/>
                <a:gd name="T25" fmla="*/ 942 h 944"/>
                <a:gd name="T26" fmla="*/ 0 w 157"/>
                <a:gd name="T27" fmla="*/ 944 h 944"/>
                <a:gd name="T28" fmla="*/ 157 w 157"/>
                <a:gd name="T29" fmla="*/ 942 h 944"/>
                <a:gd name="T30" fmla="*/ 142 w 157"/>
                <a:gd name="T31" fmla="*/ 290 h 944"/>
                <a:gd name="T32" fmla="*/ 34 w 157"/>
                <a:gd name="T33" fmla="*/ 0 h 9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7" h="944">
                  <a:moveTo>
                    <a:pt x="34" y="0"/>
                  </a:moveTo>
                  <a:cubicBezTo>
                    <a:pt x="0" y="1"/>
                    <a:pt x="0" y="1"/>
                    <a:pt x="0" y="1"/>
                  </a:cubicBezTo>
                  <a:cubicBezTo>
                    <a:pt x="0" y="1"/>
                    <a:pt x="0" y="1"/>
                    <a:pt x="0" y="1"/>
                  </a:cubicBezTo>
                  <a:cubicBezTo>
                    <a:pt x="7" y="1"/>
                    <a:pt x="7" y="1"/>
                    <a:pt x="7" y="1"/>
                  </a:cubicBezTo>
                  <a:cubicBezTo>
                    <a:pt x="41" y="112"/>
                    <a:pt x="41" y="112"/>
                    <a:pt x="41" y="112"/>
                  </a:cubicBezTo>
                  <a:cubicBezTo>
                    <a:pt x="41" y="112"/>
                    <a:pt x="41" y="113"/>
                    <a:pt x="40" y="113"/>
                  </a:cubicBezTo>
                  <a:cubicBezTo>
                    <a:pt x="95" y="284"/>
                    <a:pt x="95" y="284"/>
                    <a:pt x="95" y="284"/>
                  </a:cubicBezTo>
                  <a:cubicBezTo>
                    <a:pt x="94" y="286"/>
                    <a:pt x="94" y="286"/>
                    <a:pt x="94" y="286"/>
                  </a:cubicBezTo>
                  <a:cubicBezTo>
                    <a:pt x="98" y="293"/>
                    <a:pt x="100" y="301"/>
                    <a:pt x="100" y="301"/>
                  </a:cubicBezTo>
                  <a:cubicBezTo>
                    <a:pt x="100" y="941"/>
                    <a:pt x="100" y="941"/>
                    <a:pt x="100" y="941"/>
                  </a:cubicBezTo>
                  <a:cubicBezTo>
                    <a:pt x="39" y="941"/>
                    <a:pt x="39" y="941"/>
                    <a:pt x="39" y="941"/>
                  </a:cubicBezTo>
                  <a:cubicBezTo>
                    <a:pt x="39" y="942"/>
                    <a:pt x="39" y="942"/>
                    <a:pt x="39" y="942"/>
                  </a:cubicBezTo>
                  <a:cubicBezTo>
                    <a:pt x="0" y="942"/>
                    <a:pt x="0" y="942"/>
                    <a:pt x="0" y="942"/>
                  </a:cubicBezTo>
                  <a:cubicBezTo>
                    <a:pt x="0" y="944"/>
                    <a:pt x="0" y="944"/>
                    <a:pt x="0" y="944"/>
                  </a:cubicBezTo>
                  <a:cubicBezTo>
                    <a:pt x="157" y="942"/>
                    <a:pt x="157" y="942"/>
                    <a:pt x="157" y="942"/>
                  </a:cubicBezTo>
                  <a:cubicBezTo>
                    <a:pt x="142" y="290"/>
                    <a:pt x="142" y="290"/>
                    <a:pt x="142" y="290"/>
                  </a:cubicBezTo>
                  <a:cubicBezTo>
                    <a:pt x="34" y="0"/>
                    <a:pt x="34" y="0"/>
                    <a:pt x="34" y="0"/>
                  </a:cubicBezTo>
                </a:path>
              </a:pathLst>
            </a:custGeom>
            <a:solidFill>
              <a:srgbClr val="9C96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11" name="Freeform 41"/>
            <p:cNvSpPr>
              <a:spLocks/>
            </p:cNvSpPr>
            <p:nvPr/>
          </p:nvSpPr>
          <p:spPr bwMode="auto">
            <a:xfrm>
              <a:off x="5665117" y="5535727"/>
              <a:ext cx="151482" cy="295559"/>
            </a:xfrm>
            <a:custGeom>
              <a:avLst/>
              <a:gdLst>
                <a:gd name="T0" fmla="*/ 40 w 95"/>
                <a:gd name="T1" fmla="*/ 0 h 186"/>
                <a:gd name="T2" fmla="*/ 6 w 95"/>
                <a:gd name="T3" fmla="*/ 2 h 186"/>
                <a:gd name="T4" fmla="*/ 0 w 95"/>
                <a:gd name="T5" fmla="*/ 2 h 186"/>
                <a:gd name="T6" fmla="*/ 0 w 95"/>
                <a:gd name="T7" fmla="*/ 159 h 186"/>
                <a:gd name="T8" fmla="*/ 37 w 95"/>
                <a:gd name="T9" fmla="*/ 186 h 186"/>
                <a:gd name="T10" fmla="*/ 68 w 95"/>
                <a:gd name="T11" fmla="*/ 156 h 186"/>
                <a:gd name="T12" fmla="*/ 68 w 95"/>
                <a:gd name="T13" fmla="*/ 156 h 186"/>
                <a:gd name="T14" fmla="*/ 94 w 95"/>
                <a:gd name="T15" fmla="*/ 173 h 186"/>
                <a:gd name="T16" fmla="*/ 95 w 95"/>
                <a:gd name="T17" fmla="*/ 171 h 186"/>
                <a:gd name="T18" fmla="*/ 40 w 95"/>
                <a:gd name="T19" fmla="*/ 0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5" h="186">
                  <a:moveTo>
                    <a:pt x="40" y="0"/>
                  </a:moveTo>
                  <a:cubicBezTo>
                    <a:pt x="28" y="2"/>
                    <a:pt x="16" y="2"/>
                    <a:pt x="6" y="2"/>
                  </a:cubicBezTo>
                  <a:cubicBezTo>
                    <a:pt x="4" y="2"/>
                    <a:pt x="2" y="2"/>
                    <a:pt x="0" y="2"/>
                  </a:cubicBezTo>
                  <a:cubicBezTo>
                    <a:pt x="0" y="159"/>
                    <a:pt x="0" y="159"/>
                    <a:pt x="0" y="159"/>
                  </a:cubicBezTo>
                  <a:cubicBezTo>
                    <a:pt x="24" y="159"/>
                    <a:pt x="34" y="177"/>
                    <a:pt x="37" y="186"/>
                  </a:cubicBezTo>
                  <a:cubicBezTo>
                    <a:pt x="39" y="179"/>
                    <a:pt x="45" y="157"/>
                    <a:pt x="68" y="156"/>
                  </a:cubicBezTo>
                  <a:cubicBezTo>
                    <a:pt x="68" y="156"/>
                    <a:pt x="68" y="156"/>
                    <a:pt x="68" y="156"/>
                  </a:cubicBezTo>
                  <a:cubicBezTo>
                    <a:pt x="82" y="156"/>
                    <a:pt x="89" y="165"/>
                    <a:pt x="94" y="173"/>
                  </a:cubicBezTo>
                  <a:cubicBezTo>
                    <a:pt x="95" y="171"/>
                    <a:pt x="95" y="171"/>
                    <a:pt x="95" y="171"/>
                  </a:cubicBezTo>
                  <a:cubicBezTo>
                    <a:pt x="40" y="0"/>
                    <a:pt x="40" y="0"/>
                    <a:pt x="40" y="0"/>
                  </a:cubicBezTo>
                </a:path>
              </a:pathLst>
            </a:custGeom>
            <a:solidFill>
              <a:srgbClr val="C2B3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12" name="Freeform 42"/>
            <p:cNvSpPr>
              <a:spLocks/>
            </p:cNvSpPr>
            <p:nvPr/>
          </p:nvSpPr>
          <p:spPr bwMode="auto">
            <a:xfrm>
              <a:off x="5679185" y="5788871"/>
              <a:ext cx="62613" cy="1066436"/>
            </a:xfrm>
            <a:custGeom>
              <a:avLst/>
              <a:gdLst>
                <a:gd name="T0" fmla="*/ 0 w 39"/>
                <a:gd name="T1" fmla="*/ 0 h 670"/>
                <a:gd name="T2" fmla="*/ 0 w 39"/>
                <a:gd name="T3" fmla="*/ 670 h 670"/>
                <a:gd name="T4" fmla="*/ 39 w 39"/>
                <a:gd name="T5" fmla="*/ 670 h 670"/>
                <a:gd name="T6" fmla="*/ 39 w 39"/>
                <a:gd name="T7" fmla="*/ 669 h 670"/>
                <a:gd name="T8" fmla="*/ 37 w 39"/>
                <a:gd name="T9" fmla="*/ 669 h 670"/>
                <a:gd name="T10" fmla="*/ 37 w 39"/>
                <a:gd name="T11" fmla="*/ 29 h 670"/>
                <a:gd name="T12" fmla="*/ 37 w 39"/>
                <a:gd name="T13" fmla="*/ 27 h 670"/>
                <a:gd name="T14" fmla="*/ 0 w 39"/>
                <a:gd name="T15" fmla="*/ 0 h 67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9" h="670">
                  <a:moveTo>
                    <a:pt x="0" y="0"/>
                  </a:moveTo>
                  <a:cubicBezTo>
                    <a:pt x="0" y="670"/>
                    <a:pt x="0" y="670"/>
                    <a:pt x="0" y="670"/>
                  </a:cubicBezTo>
                  <a:cubicBezTo>
                    <a:pt x="39" y="670"/>
                    <a:pt x="39" y="670"/>
                    <a:pt x="39" y="670"/>
                  </a:cubicBezTo>
                  <a:cubicBezTo>
                    <a:pt x="39" y="669"/>
                    <a:pt x="39" y="669"/>
                    <a:pt x="39" y="669"/>
                  </a:cubicBezTo>
                  <a:cubicBezTo>
                    <a:pt x="37" y="669"/>
                    <a:pt x="37" y="669"/>
                    <a:pt x="37" y="669"/>
                  </a:cubicBezTo>
                  <a:cubicBezTo>
                    <a:pt x="37" y="29"/>
                    <a:pt x="37" y="29"/>
                    <a:pt x="37" y="29"/>
                  </a:cubicBezTo>
                  <a:cubicBezTo>
                    <a:pt x="37" y="29"/>
                    <a:pt x="37" y="28"/>
                    <a:pt x="37" y="27"/>
                  </a:cubicBezTo>
                  <a:cubicBezTo>
                    <a:pt x="34" y="18"/>
                    <a:pt x="24" y="0"/>
                    <a:pt x="0" y="0"/>
                  </a:cubicBezTo>
                </a:path>
              </a:pathLst>
            </a:custGeom>
            <a:solidFill>
              <a:srgbClr val="82B732"/>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13" name="Freeform 43"/>
            <p:cNvSpPr>
              <a:spLocks/>
            </p:cNvSpPr>
            <p:nvPr/>
          </p:nvSpPr>
          <p:spPr bwMode="auto">
            <a:xfrm>
              <a:off x="5724363" y="5783485"/>
              <a:ext cx="100315" cy="1069802"/>
            </a:xfrm>
            <a:custGeom>
              <a:avLst/>
              <a:gdLst>
                <a:gd name="T0" fmla="*/ 31 w 63"/>
                <a:gd name="T1" fmla="*/ 0 h 672"/>
                <a:gd name="T2" fmla="*/ 31 w 63"/>
                <a:gd name="T3" fmla="*/ 0 h 672"/>
                <a:gd name="T4" fmla="*/ 0 w 63"/>
                <a:gd name="T5" fmla="*/ 30 h 672"/>
                <a:gd name="T6" fmla="*/ 0 w 63"/>
                <a:gd name="T7" fmla="*/ 32 h 672"/>
                <a:gd name="T8" fmla="*/ 0 w 63"/>
                <a:gd name="T9" fmla="*/ 672 h 672"/>
                <a:gd name="T10" fmla="*/ 2 w 63"/>
                <a:gd name="T11" fmla="*/ 672 h 672"/>
                <a:gd name="T12" fmla="*/ 63 w 63"/>
                <a:gd name="T13" fmla="*/ 672 h 672"/>
                <a:gd name="T14" fmla="*/ 63 w 63"/>
                <a:gd name="T15" fmla="*/ 32 h 672"/>
                <a:gd name="T16" fmla="*/ 57 w 63"/>
                <a:gd name="T17" fmla="*/ 17 h 672"/>
                <a:gd name="T18" fmla="*/ 31 w 63"/>
                <a:gd name="T19" fmla="*/ 0 h 6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3" h="672">
                  <a:moveTo>
                    <a:pt x="31" y="0"/>
                  </a:moveTo>
                  <a:cubicBezTo>
                    <a:pt x="31" y="0"/>
                    <a:pt x="31" y="0"/>
                    <a:pt x="31" y="0"/>
                  </a:cubicBezTo>
                  <a:cubicBezTo>
                    <a:pt x="8" y="1"/>
                    <a:pt x="2" y="23"/>
                    <a:pt x="0" y="30"/>
                  </a:cubicBezTo>
                  <a:cubicBezTo>
                    <a:pt x="0" y="31"/>
                    <a:pt x="0" y="32"/>
                    <a:pt x="0" y="32"/>
                  </a:cubicBezTo>
                  <a:cubicBezTo>
                    <a:pt x="0" y="672"/>
                    <a:pt x="0" y="672"/>
                    <a:pt x="0" y="672"/>
                  </a:cubicBezTo>
                  <a:cubicBezTo>
                    <a:pt x="2" y="672"/>
                    <a:pt x="2" y="672"/>
                    <a:pt x="2" y="672"/>
                  </a:cubicBezTo>
                  <a:cubicBezTo>
                    <a:pt x="63" y="672"/>
                    <a:pt x="63" y="672"/>
                    <a:pt x="63" y="672"/>
                  </a:cubicBezTo>
                  <a:cubicBezTo>
                    <a:pt x="63" y="32"/>
                    <a:pt x="63" y="32"/>
                    <a:pt x="63" y="32"/>
                  </a:cubicBezTo>
                  <a:cubicBezTo>
                    <a:pt x="63" y="32"/>
                    <a:pt x="61" y="24"/>
                    <a:pt x="57" y="17"/>
                  </a:cubicBezTo>
                  <a:cubicBezTo>
                    <a:pt x="52" y="9"/>
                    <a:pt x="45" y="0"/>
                    <a:pt x="31" y="0"/>
                  </a:cubicBezTo>
                </a:path>
              </a:pathLst>
            </a:custGeom>
            <a:solidFill>
              <a:srgbClr val="82B732"/>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14" name="Freeform 44"/>
            <p:cNvSpPr>
              <a:spLocks/>
            </p:cNvSpPr>
            <p:nvPr/>
          </p:nvSpPr>
          <p:spPr bwMode="auto">
            <a:xfrm>
              <a:off x="5665117" y="5357314"/>
              <a:ext cx="65306" cy="181106"/>
            </a:xfrm>
            <a:custGeom>
              <a:avLst/>
              <a:gdLst>
                <a:gd name="T0" fmla="*/ 7 w 41"/>
                <a:gd name="T1" fmla="*/ 0 h 114"/>
                <a:gd name="T2" fmla="*/ 0 w 41"/>
                <a:gd name="T3" fmla="*/ 0 h 114"/>
                <a:gd name="T4" fmla="*/ 0 w 41"/>
                <a:gd name="T5" fmla="*/ 114 h 114"/>
                <a:gd name="T6" fmla="*/ 6 w 41"/>
                <a:gd name="T7" fmla="*/ 114 h 114"/>
                <a:gd name="T8" fmla="*/ 40 w 41"/>
                <a:gd name="T9" fmla="*/ 112 h 114"/>
                <a:gd name="T10" fmla="*/ 41 w 41"/>
                <a:gd name="T11" fmla="*/ 111 h 114"/>
                <a:gd name="T12" fmla="*/ 7 w 41"/>
                <a:gd name="T13" fmla="*/ 0 h 114"/>
              </a:gdLst>
              <a:ahLst/>
              <a:cxnLst>
                <a:cxn ang="0">
                  <a:pos x="T0" y="T1"/>
                </a:cxn>
                <a:cxn ang="0">
                  <a:pos x="T2" y="T3"/>
                </a:cxn>
                <a:cxn ang="0">
                  <a:pos x="T4" y="T5"/>
                </a:cxn>
                <a:cxn ang="0">
                  <a:pos x="T6" y="T7"/>
                </a:cxn>
                <a:cxn ang="0">
                  <a:pos x="T8" y="T9"/>
                </a:cxn>
                <a:cxn ang="0">
                  <a:pos x="T10" y="T11"/>
                </a:cxn>
                <a:cxn ang="0">
                  <a:pos x="T12" y="T13"/>
                </a:cxn>
              </a:cxnLst>
              <a:rect l="0" t="0" r="r" b="b"/>
              <a:pathLst>
                <a:path w="41" h="114">
                  <a:moveTo>
                    <a:pt x="7" y="0"/>
                  </a:moveTo>
                  <a:cubicBezTo>
                    <a:pt x="0" y="0"/>
                    <a:pt x="0" y="0"/>
                    <a:pt x="0" y="0"/>
                  </a:cubicBezTo>
                  <a:cubicBezTo>
                    <a:pt x="0" y="114"/>
                    <a:pt x="0" y="114"/>
                    <a:pt x="0" y="114"/>
                  </a:cubicBezTo>
                  <a:cubicBezTo>
                    <a:pt x="2" y="114"/>
                    <a:pt x="4" y="114"/>
                    <a:pt x="6" y="114"/>
                  </a:cubicBezTo>
                  <a:cubicBezTo>
                    <a:pt x="16" y="114"/>
                    <a:pt x="28" y="114"/>
                    <a:pt x="40" y="112"/>
                  </a:cubicBezTo>
                  <a:cubicBezTo>
                    <a:pt x="41" y="112"/>
                    <a:pt x="41" y="111"/>
                    <a:pt x="41" y="111"/>
                  </a:cubicBezTo>
                  <a:cubicBezTo>
                    <a:pt x="7" y="0"/>
                    <a:pt x="7" y="0"/>
                    <a:pt x="7" y="0"/>
                  </a:cubicBezTo>
                </a:path>
              </a:pathLst>
            </a:custGeom>
            <a:solidFill>
              <a:srgbClr val="82B732"/>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grpSp>
      <p:grpSp>
        <p:nvGrpSpPr>
          <p:cNvPr id="415" name="Group 3"/>
          <p:cNvGrpSpPr/>
          <p:nvPr userDrawn="1"/>
        </p:nvGrpSpPr>
        <p:grpSpPr>
          <a:xfrm rot="10800000" flipV="1">
            <a:off x="10905323" y="6225657"/>
            <a:ext cx="412706" cy="1497992"/>
            <a:chOff x="4980416" y="5037518"/>
            <a:chExt cx="412706" cy="1820482"/>
          </a:xfrm>
        </p:grpSpPr>
        <p:sp>
          <p:nvSpPr>
            <p:cNvPr id="416" name="Freeform 11"/>
            <p:cNvSpPr>
              <a:spLocks/>
            </p:cNvSpPr>
            <p:nvPr/>
          </p:nvSpPr>
          <p:spPr bwMode="auto">
            <a:xfrm>
              <a:off x="4991862" y="5046944"/>
              <a:ext cx="300945" cy="490130"/>
            </a:xfrm>
            <a:custGeom>
              <a:avLst/>
              <a:gdLst>
                <a:gd name="T0" fmla="*/ 447 w 447"/>
                <a:gd name="T1" fmla="*/ 659 h 728"/>
                <a:gd name="T2" fmla="*/ 241 w 447"/>
                <a:gd name="T3" fmla="*/ 0 h 728"/>
                <a:gd name="T4" fmla="*/ 196 w 447"/>
                <a:gd name="T5" fmla="*/ 0 h 728"/>
                <a:gd name="T6" fmla="*/ 0 w 447"/>
                <a:gd name="T7" fmla="*/ 681 h 728"/>
                <a:gd name="T8" fmla="*/ 12 w 447"/>
                <a:gd name="T9" fmla="*/ 728 h 728"/>
                <a:gd name="T10" fmla="*/ 423 w 447"/>
                <a:gd name="T11" fmla="*/ 728 h 728"/>
                <a:gd name="T12" fmla="*/ 447 w 447"/>
                <a:gd name="T13" fmla="*/ 659 h 728"/>
              </a:gdLst>
              <a:ahLst/>
              <a:cxnLst>
                <a:cxn ang="0">
                  <a:pos x="T0" y="T1"/>
                </a:cxn>
                <a:cxn ang="0">
                  <a:pos x="T2" y="T3"/>
                </a:cxn>
                <a:cxn ang="0">
                  <a:pos x="T4" y="T5"/>
                </a:cxn>
                <a:cxn ang="0">
                  <a:pos x="T6" y="T7"/>
                </a:cxn>
                <a:cxn ang="0">
                  <a:pos x="T8" y="T9"/>
                </a:cxn>
                <a:cxn ang="0">
                  <a:pos x="T10" y="T11"/>
                </a:cxn>
                <a:cxn ang="0">
                  <a:pos x="T12" y="T13"/>
                </a:cxn>
              </a:cxnLst>
              <a:rect l="0" t="0" r="r" b="b"/>
              <a:pathLst>
                <a:path w="447" h="728">
                  <a:moveTo>
                    <a:pt x="447" y="659"/>
                  </a:moveTo>
                  <a:lnTo>
                    <a:pt x="241" y="0"/>
                  </a:lnTo>
                  <a:lnTo>
                    <a:pt x="196" y="0"/>
                  </a:lnTo>
                  <a:lnTo>
                    <a:pt x="0" y="681"/>
                  </a:lnTo>
                  <a:lnTo>
                    <a:pt x="12" y="728"/>
                  </a:lnTo>
                  <a:lnTo>
                    <a:pt x="423" y="728"/>
                  </a:lnTo>
                  <a:lnTo>
                    <a:pt x="447" y="659"/>
                  </a:lnTo>
                  <a:close/>
                </a:path>
              </a:pathLst>
            </a:custGeom>
            <a:solidFill>
              <a:srgbClr val="F8E9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17" name="Freeform 12"/>
            <p:cNvSpPr>
              <a:spLocks/>
            </p:cNvSpPr>
            <p:nvPr/>
          </p:nvSpPr>
          <p:spPr bwMode="auto">
            <a:xfrm>
              <a:off x="4991862" y="5046944"/>
              <a:ext cx="300945" cy="490130"/>
            </a:xfrm>
            <a:custGeom>
              <a:avLst/>
              <a:gdLst>
                <a:gd name="T0" fmla="*/ 447 w 447"/>
                <a:gd name="T1" fmla="*/ 659 h 728"/>
                <a:gd name="T2" fmla="*/ 241 w 447"/>
                <a:gd name="T3" fmla="*/ 0 h 728"/>
                <a:gd name="T4" fmla="*/ 196 w 447"/>
                <a:gd name="T5" fmla="*/ 0 h 728"/>
                <a:gd name="T6" fmla="*/ 0 w 447"/>
                <a:gd name="T7" fmla="*/ 681 h 728"/>
                <a:gd name="T8" fmla="*/ 12 w 447"/>
                <a:gd name="T9" fmla="*/ 728 h 728"/>
                <a:gd name="T10" fmla="*/ 423 w 447"/>
                <a:gd name="T11" fmla="*/ 728 h 728"/>
                <a:gd name="T12" fmla="*/ 447 w 447"/>
                <a:gd name="T13" fmla="*/ 659 h 728"/>
              </a:gdLst>
              <a:ahLst/>
              <a:cxnLst>
                <a:cxn ang="0">
                  <a:pos x="T0" y="T1"/>
                </a:cxn>
                <a:cxn ang="0">
                  <a:pos x="T2" y="T3"/>
                </a:cxn>
                <a:cxn ang="0">
                  <a:pos x="T4" y="T5"/>
                </a:cxn>
                <a:cxn ang="0">
                  <a:pos x="T6" y="T7"/>
                </a:cxn>
                <a:cxn ang="0">
                  <a:pos x="T8" y="T9"/>
                </a:cxn>
                <a:cxn ang="0">
                  <a:pos x="T10" y="T11"/>
                </a:cxn>
                <a:cxn ang="0">
                  <a:pos x="T12" y="T13"/>
                </a:cxn>
              </a:cxnLst>
              <a:rect l="0" t="0" r="r" b="b"/>
              <a:pathLst>
                <a:path w="447" h="728">
                  <a:moveTo>
                    <a:pt x="447" y="659"/>
                  </a:moveTo>
                  <a:lnTo>
                    <a:pt x="241" y="0"/>
                  </a:lnTo>
                  <a:lnTo>
                    <a:pt x="196" y="0"/>
                  </a:lnTo>
                  <a:lnTo>
                    <a:pt x="0" y="681"/>
                  </a:lnTo>
                  <a:lnTo>
                    <a:pt x="12" y="728"/>
                  </a:lnTo>
                  <a:lnTo>
                    <a:pt x="423" y="728"/>
                  </a:lnTo>
                  <a:lnTo>
                    <a:pt x="447" y="65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18" name="Freeform 13"/>
            <p:cNvSpPr>
              <a:spLocks/>
            </p:cNvSpPr>
            <p:nvPr/>
          </p:nvSpPr>
          <p:spPr bwMode="auto">
            <a:xfrm>
              <a:off x="5078038" y="5468401"/>
              <a:ext cx="125899" cy="1386906"/>
            </a:xfrm>
            <a:custGeom>
              <a:avLst/>
              <a:gdLst>
                <a:gd name="T0" fmla="*/ 79 w 79"/>
                <a:gd name="T1" fmla="*/ 871 h 871"/>
                <a:gd name="T2" fmla="*/ 0 w 79"/>
                <a:gd name="T3" fmla="*/ 871 h 871"/>
                <a:gd name="T4" fmla="*/ 0 w 79"/>
                <a:gd name="T5" fmla="*/ 33 h 871"/>
                <a:gd name="T6" fmla="*/ 39 w 79"/>
                <a:gd name="T7" fmla="*/ 1 h 871"/>
                <a:gd name="T8" fmla="*/ 79 w 79"/>
                <a:gd name="T9" fmla="*/ 33 h 871"/>
                <a:gd name="T10" fmla="*/ 79 w 79"/>
                <a:gd name="T11" fmla="*/ 871 h 871"/>
              </a:gdLst>
              <a:ahLst/>
              <a:cxnLst>
                <a:cxn ang="0">
                  <a:pos x="T0" y="T1"/>
                </a:cxn>
                <a:cxn ang="0">
                  <a:pos x="T2" y="T3"/>
                </a:cxn>
                <a:cxn ang="0">
                  <a:pos x="T4" y="T5"/>
                </a:cxn>
                <a:cxn ang="0">
                  <a:pos x="T6" y="T7"/>
                </a:cxn>
                <a:cxn ang="0">
                  <a:pos x="T8" y="T9"/>
                </a:cxn>
                <a:cxn ang="0">
                  <a:pos x="T10" y="T11"/>
                </a:cxn>
              </a:cxnLst>
              <a:rect l="0" t="0" r="r" b="b"/>
              <a:pathLst>
                <a:path w="79" h="871">
                  <a:moveTo>
                    <a:pt x="79" y="871"/>
                  </a:moveTo>
                  <a:cubicBezTo>
                    <a:pt x="0" y="871"/>
                    <a:pt x="0" y="871"/>
                    <a:pt x="0" y="871"/>
                  </a:cubicBezTo>
                  <a:cubicBezTo>
                    <a:pt x="0" y="33"/>
                    <a:pt x="0" y="33"/>
                    <a:pt x="0" y="33"/>
                  </a:cubicBezTo>
                  <a:cubicBezTo>
                    <a:pt x="0" y="33"/>
                    <a:pt x="5" y="2"/>
                    <a:pt x="39" y="1"/>
                  </a:cubicBezTo>
                  <a:cubicBezTo>
                    <a:pt x="73" y="0"/>
                    <a:pt x="79" y="33"/>
                    <a:pt x="79" y="33"/>
                  </a:cubicBezTo>
                  <a:cubicBezTo>
                    <a:pt x="79" y="871"/>
                    <a:pt x="79" y="871"/>
                    <a:pt x="79" y="871"/>
                  </a:cubicBezTo>
                </a:path>
              </a:pathLst>
            </a:custGeom>
            <a:solidFill>
              <a:srgbClr val="00A39E">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19" name="Freeform 14"/>
            <p:cNvSpPr>
              <a:spLocks/>
            </p:cNvSpPr>
            <p:nvPr/>
          </p:nvSpPr>
          <p:spPr bwMode="auto">
            <a:xfrm>
              <a:off x="5200571" y="5465708"/>
              <a:ext cx="101662" cy="1387579"/>
            </a:xfrm>
            <a:custGeom>
              <a:avLst/>
              <a:gdLst>
                <a:gd name="T0" fmla="*/ 64 w 64"/>
                <a:gd name="T1" fmla="*/ 872 h 872"/>
                <a:gd name="T2" fmla="*/ 0 w 64"/>
                <a:gd name="T3" fmla="*/ 872 h 872"/>
                <a:gd name="T4" fmla="*/ 0 w 64"/>
                <a:gd name="T5" fmla="*/ 33 h 872"/>
                <a:gd name="T6" fmla="*/ 31 w 64"/>
                <a:gd name="T7" fmla="*/ 1 h 872"/>
                <a:gd name="T8" fmla="*/ 64 w 64"/>
                <a:gd name="T9" fmla="*/ 33 h 872"/>
                <a:gd name="T10" fmla="*/ 64 w 64"/>
                <a:gd name="T11" fmla="*/ 872 h 872"/>
              </a:gdLst>
              <a:ahLst/>
              <a:cxnLst>
                <a:cxn ang="0">
                  <a:pos x="T0" y="T1"/>
                </a:cxn>
                <a:cxn ang="0">
                  <a:pos x="T2" y="T3"/>
                </a:cxn>
                <a:cxn ang="0">
                  <a:pos x="T4" y="T5"/>
                </a:cxn>
                <a:cxn ang="0">
                  <a:pos x="T6" y="T7"/>
                </a:cxn>
                <a:cxn ang="0">
                  <a:pos x="T8" y="T9"/>
                </a:cxn>
                <a:cxn ang="0">
                  <a:pos x="T10" y="T11"/>
                </a:cxn>
              </a:cxnLst>
              <a:rect l="0" t="0" r="r" b="b"/>
              <a:pathLst>
                <a:path w="64" h="872">
                  <a:moveTo>
                    <a:pt x="64" y="872"/>
                  </a:moveTo>
                  <a:cubicBezTo>
                    <a:pt x="0" y="872"/>
                    <a:pt x="0" y="872"/>
                    <a:pt x="0" y="872"/>
                  </a:cubicBezTo>
                  <a:cubicBezTo>
                    <a:pt x="0" y="33"/>
                    <a:pt x="0" y="33"/>
                    <a:pt x="0" y="33"/>
                  </a:cubicBezTo>
                  <a:cubicBezTo>
                    <a:pt x="0" y="33"/>
                    <a:pt x="4" y="2"/>
                    <a:pt x="31" y="1"/>
                  </a:cubicBezTo>
                  <a:cubicBezTo>
                    <a:pt x="58" y="0"/>
                    <a:pt x="64" y="33"/>
                    <a:pt x="64" y="33"/>
                  </a:cubicBezTo>
                  <a:cubicBezTo>
                    <a:pt x="64" y="872"/>
                    <a:pt x="64" y="872"/>
                    <a:pt x="64" y="872"/>
                  </a:cubicBezTo>
                </a:path>
              </a:pathLst>
            </a:custGeom>
            <a:solidFill>
              <a:srgbClr val="ABA0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20" name="Freeform 15"/>
            <p:cNvSpPr>
              <a:spLocks/>
            </p:cNvSpPr>
            <p:nvPr/>
          </p:nvSpPr>
          <p:spPr bwMode="auto">
            <a:xfrm>
              <a:off x="4980416" y="5465708"/>
              <a:ext cx="100315" cy="1387579"/>
            </a:xfrm>
            <a:custGeom>
              <a:avLst/>
              <a:gdLst>
                <a:gd name="T0" fmla="*/ 63 w 63"/>
                <a:gd name="T1" fmla="*/ 872 h 872"/>
                <a:gd name="T2" fmla="*/ 0 w 63"/>
                <a:gd name="T3" fmla="*/ 872 h 872"/>
                <a:gd name="T4" fmla="*/ 0 w 63"/>
                <a:gd name="T5" fmla="*/ 33 h 872"/>
                <a:gd name="T6" fmla="*/ 31 w 63"/>
                <a:gd name="T7" fmla="*/ 1 h 872"/>
                <a:gd name="T8" fmla="*/ 63 w 63"/>
                <a:gd name="T9" fmla="*/ 33 h 872"/>
                <a:gd name="T10" fmla="*/ 63 w 63"/>
                <a:gd name="T11" fmla="*/ 872 h 872"/>
              </a:gdLst>
              <a:ahLst/>
              <a:cxnLst>
                <a:cxn ang="0">
                  <a:pos x="T0" y="T1"/>
                </a:cxn>
                <a:cxn ang="0">
                  <a:pos x="T2" y="T3"/>
                </a:cxn>
                <a:cxn ang="0">
                  <a:pos x="T4" y="T5"/>
                </a:cxn>
                <a:cxn ang="0">
                  <a:pos x="T6" y="T7"/>
                </a:cxn>
                <a:cxn ang="0">
                  <a:pos x="T8" y="T9"/>
                </a:cxn>
                <a:cxn ang="0">
                  <a:pos x="T10" y="T11"/>
                </a:cxn>
              </a:cxnLst>
              <a:rect l="0" t="0" r="r" b="b"/>
              <a:pathLst>
                <a:path w="63" h="872">
                  <a:moveTo>
                    <a:pt x="63" y="872"/>
                  </a:moveTo>
                  <a:cubicBezTo>
                    <a:pt x="0" y="872"/>
                    <a:pt x="0" y="872"/>
                    <a:pt x="0" y="872"/>
                  </a:cubicBezTo>
                  <a:cubicBezTo>
                    <a:pt x="0" y="33"/>
                    <a:pt x="0" y="33"/>
                    <a:pt x="0" y="33"/>
                  </a:cubicBezTo>
                  <a:cubicBezTo>
                    <a:pt x="0" y="33"/>
                    <a:pt x="4" y="2"/>
                    <a:pt x="31" y="1"/>
                  </a:cubicBezTo>
                  <a:cubicBezTo>
                    <a:pt x="57" y="0"/>
                    <a:pt x="63" y="33"/>
                    <a:pt x="63" y="33"/>
                  </a:cubicBezTo>
                  <a:lnTo>
                    <a:pt x="63" y="872"/>
                  </a:lnTo>
                  <a:close/>
                </a:path>
              </a:pathLst>
            </a:custGeom>
            <a:solidFill>
              <a:srgbClr val="00A39E">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21" name="Freeform 16"/>
            <p:cNvSpPr>
              <a:spLocks/>
            </p:cNvSpPr>
            <p:nvPr/>
          </p:nvSpPr>
          <p:spPr bwMode="auto">
            <a:xfrm>
              <a:off x="5076019" y="5038865"/>
              <a:ext cx="132631" cy="192551"/>
            </a:xfrm>
            <a:custGeom>
              <a:avLst/>
              <a:gdLst>
                <a:gd name="T0" fmla="*/ 0 w 83"/>
                <a:gd name="T1" fmla="*/ 111 h 121"/>
                <a:gd name="T2" fmla="*/ 83 w 83"/>
                <a:gd name="T3" fmla="*/ 113 h 121"/>
                <a:gd name="T4" fmla="*/ 49 w 83"/>
                <a:gd name="T5" fmla="*/ 0 h 121"/>
                <a:gd name="T6" fmla="*/ 29 w 83"/>
                <a:gd name="T7" fmla="*/ 0 h 121"/>
                <a:gd name="T8" fmla="*/ 0 w 83"/>
                <a:gd name="T9" fmla="*/ 111 h 121"/>
              </a:gdLst>
              <a:ahLst/>
              <a:cxnLst>
                <a:cxn ang="0">
                  <a:pos x="T0" y="T1"/>
                </a:cxn>
                <a:cxn ang="0">
                  <a:pos x="T2" y="T3"/>
                </a:cxn>
                <a:cxn ang="0">
                  <a:pos x="T4" y="T5"/>
                </a:cxn>
                <a:cxn ang="0">
                  <a:pos x="T6" y="T7"/>
                </a:cxn>
                <a:cxn ang="0">
                  <a:pos x="T8" y="T9"/>
                </a:cxn>
              </a:cxnLst>
              <a:rect l="0" t="0" r="r" b="b"/>
              <a:pathLst>
                <a:path w="83" h="121">
                  <a:moveTo>
                    <a:pt x="0" y="111"/>
                  </a:moveTo>
                  <a:cubicBezTo>
                    <a:pt x="0" y="111"/>
                    <a:pt x="40" y="121"/>
                    <a:pt x="83" y="113"/>
                  </a:cubicBezTo>
                  <a:cubicBezTo>
                    <a:pt x="49" y="0"/>
                    <a:pt x="49" y="0"/>
                    <a:pt x="49" y="0"/>
                  </a:cubicBezTo>
                  <a:cubicBezTo>
                    <a:pt x="29" y="0"/>
                    <a:pt x="29" y="0"/>
                    <a:pt x="29" y="0"/>
                  </a:cubicBezTo>
                  <a:cubicBezTo>
                    <a:pt x="0" y="111"/>
                    <a:pt x="0" y="111"/>
                    <a:pt x="0" y="111"/>
                  </a:cubicBezTo>
                </a:path>
              </a:pathLst>
            </a:custGeom>
            <a:solidFill>
              <a:srgbClr val="00A39E">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22" name="Freeform 35"/>
            <p:cNvSpPr>
              <a:spLocks/>
            </p:cNvSpPr>
            <p:nvPr/>
          </p:nvSpPr>
          <p:spPr bwMode="auto">
            <a:xfrm>
              <a:off x="5143344" y="5037518"/>
              <a:ext cx="249778" cy="1820482"/>
            </a:xfrm>
            <a:custGeom>
              <a:avLst/>
              <a:gdLst>
                <a:gd name="T0" fmla="*/ 34 w 157"/>
                <a:gd name="T1" fmla="*/ 0 h 1144"/>
                <a:gd name="T2" fmla="*/ 0 w 157"/>
                <a:gd name="T3" fmla="*/ 1 h 1144"/>
                <a:gd name="T4" fmla="*/ 7 w 157"/>
                <a:gd name="T5" fmla="*/ 1 h 1144"/>
                <a:gd name="T6" fmla="*/ 41 w 157"/>
                <a:gd name="T7" fmla="*/ 114 h 1144"/>
                <a:gd name="T8" fmla="*/ 41 w 157"/>
                <a:gd name="T9" fmla="*/ 114 h 1144"/>
                <a:gd name="T10" fmla="*/ 94 w 157"/>
                <a:gd name="T11" fmla="*/ 285 h 1144"/>
                <a:gd name="T12" fmla="*/ 94 w 157"/>
                <a:gd name="T13" fmla="*/ 286 h 1144"/>
                <a:gd name="T14" fmla="*/ 100 w 157"/>
                <a:gd name="T15" fmla="*/ 302 h 1144"/>
                <a:gd name="T16" fmla="*/ 100 w 157"/>
                <a:gd name="T17" fmla="*/ 1141 h 1144"/>
                <a:gd name="T18" fmla="*/ 38 w 157"/>
                <a:gd name="T19" fmla="*/ 1141 h 1144"/>
                <a:gd name="T20" fmla="*/ 38 w 157"/>
                <a:gd name="T21" fmla="*/ 1142 h 1144"/>
                <a:gd name="T22" fmla="*/ 0 w 157"/>
                <a:gd name="T23" fmla="*/ 1142 h 1144"/>
                <a:gd name="T24" fmla="*/ 0 w 157"/>
                <a:gd name="T25" fmla="*/ 1144 h 1144"/>
                <a:gd name="T26" fmla="*/ 157 w 157"/>
                <a:gd name="T27" fmla="*/ 1142 h 1144"/>
                <a:gd name="T28" fmla="*/ 142 w 157"/>
                <a:gd name="T29" fmla="*/ 290 h 1144"/>
                <a:gd name="T30" fmla="*/ 34 w 157"/>
                <a:gd name="T31" fmla="*/ 0 h 1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7" h="1144">
                  <a:moveTo>
                    <a:pt x="34" y="0"/>
                  </a:moveTo>
                  <a:cubicBezTo>
                    <a:pt x="0" y="1"/>
                    <a:pt x="0" y="1"/>
                    <a:pt x="0" y="1"/>
                  </a:cubicBezTo>
                  <a:cubicBezTo>
                    <a:pt x="7" y="1"/>
                    <a:pt x="7" y="1"/>
                    <a:pt x="7" y="1"/>
                  </a:cubicBezTo>
                  <a:cubicBezTo>
                    <a:pt x="41" y="114"/>
                    <a:pt x="41" y="114"/>
                    <a:pt x="41" y="114"/>
                  </a:cubicBezTo>
                  <a:cubicBezTo>
                    <a:pt x="41" y="114"/>
                    <a:pt x="41" y="114"/>
                    <a:pt x="41" y="114"/>
                  </a:cubicBezTo>
                  <a:cubicBezTo>
                    <a:pt x="94" y="285"/>
                    <a:pt x="94" y="285"/>
                    <a:pt x="94" y="285"/>
                  </a:cubicBezTo>
                  <a:cubicBezTo>
                    <a:pt x="94" y="286"/>
                    <a:pt x="94" y="286"/>
                    <a:pt x="94" y="286"/>
                  </a:cubicBezTo>
                  <a:cubicBezTo>
                    <a:pt x="98" y="294"/>
                    <a:pt x="100" y="302"/>
                    <a:pt x="100" y="302"/>
                  </a:cubicBezTo>
                  <a:cubicBezTo>
                    <a:pt x="100" y="1141"/>
                    <a:pt x="100" y="1141"/>
                    <a:pt x="100" y="1141"/>
                  </a:cubicBezTo>
                  <a:cubicBezTo>
                    <a:pt x="38" y="1141"/>
                    <a:pt x="38" y="1141"/>
                    <a:pt x="38" y="1141"/>
                  </a:cubicBezTo>
                  <a:cubicBezTo>
                    <a:pt x="38" y="1142"/>
                    <a:pt x="38" y="1142"/>
                    <a:pt x="38" y="1142"/>
                  </a:cubicBezTo>
                  <a:cubicBezTo>
                    <a:pt x="0" y="1142"/>
                    <a:pt x="0" y="1142"/>
                    <a:pt x="0" y="1142"/>
                  </a:cubicBezTo>
                  <a:cubicBezTo>
                    <a:pt x="0" y="1144"/>
                    <a:pt x="0" y="1144"/>
                    <a:pt x="0" y="1144"/>
                  </a:cubicBezTo>
                  <a:cubicBezTo>
                    <a:pt x="157" y="1142"/>
                    <a:pt x="157" y="1142"/>
                    <a:pt x="157" y="1142"/>
                  </a:cubicBezTo>
                  <a:cubicBezTo>
                    <a:pt x="142" y="290"/>
                    <a:pt x="142" y="290"/>
                    <a:pt x="142" y="290"/>
                  </a:cubicBezTo>
                  <a:cubicBezTo>
                    <a:pt x="34" y="0"/>
                    <a:pt x="34" y="0"/>
                    <a:pt x="34" y="0"/>
                  </a:cubicBezTo>
                </a:path>
              </a:pathLst>
            </a:custGeom>
            <a:solidFill>
              <a:srgbClr val="9C96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23" name="Freeform 36"/>
            <p:cNvSpPr>
              <a:spLocks/>
            </p:cNvSpPr>
            <p:nvPr/>
          </p:nvSpPr>
          <p:spPr bwMode="auto">
            <a:xfrm>
              <a:off x="5143344" y="5218624"/>
              <a:ext cx="149463" cy="294886"/>
            </a:xfrm>
            <a:custGeom>
              <a:avLst/>
              <a:gdLst>
                <a:gd name="T0" fmla="*/ 41 w 94"/>
                <a:gd name="T1" fmla="*/ 0 h 185"/>
                <a:gd name="T2" fmla="*/ 6 w 94"/>
                <a:gd name="T3" fmla="*/ 3 h 185"/>
                <a:gd name="T4" fmla="*/ 0 w 94"/>
                <a:gd name="T5" fmla="*/ 3 h 185"/>
                <a:gd name="T6" fmla="*/ 0 w 94"/>
                <a:gd name="T7" fmla="*/ 158 h 185"/>
                <a:gd name="T8" fmla="*/ 37 w 94"/>
                <a:gd name="T9" fmla="*/ 185 h 185"/>
                <a:gd name="T10" fmla="*/ 67 w 94"/>
                <a:gd name="T11" fmla="*/ 156 h 185"/>
                <a:gd name="T12" fmla="*/ 68 w 94"/>
                <a:gd name="T13" fmla="*/ 156 h 185"/>
                <a:gd name="T14" fmla="*/ 94 w 94"/>
                <a:gd name="T15" fmla="*/ 172 h 185"/>
                <a:gd name="T16" fmla="*/ 94 w 94"/>
                <a:gd name="T17" fmla="*/ 171 h 185"/>
                <a:gd name="T18" fmla="*/ 41 w 94"/>
                <a:gd name="T19" fmla="*/ 0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4" h="185">
                  <a:moveTo>
                    <a:pt x="41" y="0"/>
                  </a:moveTo>
                  <a:cubicBezTo>
                    <a:pt x="28" y="2"/>
                    <a:pt x="16" y="3"/>
                    <a:pt x="6" y="3"/>
                  </a:cubicBezTo>
                  <a:cubicBezTo>
                    <a:pt x="4" y="3"/>
                    <a:pt x="2" y="3"/>
                    <a:pt x="0" y="3"/>
                  </a:cubicBezTo>
                  <a:cubicBezTo>
                    <a:pt x="0" y="158"/>
                    <a:pt x="0" y="158"/>
                    <a:pt x="0" y="158"/>
                  </a:cubicBezTo>
                  <a:cubicBezTo>
                    <a:pt x="24" y="159"/>
                    <a:pt x="34" y="177"/>
                    <a:pt x="37" y="185"/>
                  </a:cubicBezTo>
                  <a:cubicBezTo>
                    <a:pt x="38" y="178"/>
                    <a:pt x="45" y="157"/>
                    <a:pt x="67" y="156"/>
                  </a:cubicBezTo>
                  <a:cubicBezTo>
                    <a:pt x="68" y="156"/>
                    <a:pt x="68" y="156"/>
                    <a:pt x="68" y="156"/>
                  </a:cubicBezTo>
                  <a:cubicBezTo>
                    <a:pt x="81" y="156"/>
                    <a:pt x="89" y="164"/>
                    <a:pt x="94" y="172"/>
                  </a:cubicBezTo>
                  <a:cubicBezTo>
                    <a:pt x="94" y="171"/>
                    <a:pt x="94" y="171"/>
                    <a:pt x="94" y="171"/>
                  </a:cubicBezTo>
                  <a:cubicBezTo>
                    <a:pt x="41" y="0"/>
                    <a:pt x="41" y="0"/>
                    <a:pt x="41" y="0"/>
                  </a:cubicBezTo>
                </a:path>
              </a:pathLst>
            </a:custGeom>
            <a:solidFill>
              <a:srgbClr val="C2B3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24" name="Freeform 37"/>
            <p:cNvSpPr>
              <a:spLocks/>
            </p:cNvSpPr>
            <p:nvPr/>
          </p:nvSpPr>
          <p:spPr bwMode="auto">
            <a:xfrm>
              <a:off x="5143344" y="5470421"/>
              <a:ext cx="60593" cy="1384886"/>
            </a:xfrm>
            <a:custGeom>
              <a:avLst/>
              <a:gdLst>
                <a:gd name="T0" fmla="*/ 0 w 38"/>
                <a:gd name="T1" fmla="*/ 0 h 870"/>
                <a:gd name="T2" fmla="*/ 0 w 38"/>
                <a:gd name="T3" fmla="*/ 870 h 870"/>
                <a:gd name="T4" fmla="*/ 38 w 38"/>
                <a:gd name="T5" fmla="*/ 870 h 870"/>
                <a:gd name="T6" fmla="*/ 38 w 38"/>
                <a:gd name="T7" fmla="*/ 869 h 870"/>
                <a:gd name="T8" fmla="*/ 36 w 38"/>
                <a:gd name="T9" fmla="*/ 869 h 870"/>
                <a:gd name="T10" fmla="*/ 36 w 38"/>
                <a:gd name="T11" fmla="*/ 30 h 870"/>
                <a:gd name="T12" fmla="*/ 37 w 38"/>
                <a:gd name="T13" fmla="*/ 27 h 870"/>
                <a:gd name="T14" fmla="*/ 0 w 38"/>
                <a:gd name="T15" fmla="*/ 0 h 87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 h="870">
                  <a:moveTo>
                    <a:pt x="0" y="0"/>
                  </a:moveTo>
                  <a:cubicBezTo>
                    <a:pt x="0" y="870"/>
                    <a:pt x="0" y="870"/>
                    <a:pt x="0" y="870"/>
                  </a:cubicBezTo>
                  <a:cubicBezTo>
                    <a:pt x="38" y="870"/>
                    <a:pt x="38" y="870"/>
                    <a:pt x="38" y="870"/>
                  </a:cubicBezTo>
                  <a:cubicBezTo>
                    <a:pt x="38" y="869"/>
                    <a:pt x="38" y="869"/>
                    <a:pt x="38" y="869"/>
                  </a:cubicBezTo>
                  <a:cubicBezTo>
                    <a:pt x="36" y="869"/>
                    <a:pt x="36" y="869"/>
                    <a:pt x="36" y="869"/>
                  </a:cubicBezTo>
                  <a:cubicBezTo>
                    <a:pt x="36" y="30"/>
                    <a:pt x="36" y="30"/>
                    <a:pt x="36" y="30"/>
                  </a:cubicBezTo>
                  <a:cubicBezTo>
                    <a:pt x="36" y="30"/>
                    <a:pt x="37" y="29"/>
                    <a:pt x="37" y="27"/>
                  </a:cubicBezTo>
                  <a:cubicBezTo>
                    <a:pt x="34" y="19"/>
                    <a:pt x="24" y="1"/>
                    <a:pt x="0" y="0"/>
                  </a:cubicBezTo>
                </a:path>
              </a:pathLst>
            </a:custGeom>
            <a:solidFill>
              <a:srgbClr val="00A39E"/>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25" name="Freeform 38"/>
            <p:cNvSpPr>
              <a:spLocks/>
            </p:cNvSpPr>
            <p:nvPr/>
          </p:nvSpPr>
          <p:spPr bwMode="auto">
            <a:xfrm>
              <a:off x="5200571" y="5467055"/>
              <a:ext cx="101662" cy="1386232"/>
            </a:xfrm>
            <a:custGeom>
              <a:avLst/>
              <a:gdLst>
                <a:gd name="T0" fmla="*/ 32 w 64"/>
                <a:gd name="T1" fmla="*/ 0 h 871"/>
                <a:gd name="T2" fmla="*/ 31 w 64"/>
                <a:gd name="T3" fmla="*/ 0 h 871"/>
                <a:gd name="T4" fmla="*/ 1 w 64"/>
                <a:gd name="T5" fmla="*/ 29 h 871"/>
                <a:gd name="T6" fmla="*/ 0 w 64"/>
                <a:gd name="T7" fmla="*/ 32 h 871"/>
                <a:gd name="T8" fmla="*/ 0 w 64"/>
                <a:gd name="T9" fmla="*/ 871 h 871"/>
                <a:gd name="T10" fmla="*/ 2 w 64"/>
                <a:gd name="T11" fmla="*/ 871 h 871"/>
                <a:gd name="T12" fmla="*/ 64 w 64"/>
                <a:gd name="T13" fmla="*/ 871 h 871"/>
                <a:gd name="T14" fmla="*/ 64 w 64"/>
                <a:gd name="T15" fmla="*/ 32 h 871"/>
                <a:gd name="T16" fmla="*/ 58 w 64"/>
                <a:gd name="T17" fmla="*/ 16 h 871"/>
                <a:gd name="T18" fmla="*/ 32 w 64"/>
                <a:gd name="T19" fmla="*/ 0 h 8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 h="871">
                  <a:moveTo>
                    <a:pt x="32" y="0"/>
                  </a:moveTo>
                  <a:cubicBezTo>
                    <a:pt x="32" y="0"/>
                    <a:pt x="32" y="0"/>
                    <a:pt x="31" y="0"/>
                  </a:cubicBezTo>
                  <a:cubicBezTo>
                    <a:pt x="9" y="1"/>
                    <a:pt x="2" y="22"/>
                    <a:pt x="1" y="29"/>
                  </a:cubicBezTo>
                  <a:cubicBezTo>
                    <a:pt x="1" y="31"/>
                    <a:pt x="0" y="32"/>
                    <a:pt x="0" y="32"/>
                  </a:cubicBezTo>
                  <a:cubicBezTo>
                    <a:pt x="0" y="871"/>
                    <a:pt x="0" y="871"/>
                    <a:pt x="0" y="871"/>
                  </a:cubicBezTo>
                  <a:cubicBezTo>
                    <a:pt x="2" y="871"/>
                    <a:pt x="2" y="871"/>
                    <a:pt x="2" y="871"/>
                  </a:cubicBezTo>
                  <a:cubicBezTo>
                    <a:pt x="64" y="871"/>
                    <a:pt x="64" y="871"/>
                    <a:pt x="64" y="871"/>
                  </a:cubicBezTo>
                  <a:cubicBezTo>
                    <a:pt x="64" y="32"/>
                    <a:pt x="64" y="32"/>
                    <a:pt x="64" y="32"/>
                  </a:cubicBezTo>
                  <a:cubicBezTo>
                    <a:pt x="64" y="32"/>
                    <a:pt x="62" y="24"/>
                    <a:pt x="58" y="16"/>
                  </a:cubicBezTo>
                  <a:cubicBezTo>
                    <a:pt x="53" y="8"/>
                    <a:pt x="45" y="0"/>
                    <a:pt x="32" y="0"/>
                  </a:cubicBezTo>
                </a:path>
              </a:pathLst>
            </a:custGeom>
            <a:solidFill>
              <a:srgbClr val="00A39E"/>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26" name="Freeform 39"/>
            <p:cNvSpPr>
              <a:spLocks/>
            </p:cNvSpPr>
            <p:nvPr/>
          </p:nvSpPr>
          <p:spPr bwMode="auto">
            <a:xfrm>
              <a:off x="5143344" y="5038865"/>
              <a:ext cx="65306" cy="184472"/>
            </a:xfrm>
            <a:custGeom>
              <a:avLst/>
              <a:gdLst>
                <a:gd name="T0" fmla="*/ 7 w 41"/>
                <a:gd name="T1" fmla="*/ 0 h 116"/>
                <a:gd name="T2" fmla="*/ 0 w 41"/>
                <a:gd name="T3" fmla="*/ 0 h 116"/>
                <a:gd name="T4" fmla="*/ 0 w 41"/>
                <a:gd name="T5" fmla="*/ 116 h 116"/>
                <a:gd name="T6" fmla="*/ 6 w 41"/>
                <a:gd name="T7" fmla="*/ 116 h 116"/>
                <a:gd name="T8" fmla="*/ 41 w 41"/>
                <a:gd name="T9" fmla="*/ 113 h 116"/>
                <a:gd name="T10" fmla="*/ 41 w 41"/>
                <a:gd name="T11" fmla="*/ 113 h 116"/>
                <a:gd name="T12" fmla="*/ 7 w 41"/>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41" h="116">
                  <a:moveTo>
                    <a:pt x="7" y="0"/>
                  </a:moveTo>
                  <a:cubicBezTo>
                    <a:pt x="0" y="0"/>
                    <a:pt x="0" y="0"/>
                    <a:pt x="0" y="0"/>
                  </a:cubicBezTo>
                  <a:cubicBezTo>
                    <a:pt x="0" y="116"/>
                    <a:pt x="0" y="116"/>
                    <a:pt x="0" y="116"/>
                  </a:cubicBezTo>
                  <a:cubicBezTo>
                    <a:pt x="2" y="116"/>
                    <a:pt x="4" y="116"/>
                    <a:pt x="6" y="116"/>
                  </a:cubicBezTo>
                  <a:cubicBezTo>
                    <a:pt x="16" y="116"/>
                    <a:pt x="28" y="115"/>
                    <a:pt x="41" y="113"/>
                  </a:cubicBezTo>
                  <a:cubicBezTo>
                    <a:pt x="41" y="113"/>
                    <a:pt x="41" y="113"/>
                    <a:pt x="41" y="113"/>
                  </a:cubicBezTo>
                  <a:cubicBezTo>
                    <a:pt x="7" y="0"/>
                    <a:pt x="7" y="0"/>
                    <a:pt x="7" y="0"/>
                  </a:cubicBezTo>
                </a:path>
              </a:pathLst>
            </a:custGeom>
            <a:solidFill>
              <a:srgbClr val="00A39E"/>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grpSp>
      <p:grpSp>
        <p:nvGrpSpPr>
          <p:cNvPr id="427" name="Group 4"/>
          <p:cNvGrpSpPr/>
          <p:nvPr userDrawn="1"/>
        </p:nvGrpSpPr>
        <p:grpSpPr>
          <a:xfrm rot="10800000" flipV="1">
            <a:off x="10318064" y="6225656"/>
            <a:ext cx="412706" cy="1299094"/>
            <a:chOff x="5502862" y="5355294"/>
            <a:chExt cx="412706" cy="1502706"/>
          </a:xfrm>
        </p:grpSpPr>
        <p:sp>
          <p:nvSpPr>
            <p:cNvPr id="428" name="Freeform 23"/>
            <p:cNvSpPr>
              <a:spLocks/>
            </p:cNvSpPr>
            <p:nvPr/>
          </p:nvSpPr>
          <p:spPr bwMode="auto">
            <a:xfrm>
              <a:off x="5514308" y="5365393"/>
              <a:ext cx="302292" cy="490130"/>
            </a:xfrm>
            <a:custGeom>
              <a:avLst/>
              <a:gdLst>
                <a:gd name="T0" fmla="*/ 449 w 449"/>
                <a:gd name="T1" fmla="*/ 657 h 728"/>
                <a:gd name="T2" fmla="*/ 241 w 449"/>
                <a:gd name="T3" fmla="*/ 0 h 728"/>
                <a:gd name="T4" fmla="*/ 196 w 449"/>
                <a:gd name="T5" fmla="*/ 0 h 728"/>
                <a:gd name="T6" fmla="*/ 0 w 449"/>
                <a:gd name="T7" fmla="*/ 681 h 728"/>
                <a:gd name="T8" fmla="*/ 12 w 449"/>
                <a:gd name="T9" fmla="*/ 728 h 728"/>
                <a:gd name="T10" fmla="*/ 423 w 449"/>
                <a:gd name="T11" fmla="*/ 726 h 728"/>
                <a:gd name="T12" fmla="*/ 449 w 449"/>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49" h="728">
                  <a:moveTo>
                    <a:pt x="449" y="657"/>
                  </a:moveTo>
                  <a:lnTo>
                    <a:pt x="241" y="0"/>
                  </a:lnTo>
                  <a:lnTo>
                    <a:pt x="196" y="0"/>
                  </a:lnTo>
                  <a:lnTo>
                    <a:pt x="0" y="681"/>
                  </a:lnTo>
                  <a:lnTo>
                    <a:pt x="12" y="728"/>
                  </a:lnTo>
                  <a:lnTo>
                    <a:pt x="423" y="726"/>
                  </a:lnTo>
                  <a:lnTo>
                    <a:pt x="449" y="657"/>
                  </a:lnTo>
                  <a:close/>
                </a:path>
              </a:pathLst>
            </a:custGeom>
            <a:solidFill>
              <a:srgbClr val="F8E9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29" name="Freeform 24"/>
            <p:cNvSpPr>
              <a:spLocks/>
            </p:cNvSpPr>
            <p:nvPr/>
          </p:nvSpPr>
          <p:spPr bwMode="auto">
            <a:xfrm>
              <a:off x="5514308" y="5365393"/>
              <a:ext cx="302292" cy="490130"/>
            </a:xfrm>
            <a:custGeom>
              <a:avLst/>
              <a:gdLst>
                <a:gd name="T0" fmla="*/ 449 w 449"/>
                <a:gd name="T1" fmla="*/ 657 h 728"/>
                <a:gd name="T2" fmla="*/ 241 w 449"/>
                <a:gd name="T3" fmla="*/ 0 h 728"/>
                <a:gd name="T4" fmla="*/ 196 w 449"/>
                <a:gd name="T5" fmla="*/ 0 h 728"/>
                <a:gd name="T6" fmla="*/ 0 w 449"/>
                <a:gd name="T7" fmla="*/ 681 h 728"/>
                <a:gd name="T8" fmla="*/ 12 w 449"/>
                <a:gd name="T9" fmla="*/ 728 h 728"/>
                <a:gd name="T10" fmla="*/ 423 w 449"/>
                <a:gd name="T11" fmla="*/ 726 h 728"/>
                <a:gd name="T12" fmla="*/ 449 w 449"/>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49" h="728">
                  <a:moveTo>
                    <a:pt x="449" y="657"/>
                  </a:moveTo>
                  <a:lnTo>
                    <a:pt x="241" y="0"/>
                  </a:lnTo>
                  <a:lnTo>
                    <a:pt x="196" y="0"/>
                  </a:lnTo>
                  <a:lnTo>
                    <a:pt x="0" y="681"/>
                  </a:lnTo>
                  <a:lnTo>
                    <a:pt x="12" y="728"/>
                  </a:lnTo>
                  <a:lnTo>
                    <a:pt x="423" y="726"/>
                  </a:lnTo>
                  <a:lnTo>
                    <a:pt x="449" y="65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30" name="Freeform 25"/>
            <p:cNvSpPr>
              <a:spLocks/>
            </p:cNvSpPr>
            <p:nvPr/>
          </p:nvSpPr>
          <p:spPr bwMode="auto">
            <a:xfrm>
              <a:off x="5601831" y="5786851"/>
              <a:ext cx="125899" cy="1068456"/>
            </a:xfrm>
            <a:custGeom>
              <a:avLst/>
              <a:gdLst>
                <a:gd name="T0" fmla="*/ 79 w 79"/>
                <a:gd name="T1" fmla="*/ 671 h 671"/>
                <a:gd name="T2" fmla="*/ 0 w 79"/>
                <a:gd name="T3" fmla="*/ 671 h 671"/>
                <a:gd name="T4" fmla="*/ 0 w 79"/>
                <a:gd name="T5" fmla="*/ 32 h 671"/>
                <a:gd name="T6" fmla="*/ 38 w 79"/>
                <a:gd name="T7" fmla="*/ 1 h 671"/>
                <a:gd name="T8" fmla="*/ 79 w 79"/>
                <a:gd name="T9" fmla="*/ 32 h 671"/>
                <a:gd name="T10" fmla="*/ 79 w 79"/>
                <a:gd name="T11" fmla="*/ 671 h 671"/>
              </a:gdLst>
              <a:ahLst/>
              <a:cxnLst>
                <a:cxn ang="0">
                  <a:pos x="T0" y="T1"/>
                </a:cxn>
                <a:cxn ang="0">
                  <a:pos x="T2" y="T3"/>
                </a:cxn>
                <a:cxn ang="0">
                  <a:pos x="T4" y="T5"/>
                </a:cxn>
                <a:cxn ang="0">
                  <a:pos x="T6" y="T7"/>
                </a:cxn>
                <a:cxn ang="0">
                  <a:pos x="T8" y="T9"/>
                </a:cxn>
                <a:cxn ang="0">
                  <a:pos x="T10" y="T11"/>
                </a:cxn>
              </a:cxnLst>
              <a:rect l="0" t="0" r="r" b="b"/>
              <a:pathLst>
                <a:path w="79" h="671">
                  <a:moveTo>
                    <a:pt x="79" y="671"/>
                  </a:moveTo>
                  <a:cubicBezTo>
                    <a:pt x="0" y="671"/>
                    <a:pt x="0" y="671"/>
                    <a:pt x="0" y="671"/>
                  </a:cubicBezTo>
                  <a:cubicBezTo>
                    <a:pt x="0" y="32"/>
                    <a:pt x="0" y="32"/>
                    <a:pt x="0" y="32"/>
                  </a:cubicBezTo>
                  <a:cubicBezTo>
                    <a:pt x="0" y="32"/>
                    <a:pt x="5" y="1"/>
                    <a:pt x="38" y="1"/>
                  </a:cubicBezTo>
                  <a:cubicBezTo>
                    <a:pt x="72" y="0"/>
                    <a:pt x="79" y="32"/>
                    <a:pt x="79" y="32"/>
                  </a:cubicBezTo>
                  <a:cubicBezTo>
                    <a:pt x="79" y="671"/>
                    <a:pt x="79" y="671"/>
                    <a:pt x="79" y="671"/>
                  </a:cubicBezTo>
                </a:path>
              </a:pathLst>
            </a:custGeom>
            <a:solidFill>
              <a:srgbClr val="82B732">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31" name="Freeform 26"/>
            <p:cNvSpPr>
              <a:spLocks/>
            </p:cNvSpPr>
            <p:nvPr/>
          </p:nvSpPr>
          <p:spPr bwMode="auto">
            <a:xfrm>
              <a:off x="5724363" y="5783485"/>
              <a:ext cx="100315" cy="1069802"/>
            </a:xfrm>
            <a:custGeom>
              <a:avLst/>
              <a:gdLst>
                <a:gd name="T0" fmla="*/ 63 w 63"/>
                <a:gd name="T1" fmla="*/ 672 h 672"/>
                <a:gd name="T2" fmla="*/ 0 w 63"/>
                <a:gd name="T3" fmla="*/ 672 h 672"/>
                <a:gd name="T4" fmla="*/ 0 w 63"/>
                <a:gd name="T5" fmla="*/ 32 h 672"/>
                <a:gd name="T6" fmla="*/ 31 w 63"/>
                <a:gd name="T7" fmla="*/ 0 h 672"/>
                <a:gd name="T8" fmla="*/ 63 w 63"/>
                <a:gd name="T9" fmla="*/ 32 h 672"/>
                <a:gd name="T10" fmla="*/ 63 w 63"/>
                <a:gd name="T11" fmla="*/ 672 h 672"/>
              </a:gdLst>
              <a:ahLst/>
              <a:cxnLst>
                <a:cxn ang="0">
                  <a:pos x="T0" y="T1"/>
                </a:cxn>
                <a:cxn ang="0">
                  <a:pos x="T2" y="T3"/>
                </a:cxn>
                <a:cxn ang="0">
                  <a:pos x="T4" y="T5"/>
                </a:cxn>
                <a:cxn ang="0">
                  <a:pos x="T6" y="T7"/>
                </a:cxn>
                <a:cxn ang="0">
                  <a:pos x="T8" y="T9"/>
                </a:cxn>
                <a:cxn ang="0">
                  <a:pos x="T10" y="T11"/>
                </a:cxn>
              </a:cxnLst>
              <a:rect l="0" t="0" r="r" b="b"/>
              <a:pathLst>
                <a:path w="63" h="672">
                  <a:moveTo>
                    <a:pt x="63" y="672"/>
                  </a:moveTo>
                  <a:cubicBezTo>
                    <a:pt x="0" y="672"/>
                    <a:pt x="0" y="672"/>
                    <a:pt x="0" y="672"/>
                  </a:cubicBezTo>
                  <a:cubicBezTo>
                    <a:pt x="0" y="32"/>
                    <a:pt x="0" y="32"/>
                    <a:pt x="0" y="32"/>
                  </a:cubicBezTo>
                  <a:cubicBezTo>
                    <a:pt x="0" y="32"/>
                    <a:pt x="4" y="1"/>
                    <a:pt x="31" y="0"/>
                  </a:cubicBezTo>
                  <a:cubicBezTo>
                    <a:pt x="57" y="0"/>
                    <a:pt x="63" y="32"/>
                    <a:pt x="63" y="32"/>
                  </a:cubicBezTo>
                  <a:cubicBezTo>
                    <a:pt x="63" y="672"/>
                    <a:pt x="63" y="672"/>
                    <a:pt x="63" y="672"/>
                  </a:cubicBezTo>
                </a:path>
              </a:pathLst>
            </a:custGeom>
            <a:solidFill>
              <a:srgbClr val="B59B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32" name="Freeform 27"/>
            <p:cNvSpPr>
              <a:spLocks/>
            </p:cNvSpPr>
            <p:nvPr/>
          </p:nvSpPr>
          <p:spPr bwMode="auto">
            <a:xfrm>
              <a:off x="5502862" y="5783485"/>
              <a:ext cx="100315" cy="1069802"/>
            </a:xfrm>
            <a:custGeom>
              <a:avLst/>
              <a:gdLst>
                <a:gd name="T0" fmla="*/ 63 w 63"/>
                <a:gd name="T1" fmla="*/ 672 h 672"/>
                <a:gd name="T2" fmla="*/ 0 w 63"/>
                <a:gd name="T3" fmla="*/ 672 h 672"/>
                <a:gd name="T4" fmla="*/ 0 w 63"/>
                <a:gd name="T5" fmla="*/ 32 h 672"/>
                <a:gd name="T6" fmla="*/ 31 w 63"/>
                <a:gd name="T7" fmla="*/ 0 h 672"/>
                <a:gd name="T8" fmla="*/ 63 w 63"/>
                <a:gd name="T9" fmla="*/ 32 h 672"/>
                <a:gd name="T10" fmla="*/ 63 w 63"/>
                <a:gd name="T11" fmla="*/ 672 h 672"/>
              </a:gdLst>
              <a:ahLst/>
              <a:cxnLst>
                <a:cxn ang="0">
                  <a:pos x="T0" y="T1"/>
                </a:cxn>
                <a:cxn ang="0">
                  <a:pos x="T2" y="T3"/>
                </a:cxn>
                <a:cxn ang="0">
                  <a:pos x="T4" y="T5"/>
                </a:cxn>
                <a:cxn ang="0">
                  <a:pos x="T6" y="T7"/>
                </a:cxn>
                <a:cxn ang="0">
                  <a:pos x="T8" y="T9"/>
                </a:cxn>
                <a:cxn ang="0">
                  <a:pos x="T10" y="T11"/>
                </a:cxn>
              </a:cxnLst>
              <a:rect l="0" t="0" r="r" b="b"/>
              <a:pathLst>
                <a:path w="63" h="672">
                  <a:moveTo>
                    <a:pt x="63" y="672"/>
                  </a:moveTo>
                  <a:cubicBezTo>
                    <a:pt x="0" y="672"/>
                    <a:pt x="0" y="672"/>
                    <a:pt x="0" y="672"/>
                  </a:cubicBezTo>
                  <a:cubicBezTo>
                    <a:pt x="0" y="32"/>
                    <a:pt x="0" y="32"/>
                    <a:pt x="0" y="32"/>
                  </a:cubicBezTo>
                  <a:cubicBezTo>
                    <a:pt x="0" y="32"/>
                    <a:pt x="4" y="1"/>
                    <a:pt x="31" y="0"/>
                  </a:cubicBezTo>
                  <a:cubicBezTo>
                    <a:pt x="58" y="0"/>
                    <a:pt x="63" y="32"/>
                    <a:pt x="63" y="32"/>
                  </a:cubicBezTo>
                  <a:lnTo>
                    <a:pt x="63" y="672"/>
                  </a:lnTo>
                  <a:close/>
                </a:path>
              </a:pathLst>
            </a:custGeom>
            <a:solidFill>
              <a:srgbClr val="82B732">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33" name="Freeform 28"/>
            <p:cNvSpPr>
              <a:spLocks/>
            </p:cNvSpPr>
            <p:nvPr/>
          </p:nvSpPr>
          <p:spPr bwMode="auto">
            <a:xfrm>
              <a:off x="5599811" y="5357314"/>
              <a:ext cx="130611" cy="189185"/>
            </a:xfrm>
            <a:custGeom>
              <a:avLst/>
              <a:gdLst>
                <a:gd name="T0" fmla="*/ 0 w 82"/>
                <a:gd name="T1" fmla="*/ 110 h 119"/>
                <a:gd name="T2" fmla="*/ 82 w 82"/>
                <a:gd name="T3" fmla="*/ 111 h 119"/>
                <a:gd name="T4" fmla="*/ 48 w 82"/>
                <a:gd name="T5" fmla="*/ 0 h 119"/>
                <a:gd name="T6" fmla="*/ 28 w 82"/>
                <a:gd name="T7" fmla="*/ 0 h 119"/>
                <a:gd name="T8" fmla="*/ 0 w 82"/>
                <a:gd name="T9" fmla="*/ 110 h 119"/>
              </a:gdLst>
              <a:ahLst/>
              <a:cxnLst>
                <a:cxn ang="0">
                  <a:pos x="T0" y="T1"/>
                </a:cxn>
                <a:cxn ang="0">
                  <a:pos x="T2" y="T3"/>
                </a:cxn>
                <a:cxn ang="0">
                  <a:pos x="T4" y="T5"/>
                </a:cxn>
                <a:cxn ang="0">
                  <a:pos x="T6" y="T7"/>
                </a:cxn>
                <a:cxn ang="0">
                  <a:pos x="T8" y="T9"/>
                </a:cxn>
              </a:cxnLst>
              <a:rect l="0" t="0" r="r" b="b"/>
              <a:pathLst>
                <a:path w="82" h="119">
                  <a:moveTo>
                    <a:pt x="0" y="110"/>
                  </a:moveTo>
                  <a:cubicBezTo>
                    <a:pt x="0" y="110"/>
                    <a:pt x="39" y="119"/>
                    <a:pt x="82" y="111"/>
                  </a:cubicBezTo>
                  <a:cubicBezTo>
                    <a:pt x="48" y="0"/>
                    <a:pt x="48" y="0"/>
                    <a:pt x="48" y="0"/>
                  </a:cubicBezTo>
                  <a:cubicBezTo>
                    <a:pt x="28" y="0"/>
                    <a:pt x="28" y="0"/>
                    <a:pt x="28" y="0"/>
                  </a:cubicBezTo>
                  <a:cubicBezTo>
                    <a:pt x="0" y="110"/>
                    <a:pt x="0" y="110"/>
                    <a:pt x="0" y="110"/>
                  </a:cubicBezTo>
                </a:path>
              </a:pathLst>
            </a:custGeom>
            <a:solidFill>
              <a:srgbClr val="82B732">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34" name="Freeform 40"/>
            <p:cNvSpPr>
              <a:spLocks/>
            </p:cNvSpPr>
            <p:nvPr/>
          </p:nvSpPr>
          <p:spPr bwMode="auto">
            <a:xfrm>
              <a:off x="5665117" y="5355294"/>
              <a:ext cx="250451" cy="1502706"/>
            </a:xfrm>
            <a:custGeom>
              <a:avLst/>
              <a:gdLst>
                <a:gd name="T0" fmla="*/ 34 w 157"/>
                <a:gd name="T1" fmla="*/ 0 h 944"/>
                <a:gd name="T2" fmla="*/ 0 w 157"/>
                <a:gd name="T3" fmla="*/ 1 h 944"/>
                <a:gd name="T4" fmla="*/ 0 w 157"/>
                <a:gd name="T5" fmla="*/ 1 h 944"/>
                <a:gd name="T6" fmla="*/ 7 w 157"/>
                <a:gd name="T7" fmla="*/ 1 h 944"/>
                <a:gd name="T8" fmla="*/ 41 w 157"/>
                <a:gd name="T9" fmla="*/ 112 h 944"/>
                <a:gd name="T10" fmla="*/ 40 w 157"/>
                <a:gd name="T11" fmla="*/ 113 h 944"/>
                <a:gd name="T12" fmla="*/ 95 w 157"/>
                <a:gd name="T13" fmla="*/ 284 h 944"/>
                <a:gd name="T14" fmla="*/ 94 w 157"/>
                <a:gd name="T15" fmla="*/ 286 h 944"/>
                <a:gd name="T16" fmla="*/ 100 w 157"/>
                <a:gd name="T17" fmla="*/ 301 h 944"/>
                <a:gd name="T18" fmla="*/ 100 w 157"/>
                <a:gd name="T19" fmla="*/ 941 h 944"/>
                <a:gd name="T20" fmla="*/ 39 w 157"/>
                <a:gd name="T21" fmla="*/ 941 h 944"/>
                <a:gd name="T22" fmla="*/ 39 w 157"/>
                <a:gd name="T23" fmla="*/ 942 h 944"/>
                <a:gd name="T24" fmla="*/ 0 w 157"/>
                <a:gd name="T25" fmla="*/ 942 h 944"/>
                <a:gd name="T26" fmla="*/ 0 w 157"/>
                <a:gd name="T27" fmla="*/ 944 h 944"/>
                <a:gd name="T28" fmla="*/ 157 w 157"/>
                <a:gd name="T29" fmla="*/ 942 h 944"/>
                <a:gd name="T30" fmla="*/ 142 w 157"/>
                <a:gd name="T31" fmla="*/ 290 h 944"/>
                <a:gd name="T32" fmla="*/ 34 w 157"/>
                <a:gd name="T33" fmla="*/ 0 h 9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7" h="944">
                  <a:moveTo>
                    <a:pt x="34" y="0"/>
                  </a:moveTo>
                  <a:cubicBezTo>
                    <a:pt x="0" y="1"/>
                    <a:pt x="0" y="1"/>
                    <a:pt x="0" y="1"/>
                  </a:cubicBezTo>
                  <a:cubicBezTo>
                    <a:pt x="0" y="1"/>
                    <a:pt x="0" y="1"/>
                    <a:pt x="0" y="1"/>
                  </a:cubicBezTo>
                  <a:cubicBezTo>
                    <a:pt x="7" y="1"/>
                    <a:pt x="7" y="1"/>
                    <a:pt x="7" y="1"/>
                  </a:cubicBezTo>
                  <a:cubicBezTo>
                    <a:pt x="41" y="112"/>
                    <a:pt x="41" y="112"/>
                    <a:pt x="41" y="112"/>
                  </a:cubicBezTo>
                  <a:cubicBezTo>
                    <a:pt x="41" y="112"/>
                    <a:pt x="41" y="113"/>
                    <a:pt x="40" y="113"/>
                  </a:cubicBezTo>
                  <a:cubicBezTo>
                    <a:pt x="95" y="284"/>
                    <a:pt x="95" y="284"/>
                    <a:pt x="95" y="284"/>
                  </a:cubicBezTo>
                  <a:cubicBezTo>
                    <a:pt x="94" y="286"/>
                    <a:pt x="94" y="286"/>
                    <a:pt x="94" y="286"/>
                  </a:cubicBezTo>
                  <a:cubicBezTo>
                    <a:pt x="98" y="293"/>
                    <a:pt x="100" y="301"/>
                    <a:pt x="100" y="301"/>
                  </a:cubicBezTo>
                  <a:cubicBezTo>
                    <a:pt x="100" y="941"/>
                    <a:pt x="100" y="941"/>
                    <a:pt x="100" y="941"/>
                  </a:cubicBezTo>
                  <a:cubicBezTo>
                    <a:pt x="39" y="941"/>
                    <a:pt x="39" y="941"/>
                    <a:pt x="39" y="941"/>
                  </a:cubicBezTo>
                  <a:cubicBezTo>
                    <a:pt x="39" y="942"/>
                    <a:pt x="39" y="942"/>
                    <a:pt x="39" y="942"/>
                  </a:cubicBezTo>
                  <a:cubicBezTo>
                    <a:pt x="0" y="942"/>
                    <a:pt x="0" y="942"/>
                    <a:pt x="0" y="942"/>
                  </a:cubicBezTo>
                  <a:cubicBezTo>
                    <a:pt x="0" y="944"/>
                    <a:pt x="0" y="944"/>
                    <a:pt x="0" y="944"/>
                  </a:cubicBezTo>
                  <a:cubicBezTo>
                    <a:pt x="157" y="942"/>
                    <a:pt x="157" y="942"/>
                    <a:pt x="157" y="942"/>
                  </a:cubicBezTo>
                  <a:cubicBezTo>
                    <a:pt x="142" y="290"/>
                    <a:pt x="142" y="290"/>
                    <a:pt x="142" y="290"/>
                  </a:cubicBezTo>
                  <a:cubicBezTo>
                    <a:pt x="34" y="0"/>
                    <a:pt x="34" y="0"/>
                    <a:pt x="34" y="0"/>
                  </a:cubicBezTo>
                </a:path>
              </a:pathLst>
            </a:custGeom>
            <a:solidFill>
              <a:srgbClr val="9C96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35" name="Freeform 41"/>
            <p:cNvSpPr>
              <a:spLocks/>
            </p:cNvSpPr>
            <p:nvPr/>
          </p:nvSpPr>
          <p:spPr bwMode="auto">
            <a:xfrm>
              <a:off x="5665117" y="5535727"/>
              <a:ext cx="151482" cy="295559"/>
            </a:xfrm>
            <a:custGeom>
              <a:avLst/>
              <a:gdLst>
                <a:gd name="T0" fmla="*/ 40 w 95"/>
                <a:gd name="T1" fmla="*/ 0 h 186"/>
                <a:gd name="T2" fmla="*/ 6 w 95"/>
                <a:gd name="T3" fmla="*/ 2 h 186"/>
                <a:gd name="T4" fmla="*/ 0 w 95"/>
                <a:gd name="T5" fmla="*/ 2 h 186"/>
                <a:gd name="T6" fmla="*/ 0 w 95"/>
                <a:gd name="T7" fmla="*/ 159 h 186"/>
                <a:gd name="T8" fmla="*/ 37 w 95"/>
                <a:gd name="T9" fmla="*/ 186 h 186"/>
                <a:gd name="T10" fmla="*/ 68 w 95"/>
                <a:gd name="T11" fmla="*/ 156 h 186"/>
                <a:gd name="T12" fmla="*/ 68 w 95"/>
                <a:gd name="T13" fmla="*/ 156 h 186"/>
                <a:gd name="T14" fmla="*/ 94 w 95"/>
                <a:gd name="T15" fmla="*/ 173 h 186"/>
                <a:gd name="T16" fmla="*/ 95 w 95"/>
                <a:gd name="T17" fmla="*/ 171 h 186"/>
                <a:gd name="T18" fmla="*/ 40 w 95"/>
                <a:gd name="T19" fmla="*/ 0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5" h="186">
                  <a:moveTo>
                    <a:pt x="40" y="0"/>
                  </a:moveTo>
                  <a:cubicBezTo>
                    <a:pt x="28" y="2"/>
                    <a:pt x="16" y="2"/>
                    <a:pt x="6" y="2"/>
                  </a:cubicBezTo>
                  <a:cubicBezTo>
                    <a:pt x="4" y="2"/>
                    <a:pt x="2" y="2"/>
                    <a:pt x="0" y="2"/>
                  </a:cubicBezTo>
                  <a:cubicBezTo>
                    <a:pt x="0" y="159"/>
                    <a:pt x="0" y="159"/>
                    <a:pt x="0" y="159"/>
                  </a:cubicBezTo>
                  <a:cubicBezTo>
                    <a:pt x="24" y="159"/>
                    <a:pt x="34" y="177"/>
                    <a:pt x="37" y="186"/>
                  </a:cubicBezTo>
                  <a:cubicBezTo>
                    <a:pt x="39" y="179"/>
                    <a:pt x="45" y="157"/>
                    <a:pt x="68" y="156"/>
                  </a:cubicBezTo>
                  <a:cubicBezTo>
                    <a:pt x="68" y="156"/>
                    <a:pt x="68" y="156"/>
                    <a:pt x="68" y="156"/>
                  </a:cubicBezTo>
                  <a:cubicBezTo>
                    <a:pt x="82" y="156"/>
                    <a:pt x="89" y="165"/>
                    <a:pt x="94" y="173"/>
                  </a:cubicBezTo>
                  <a:cubicBezTo>
                    <a:pt x="95" y="171"/>
                    <a:pt x="95" y="171"/>
                    <a:pt x="95" y="171"/>
                  </a:cubicBezTo>
                  <a:cubicBezTo>
                    <a:pt x="40" y="0"/>
                    <a:pt x="40" y="0"/>
                    <a:pt x="40" y="0"/>
                  </a:cubicBezTo>
                </a:path>
              </a:pathLst>
            </a:custGeom>
            <a:solidFill>
              <a:srgbClr val="C2B3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36" name="Freeform 42"/>
            <p:cNvSpPr>
              <a:spLocks/>
            </p:cNvSpPr>
            <p:nvPr/>
          </p:nvSpPr>
          <p:spPr bwMode="auto">
            <a:xfrm>
              <a:off x="5679185" y="5788871"/>
              <a:ext cx="62613" cy="1066436"/>
            </a:xfrm>
            <a:custGeom>
              <a:avLst/>
              <a:gdLst>
                <a:gd name="T0" fmla="*/ 0 w 39"/>
                <a:gd name="T1" fmla="*/ 0 h 670"/>
                <a:gd name="T2" fmla="*/ 0 w 39"/>
                <a:gd name="T3" fmla="*/ 670 h 670"/>
                <a:gd name="T4" fmla="*/ 39 w 39"/>
                <a:gd name="T5" fmla="*/ 670 h 670"/>
                <a:gd name="T6" fmla="*/ 39 w 39"/>
                <a:gd name="T7" fmla="*/ 669 h 670"/>
                <a:gd name="T8" fmla="*/ 37 w 39"/>
                <a:gd name="T9" fmla="*/ 669 h 670"/>
                <a:gd name="T10" fmla="*/ 37 w 39"/>
                <a:gd name="T11" fmla="*/ 29 h 670"/>
                <a:gd name="T12" fmla="*/ 37 w 39"/>
                <a:gd name="T13" fmla="*/ 27 h 670"/>
                <a:gd name="T14" fmla="*/ 0 w 39"/>
                <a:gd name="T15" fmla="*/ 0 h 67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9" h="670">
                  <a:moveTo>
                    <a:pt x="0" y="0"/>
                  </a:moveTo>
                  <a:cubicBezTo>
                    <a:pt x="0" y="670"/>
                    <a:pt x="0" y="670"/>
                    <a:pt x="0" y="670"/>
                  </a:cubicBezTo>
                  <a:cubicBezTo>
                    <a:pt x="39" y="670"/>
                    <a:pt x="39" y="670"/>
                    <a:pt x="39" y="670"/>
                  </a:cubicBezTo>
                  <a:cubicBezTo>
                    <a:pt x="39" y="669"/>
                    <a:pt x="39" y="669"/>
                    <a:pt x="39" y="669"/>
                  </a:cubicBezTo>
                  <a:cubicBezTo>
                    <a:pt x="37" y="669"/>
                    <a:pt x="37" y="669"/>
                    <a:pt x="37" y="669"/>
                  </a:cubicBezTo>
                  <a:cubicBezTo>
                    <a:pt x="37" y="29"/>
                    <a:pt x="37" y="29"/>
                    <a:pt x="37" y="29"/>
                  </a:cubicBezTo>
                  <a:cubicBezTo>
                    <a:pt x="37" y="29"/>
                    <a:pt x="37" y="28"/>
                    <a:pt x="37" y="27"/>
                  </a:cubicBezTo>
                  <a:cubicBezTo>
                    <a:pt x="34" y="18"/>
                    <a:pt x="24" y="0"/>
                    <a:pt x="0" y="0"/>
                  </a:cubicBezTo>
                </a:path>
              </a:pathLst>
            </a:custGeom>
            <a:solidFill>
              <a:srgbClr val="82B732"/>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37" name="Freeform 43"/>
            <p:cNvSpPr>
              <a:spLocks/>
            </p:cNvSpPr>
            <p:nvPr/>
          </p:nvSpPr>
          <p:spPr bwMode="auto">
            <a:xfrm>
              <a:off x="5724363" y="5783485"/>
              <a:ext cx="100315" cy="1069802"/>
            </a:xfrm>
            <a:custGeom>
              <a:avLst/>
              <a:gdLst>
                <a:gd name="T0" fmla="*/ 31 w 63"/>
                <a:gd name="T1" fmla="*/ 0 h 672"/>
                <a:gd name="T2" fmla="*/ 31 w 63"/>
                <a:gd name="T3" fmla="*/ 0 h 672"/>
                <a:gd name="T4" fmla="*/ 0 w 63"/>
                <a:gd name="T5" fmla="*/ 30 h 672"/>
                <a:gd name="T6" fmla="*/ 0 w 63"/>
                <a:gd name="T7" fmla="*/ 32 h 672"/>
                <a:gd name="T8" fmla="*/ 0 w 63"/>
                <a:gd name="T9" fmla="*/ 672 h 672"/>
                <a:gd name="T10" fmla="*/ 2 w 63"/>
                <a:gd name="T11" fmla="*/ 672 h 672"/>
                <a:gd name="T12" fmla="*/ 63 w 63"/>
                <a:gd name="T13" fmla="*/ 672 h 672"/>
                <a:gd name="T14" fmla="*/ 63 w 63"/>
                <a:gd name="T15" fmla="*/ 32 h 672"/>
                <a:gd name="T16" fmla="*/ 57 w 63"/>
                <a:gd name="T17" fmla="*/ 17 h 672"/>
                <a:gd name="T18" fmla="*/ 31 w 63"/>
                <a:gd name="T19" fmla="*/ 0 h 6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3" h="672">
                  <a:moveTo>
                    <a:pt x="31" y="0"/>
                  </a:moveTo>
                  <a:cubicBezTo>
                    <a:pt x="31" y="0"/>
                    <a:pt x="31" y="0"/>
                    <a:pt x="31" y="0"/>
                  </a:cubicBezTo>
                  <a:cubicBezTo>
                    <a:pt x="8" y="1"/>
                    <a:pt x="2" y="23"/>
                    <a:pt x="0" y="30"/>
                  </a:cubicBezTo>
                  <a:cubicBezTo>
                    <a:pt x="0" y="31"/>
                    <a:pt x="0" y="32"/>
                    <a:pt x="0" y="32"/>
                  </a:cubicBezTo>
                  <a:cubicBezTo>
                    <a:pt x="0" y="672"/>
                    <a:pt x="0" y="672"/>
                    <a:pt x="0" y="672"/>
                  </a:cubicBezTo>
                  <a:cubicBezTo>
                    <a:pt x="2" y="672"/>
                    <a:pt x="2" y="672"/>
                    <a:pt x="2" y="672"/>
                  </a:cubicBezTo>
                  <a:cubicBezTo>
                    <a:pt x="63" y="672"/>
                    <a:pt x="63" y="672"/>
                    <a:pt x="63" y="672"/>
                  </a:cubicBezTo>
                  <a:cubicBezTo>
                    <a:pt x="63" y="32"/>
                    <a:pt x="63" y="32"/>
                    <a:pt x="63" y="32"/>
                  </a:cubicBezTo>
                  <a:cubicBezTo>
                    <a:pt x="63" y="32"/>
                    <a:pt x="61" y="24"/>
                    <a:pt x="57" y="17"/>
                  </a:cubicBezTo>
                  <a:cubicBezTo>
                    <a:pt x="52" y="9"/>
                    <a:pt x="45" y="0"/>
                    <a:pt x="31" y="0"/>
                  </a:cubicBezTo>
                </a:path>
              </a:pathLst>
            </a:custGeom>
            <a:solidFill>
              <a:srgbClr val="82B732"/>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38" name="Freeform 44"/>
            <p:cNvSpPr>
              <a:spLocks/>
            </p:cNvSpPr>
            <p:nvPr/>
          </p:nvSpPr>
          <p:spPr bwMode="auto">
            <a:xfrm>
              <a:off x="5665117" y="5357314"/>
              <a:ext cx="65306" cy="181106"/>
            </a:xfrm>
            <a:custGeom>
              <a:avLst/>
              <a:gdLst>
                <a:gd name="T0" fmla="*/ 7 w 41"/>
                <a:gd name="T1" fmla="*/ 0 h 114"/>
                <a:gd name="T2" fmla="*/ 0 w 41"/>
                <a:gd name="T3" fmla="*/ 0 h 114"/>
                <a:gd name="T4" fmla="*/ 0 w 41"/>
                <a:gd name="T5" fmla="*/ 114 h 114"/>
                <a:gd name="T6" fmla="*/ 6 w 41"/>
                <a:gd name="T7" fmla="*/ 114 h 114"/>
                <a:gd name="T8" fmla="*/ 40 w 41"/>
                <a:gd name="T9" fmla="*/ 112 h 114"/>
                <a:gd name="T10" fmla="*/ 41 w 41"/>
                <a:gd name="T11" fmla="*/ 111 h 114"/>
                <a:gd name="T12" fmla="*/ 7 w 41"/>
                <a:gd name="T13" fmla="*/ 0 h 114"/>
              </a:gdLst>
              <a:ahLst/>
              <a:cxnLst>
                <a:cxn ang="0">
                  <a:pos x="T0" y="T1"/>
                </a:cxn>
                <a:cxn ang="0">
                  <a:pos x="T2" y="T3"/>
                </a:cxn>
                <a:cxn ang="0">
                  <a:pos x="T4" y="T5"/>
                </a:cxn>
                <a:cxn ang="0">
                  <a:pos x="T6" y="T7"/>
                </a:cxn>
                <a:cxn ang="0">
                  <a:pos x="T8" y="T9"/>
                </a:cxn>
                <a:cxn ang="0">
                  <a:pos x="T10" y="T11"/>
                </a:cxn>
                <a:cxn ang="0">
                  <a:pos x="T12" y="T13"/>
                </a:cxn>
              </a:cxnLst>
              <a:rect l="0" t="0" r="r" b="b"/>
              <a:pathLst>
                <a:path w="41" h="114">
                  <a:moveTo>
                    <a:pt x="7" y="0"/>
                  </a:moveTo>
                  <a:cubicBezTo>
                    <a:pt x="0" y="0"/>
                    <a:pt x="0" y="0"/>
                    <a:pt x="0" y="0"/>
                  </a:cubicBezTo>
                  <a:cubicBezTo>
                    <a:pt x="0" y="114"/>
                    <a:pt x="0" y="114"/>
                    <a:pt x="0" y="114"/>
                  </a:cubicBezTo>
                  <a:cubicBezTo>
                    <a:pt x="2" y="114"/>
                    <a:pt x="4" y="114"/>
                    <a:pt x="6" y="114"/>
                  </a:cubicBezTo>
                  <a:cubicBezTo>
                    <a:pt x="16" y="114"/>
                    <a:pt x="28" y="114"/>
                    <a:pt x="40" y="112"/>
                  </a:cubicBezTo>
                  <a:cubicBezTo>
                    <a:pt x="41" y="112"/>
                    <a:pt x="41" y="111"/>
                    <a:pt x="41" y="111"/>
                  </a:cubicBezTo>
                  <a:cubicBezTo>
                    <a:pt x="7" y="0"/>
                    <a:pt x="7" y="0"/>
                    <a:pt x="7" y="0"/>
                  </a:cubicBezTo>
                </a:path>
              </a:pathLst>
            </a:custGeom>
            <a:solidFill>
              <a:srgbClr val="82B732"/>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grpSp>
      <p:grpSp>
        <p:nvGrpSpPr>
          <p:cNvPr id="439" name="Group 7"/>
          <p:cNvGrpSpPr/>
          <p:nvPr userDrawn="1"/>
        </p:nvGrpSpPr>
        <p:grpSpPr>
          <a:xfrm rot="10800000" flipV="1">
            <a:off x="9129780" y="6225656"/>
            <a:ext cx="407320" cy="1295020"/>
            <a:chOff x="6959786" y="5355294"/>
            <a:chExt cx="407320" cy="1502706"/>
          </a:xfrm>
        </p:grpSpPr>
        <p:sp>
          <p:nvSpPr>
            <p:cNvPr id="440" name="Freeform 17"/>
            <p:cNvSpPr>
              <a:spLocks/>
            </p:cNvSpPr>
            <p:nvPr/>
          </p:nvSpPr>
          <p:spPr bwMode="auto">
            <a:xfrm>
              <a:off x="6970558" y="5365393"/>
              <a:ext cx="302965" cy="490130"/>
            </a:xfrm>
            <a:custGeom>
              <a:avLst/>
              <a:gdLst>
                <a:gd name="T0" fmla="*/ 450 w 450"/>
                <a:gd name="T1" fmla="*/ 657 h 728"/>
                <a:gd name="T2" fmla="*/ 242 w 450"/>
                <a:gd name="T3" fmla="*/ 0 h 728"/>
                <a:gd name="T4" fmla="*/ 197 w 450"/>
                <a:gd name="T5" fmla="*/ 0 h 728"/>
                <a:gd name="T6" fmla="*/ 0 w 450"/>
                <a:gd name="T7" fmla="*/ 681 h 728"/>
                <a:gd name="T8" fmla="*/ 12 w 450"/>
                <a:gd name="T9" fmla="*/ 728 h 728"/>
                <a:gd name="T10" fmla="*/ 424 w 450"/>
                <a:gd name="T11" fmla="*/ 726 h 728"/>
                <a:gd name="T12" fmla="*/ 450 w 450"/>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50" h="728">
                  <a:moveTo>
                    <a:pt x="450" y="657"/>
                  </a:moveTo>
                  <a:lnTo>
                    <a:pt x="242" y="0"/>
                  </a:lnTo>
                  <a:lnTo>
                    <a:pt x="197" y="0"/>
                  </a:lnTo>
                  <a:lnTo>
                    <a:pt x="0" y="681"/>
                  </a:lnTo>
                  <a:lnTo>
                    <a:pt x="12" y="728"/>
                  </a:lnTo>
                  <a:lnTo>
                    <a:pt x="424" y="726"/>
                  </a:lnTo>
                  <a:lnTo>
                    <a:pt x="450" y="657"/>
                  </a:lnTo>
                  <a:close/>
                </a:path>
              </a:pathLst>
            </a:custGeom>
            <a:solidFill>
              <a:srgbClr val="F8E9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41" name="Freeform 18"/>
            <p:cNvSpPr>
              <a:spLocks/>
            </p:cNvSpPr>
            <p:nvPr/>
          </p:nvSpPr>
          <p:spPr bwMode="auto">
            <a:xfrm>
              <a:off x="6970558" y="5365393"/>
              <a:ext cx="302965" cy="490130"/>
            </a:xfrm>
            <a:custGeom>
              <a:avLst/>
              <a:gdLst>
                <a:gd name="T0" fmla="*/ 450 w 450"/>
                <a:gd name="T1" fmla="*/ 657 h 728"/>
                <a:gd name="T2" fmla="*/ 242 w 450"/>
                <a:gd name="T3" fmla="*/ 0 h 728"/>
                <a:gd name="T4" fmla="*/ 197 w 450"/>
                <a:gd name="T5" fmla="*/ 0 h 728"/>
                <a:gd name="T6" fmla="*/ 0 w 450"/>
                <a:gd name="T7" fmla="*/ 681 h 728"/>
                <a:gd name="T8" fmla="*/ 12 w 450"/>
                <a:gd name="T9" fmla="*/ 728 h 728"/>
                <a:gd name="T10" fmla="*/ 424 w 450"/>
                <a:gd name="T11" fmla="*/ 726 h 728"/>
                <a:gd name="T12" fmla="*/ 450 w 450"/>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50" h="728">
                  <a:moveTo>
                    <a:pt x="450" y="657"/>
                  </a:moveTo>
                  <a:lnTo>
                    <a:pt x="242" y="0"/>
                  </a:lnTo>
                  <a:lnTo>
                    <a:pt x="197" y="0"/>
                  </a:lnTo>
                  <a:lnTo>
                    <a:pt x="0" y="681"/>
                  </a:lnTo>
                  <a:lnTo>
                    <a:pt x="12" y="728"/>
                  </a:lnTo>
                  <a:lnTo>
                    <a:pt x="424" y="726"/>
                  </a:lnTo>
                  <a:lnTo>
                    <a:pt x="450" y="65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42" name="Freeform 19"/>
            <p:cNvSpPr>
              <a:spLocks/>
            </p:cNvSpPr>
            <p:nvPr/>
          </p:nvSpPr>
          <p:spPr bwMode="auto">
            <a:xfrm>
              <a:off x="7058755" y="5786851"/>
              <a:ext cx="123879" cy="1068456"/>
            </a:xfrm>
            <a:custGeom>
              <a:avLst/>
              <a:gdLst>
                <a:gd name="T0" fmla="*/ 78 w 78"/>
                <a:gd name="T1" fmla="*/ 671 h 671"/>
                <a:gd name="T2" fmla="*/ 0 w 78"/>
                <a:gd name="T3" fmla="*/ 671 h 671"/>
                <a:gd name="T4" fmla="*/ 0 w 78"/>
                <a:gd name="T5" fmla="*/ 32 h 671"/>
                <a:gd name="T6" fmla="*/ 38 w 78"/>
                <a:gd name="T7" fmla="*/ 1 h 671"/>
                <a:gd name="T8" fmla="*/ 78 w 78"/>
                <a:gd name="T9" fmla="*/ 32 h 671"/>
                <a:gd name="T10" fmla="*/ 78 w 78"/>
                <a:gd name="T11" fmla="*/ 671 h 671"/>
              </a:gdLst>
              <a:ahLst/>
              <a:cxnLst>
                <a:cxn ang="0">
                  <a:pos x="T0" y="T1"/>
                </a:cxn>
                <a:cxn ang="0">
                  <a:pos x="T2" y="T3"/>
                </a:cxn>
                <a:cxn ang="0">
                  <a:pos x="T4" y="T5"/>
                </a:cxn>
                <a:cxn ang="0">
                  <a:pos x="T6" y="T7"/>
                </a:cxn>
                <a:cxn ang="0">
                  <a:pos x="T8" y="T9"/>
                </a:cxn>
                <a:cxn ang="0">
                  <a:pos x="T10" y="T11"/>
                </a:cxn>
              </a:cxnLst>
              <a:rect l="0" t="0" r="r" b="b"/>
              <a:pathLst>
                <a:path w="78" h="671">
                  <a:moveTo>
                    <a:pt x="78" y="671"/>
                  </a:moveTo>
                  <a:cubicBezTo>
                    <a:pt x="0" y="671"/>
                    <a:pt x="0" y="671"/>
                    <a:pt x="0" y="671"/>
                  </a:cubicBezTo>
                  <a:cubicBezTo>
                    <a:pt x="0" y="32"/>
                    <a:pt x="0" y="32"/>
                    <a:pt x="0" y="32"/>
                  </a:cubicBezTo>
                  <a:cubicBezTo>
                    <a:pt x="0" y="32"/>
                    <a:pt x="4" y="1"/>
                    <a:pt x="38" y="1"/>
                  </a:cubicBezTo>
                  <a:cubicBezTo>
                    <a:pt x="72" y="0"/>
                    <a:pt x="78" y="32"/>
                    <a:pt x="78" y="32"/>
                  </a:cubicBezTo>
                  <a:cubicBezTo>
                    <a:pt x="78" y="671"/>
                    <a:pt x="78" y="671"/>
                    <a:pt x="78" y="671"/>
                  </a:cubicBezTo>
                </a:path>
              </a:pathLst>
            </a:custGeom>
            <a:solidFill>
              <a:srgbClr val="44546A">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43" name="Freeform 20"/>
            <p:cNvSpPr>
              <a:spLocks/>
            </p:cNvSpPr>
            <p:nvPr/>
          </p:nvSpPr>
          <p:spPr bwMode="auto">
            <a:xfrm>
              <a:off x="7181287" y="5783485"/>
              <a:ext cx="100315" cy="1069802"/>
            </a:xfrm>
            <a:custGeom>
              <a:avLst/>
              <a:gdLst>
                <a:gd name="T0" fmla="*/ 63 w 63"/>
                <a:gd name="T1" fmla="*/ 672 h 672"/>
                <a:gd name="T2" fmla="*/ 0 w 63"/>
                <a:gd name="T3" fmla="*/ 672 h 672"/>
                <a:gd name="T4" fmla="*/ 0 w 63"/>
                <a:gd name="T5" fmla="*/ 32 h 672"/>
                <a:gd name="T6" fmla="*/ 31 w 63"/>
                <a:gd name="T7" fmla="*/ 0 h 672"/>
                <a:gd name="T8" fmla="*/ 63 w 63"/>
                <a:gd name="T9" fmla="*/ 32 h 672"/>
                <a:gd name="T10" fmla="*/ 63 w 63"/>
                <a:gd name="T11" fmla="*/ 672 h 672"/>
              </a:gdLst>
              <a:ahLst/>
              <a:cxnLst>
                <a:cxn ang="0">
                  <a:pos x="T0" y="T1"/>
                </a:cxn>
                <a:cxn ang="0">
                  <a:pos x="T2" y="T3"/>
                </a:cxn>
                <a:cxn ang="0">
                  <a:pos x="T4" y="T5"/>
                </a:cxn>
                <a:cxn ang="0">
                  <a:pos x="T6" y="T7"/>
                </a:cxn>
                <a:cxn ang="0">
                  <a:pos x="T8" y="T9"/>
                </a:cxn>
                <a:cxn ang="0">
                  <a:pos x="T10" y="T11"/>
                </a:cxn>
              </a:cxnLst>
              <a:rect l="0" t="0" r="r" b="b"/>
              <a:pathLst>
                <a:path w="63" h="672">
                  <a:moveTo>
                    <a:pt x="63" y="672"/>
                  </a:moveTo>
                  <a:cubicBezTo>
                    <a:pt x="0" y="672"/>
                    <a:pt x="0" y="672"/>
                    <a:pt x="0" y="672"/>
                  </a:cubicBezTo>
                  <a:cubicBezTo>
                    <a:pt x="0" y="32"/>
                    <a:pt x="0" y="32"/>
                    <a:pt x="0" y="32"/>
                  </a:cubicBezTo>
                  <a:cubicBezTo>
                    <a:pt x="0" y="32"/>
                    <a:pt x="4" y="1"/>
                    <a:pt x="31" y="0"/>
                  </a:cubicBezTo>
                  <a:cubicBezTo>
                    <a:pt x="57" y="0"/>
                    <a:pt x="63" y="32"/>
                    <a:pt x="63" y="32"/>
                  </a:cubicBezTo>
                  <a:cubicBezTo>
                    <a:pt x="63" y="672"/>
                    <a:pt x="63" y="672"/>
                    <a:pt x="63" y="672"/>
                  </a:cubicBezTo>
                </a:path>
              </a:pathLst>
            </a:custGeom>
            <a:solidFill>
              <a:srgbClr val="F778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44" name="Freeform 21"/>
            <p:cNvSpPr>
              <a:spLocks/>
            </p:cNvSpPr>
            <p:nvPr/>
          </p:nvSpPr>
          <p:spPr bwMode="auto">
            <a:xfrm>
              <a:off x="6959786" y="5783485"/>
              <a:ext cx="100315" cy="1069802"/>
            </a:xfrm>
            <a:custGeom>
              <a:avLst/>
              <a:gdLst>
                <a:gd name="T0" fmla="*/ 63 w 63"/>
                <a:gd name="T1" fmla="*/ 672 h 672"/>
                <a:gd name="T2" fmla="*/ 0 w 63"/>
                <a:gd name="T3" fmla="*/ 672 h 672"/>
                <a:gd name="T4" fmla="*/ 0 w 63"/>
                <a:gd name="T5" fmla="*/ 32 h 672"/>
                <a:gd name="T6" fmla="*/ 31 w 63"/>
                <a:gd name="T7" fmla="*/ 0 h 672"/>
                <a:gd name="T8" fmla="*/ 63 w 63"/>
                <a:gd name="T9" fmla="*/ 32 h 672"/>
                <a:gd name="T10" fmla="*/ 63 w 63"/>
                <a:gd name="T11" fmla="*/ 672 h 672"/>
              </a:gdLst>
              <a:ahLst/>
              <a:cxnLst>
                <a:cxn ang="0">
                  <a:pos x="T0" y="T1"/>
                </a:cxn>
                <a:cxn ang="0">
                  <a:pos x="T2" y="T3"/>
                </a:cxn>
                <a:cxn ang="0">
                  <a:pos x="T4" y="T5"/>
                </a:cxn>
                <a:cxn ang="0">
                  <a:pos x="T6" y="T7"/>
                </a:cxn>
                <a:cxn ang="0">
                  <a:pos x="T8" y="T9"/>
                </a:cxn>
                <a:cxn ang="0">
                  <a:pos x="T10" y="T11"/>
                </a:cxn>
              </a:cxnLst>
              <a:rect l="0" t="0" r="r" b="b"/>
              <a:pathLst>
                <a:path w="63" h="672">
                  <a:moveTo>
                    <a:pt x="63" y="672"/>
                  </a:moveTo>
                  <a:cubicBezTo>
                    <a:pt x="0" y="672"/>
                    <a:pt x="0" y="672"/>
                    <a:pt x="0" y="672"/>
                  </a:cubicBezTo>
                  <a:cubicBezTo>
                    <a:pt x="0" y="32"/>
                    <a:pt x="0" y="32"/>
                    <a:pt x="0" y="32"/>
                  </a:cubicBezTo>
                  <a:cubicBezTo>
                    <a:pt x="0" y="32"/>
                    <a:pt x="4" y="1"/>
                    <a:pt x="31" y="0"/>
                  </a:cubicBezTo>
                  <a:cubicBezTo>
                    <a:pt x="58" y="0"/>
                    <a:pt x="63" y="32"/>
                    <a:pt x="63" y="32"/>
                  </a:cubicBezTo>
                  <a:lnTo>
                    <a:pt x="63" y="672"/>
                  </a:lnTo>
                  <a:close/>
                </a:path>
              </a:pathLst>
            </a:custGeom>
            <a:solidFill>
              <a:srgbClr val="44546A">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45" name="Freeform 22"/>
            <p:cNvSpPr>
              <a:spLocks/>
            </p:cNvSpPr>
            <p:nvPr/>
          </p:nvSpPr>
          <p:spPr bwMode="auto">
            <a:xfrm>
              <a:off x="7056735" y="5357314"/>
              <a:ext cx="130611" cy="191204"/>
            </a:xfrm>
            <a:custGeom>
              <a:avLst/>
              <a:gdLst>
                <a:gd name="T0" fmla="*/ 0 w 82"/>
                <a:gd name="T1" fmla="*/ 110 h 120"/>
                <a:gd name="T2" fmla="*/ 82 w 82"/>
                <a:gd name="T3" fmla="*/ 112 h 120"/>
                <a:gd name="T4" fmla="*/ 48 w 82"/>
                <a:gd name="T5" fmla="*/ 0 h 120"/>
                <a:gd name="T6" fmla="*/ 28 w 82"/>
                <a:gd name="T7" fmla="*/ 0 h 120"/>
                <a:gd name="T8" fmla="*/ 0 w 82"/>
                <a:gd name="T9" fmla="*/ 110 h 120"/>
              </a:gdLst>
              <a:ahLst/>
              <a:cxnLst>
                <a:cxn ang="0">
                  <a:pos x="T0" y="T1"/>
                </a:cxn>
                <a:cxn ang="0">
                  <a:pos x="T2" y="T3"/>
                </a:cxn>
                <a:cxn ang="0">
                  <a:pos x="T4" y="T5"/>
                </a:cxn>
                <a:cxn ang="0">
                  <a:pos x="T6" y="T7"/>
                </a:cxn>
                <a:cxn ang="0">
                  <a:pos x="T8" y="T9"/>
                </a:cxn>
              </a:cxnLst>
              <a:rect l="0" t="0" r="r" b="b"/>
              <a:pathLst>
                <a:path w="82" h="120">
                  <a:moveTo>
                    <a:pt x="0" y="110"/>
                  </a:moveTo>
                  <a:cubicBezTo>
                    <a:pt x="0" y="110"/>
                    <a:pt x="39" y="120"/>
                    <a:pt x="82" y="112"/>
                  </a:cubicBezTo>
                  <a:cubicBezTo>
                    <a:pt x="48" y="0"/>
                    <a:pt x="48" y="0"/>
                    <a:pt x="48" y="0"/>
                  </a:cubicBezTo>
                  <a:cubicBezTo>
                    <a:pt x="28" y="0"/>
                    <a:pt x="28" y="0"/>
                    <a:pt x="28" y="0"/>
                  </a:cubicBezTo>
                  <a:cubicBezTo>
                    <a:pt x="0" y="110"/>
                    <a:pt x="0" y="110"/>
                    <a:pt x="0" y="110"/>
                  </a:cubicBezTo>
                </a:path>
              </a:pathLst>
            </a:custGeom>
            <a:solidFill>
              <a:srgbClr val="44546A">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46" name="Freeform 45"/>
            <p:cNvSpPr>
              <a:spLocks/>
            </p:cNvSpPr>
            <p:nvPr/>
          </p:nvSpPr>
          <p:spPr bwMode="auto">
            <a:xfrm>
              <a:off x="7117328" y="5355294"/>
              <a:ext cx="249778" cy="1502706"/>
            </a:xfrm>
            <a:custGeom>
              <a:avLst/>
              <a:gdLst>
                <a:gd name="T0" fmla="*/ 34 w 157"/>
                <a:gd name="T1" fmla="*/ 0 h 944"/>
                <a:gd name="T2" fmla="*/ 0 w 157"/>
                <a:gd name="T3" fmla="*/ 1 h 944"/>
                <a:gd name="T4" fmla="*/ 0 w 157"/>
                <a:gd name="T5" fmla="*/ 1 h 944"/>
                <a:gd name="T6" fmla="*/ 10 w 157"/>
                <a:gd name="T7" fmla="*/ 1 h 944"/>
                <a:gd name="T8" fmla="*/ 44 w 157"/>
                <a:gd name="T9" fmla="*/ 113 h 944"/>
                <a:gd name="T10" fmla="*/ 44 w 157"/>
                <a:gd name="T11" fmla="*/ 113 h 944"/>
                <a:gd name="T12" fmla="*/ 98 w 157"/>
                <a:gd name="T13" fmla="*/ 284 h 944"/>
                <a:gd name="T14" fmla="*/ 97 w 157"/>
                <a:gd name="T15" fmla="*/ 286 h 944"/>
                <a:gd name="T16" fmla="*/ 103 w 157"/>
                <a:gd name="T17" fmla="*/ 301 h 944"/>
                <a:gd name="T18" fmla="*/ 103 w 157"/>
                <a:gd name="T19" fmla="*/ 941 h 944"/>
                <a:gd name="T20" fmla="*/ 41 w 157"/>
                <a:gd name="T21" fmla="*/ 941 h 944"/>
                <a:gd name="T22" fmla="*/ 41 w 157"/>
                <a:gd name="T23" fmla="*/ 942 h 944"/>
                <a:gd name="T24" fmla="*/ 0 w 157"/>
                <a:gd name="T25" fmla="*/ 942 h 944"/>
                <a:gd name="T26" fmla="*/ 0 w 157"/>
                <a:gd name="T27" fmla="*/ 944 h 944"/>
                <a:gd name="T28" fmla="*/ 157 w 157"/>
                <a:gd name="T29" fmla="*/ 942 h 944"/>
                <a:gd name="T30" fmla="*/ 142 w 157"/>
                <a:gd name="T31" fmla="*/ 290 h 944"/>
                <a:gd name="T32" fmla="*/ 34 w 157"/>
                <a:gd name="T33" fmla="*/ 0 h 9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7" h="944">
                  <a:moveTo>
                    <a:pt x="34" y="0"/>
                  </a:moveTo>
                  <a:cubicBezTo>
                    <a:pt x="0" y="1"/>
                    <a:pt x="0" y="1"/>
                    <a:pt x="0" y="1"/>
                  </a:cubicBezTo>
                  <a:cubicBezTo>
                    <a:pt x="0" y="1"/>
                    <a:pt x="0" y="1"/>
                    <a:pt x="0" y="1"/>
                  </a:cubicBezTo>
                  <a:cubicBezTo>
                    <a:pt x="10" y="1"/>
                    <a:pt x="10" y="1"/>
                    <a:pt x="10" y="1"/>
                  </a:cubicBezTo>
                  <a:cubicBezTo>
                    <a:pt x="44" y="113"/>
                    <a:pt x="44" y="113"/>
                    <a:pt x="44" y="113"/>
                  </a:cubicBezTo>
                  <a:cubicBezTo>
                    <a:pt x="44" y="113"/>
                    <a:pt x="44" y="113"/>
                    <a:pt x="44" y="113"/>
                  </a:cubicBezTo>
                  <a:cubicBezTo>
                    <a:pt x="98" y="284"/>
                    <a:pt x="98" y="284"/>
                    <a:pt x="98" y="284"/>
                  </a:cubicBezTo>
                  <a:cubicBezTo>
                    <a:pt x="97" y="286"/>
                    <a:pt x="97" y="286"/>
                    <a:pt x="97" y="286"/>
                  </a:cubicBezTo>
                  <a:cubicBezTo>
                    <a:pt x="101" y="293"/>
                    <a:pt x="103" y="301"/>
                    <a:pt x="103" y="301"/>
                  </a:cubicBezTo>
                  <a:cubicBezTo>
                    <a:pt x="103" y="941"/>
                    <a:pt x="103" y="941"/>
                    <a:pt x="103" y="941"/>
                  </a:cubicBezTo>
                  <a:cubicBezTo>
                    <a:pt x="41" y="941"/>
                    <a:pt x="41" y="941"/>
                    <a:pt x="41" y="941"/>
                  </a:cubicBezTo>
                  <a:cubicBezTo>
                    <a:pt x="41" y="942"/>
                    <a:pt x="41" y="942"/>
                    <a:pt x="41" y="942"/>
                  </a:cubicBezTo>
                  <a:cubicBezTo>
                    <a:pt x="0" y="942"/>
                    <a:pt x="0" y="942"/>
                    <a:pt x="0" y="942"/>
                  </a:cubicBezTo>
                  <a:cubicBezTo>
                    <a:pt x="0" y="944"/>
                    <a:pt x="0" y="944"/>
                    <a:pt x="0" y="944"/>
                  </a:cubicBezTo>
                  <a:cubicBezTo>
                    <a:pt x="157" y="942"/>
                    <a:pt x="157" y="942"/>
                    <a:pt x="157" y="942"/>
                  </a:cubicBezTo>
                  <a:cubicBezTo>
                    <a:pt x="142" y="290"/>
                    <a:pt x="142" y="290"/>
                    <a:pt x="142" y="290"/>
                  </a:cubicBezTo>
                  <a:cubicBezTo>
                    <a:pt x="34" y="0"/>
                    <a:pt x="34" y="0"/>
                    <a:pt x="34" y="0"/>
                  </a:cubicBezTo>
                </a:path>
              </a:pathLst>
            </a:custGeom>
            <a:solidFill>
              <a:srgbClr val="9C96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47" name="Freeform 46"/>
            <p:cNvSpPr>
              <a:spLocks/>
            </p:cNvSpPr>
            <p:nvPr/>
          </p:nvSpPr>
          <p:spPr bwMode="auto">
            <a:xfrm>
              <a:off x="7117328" y="5535727"/>
              <a:ext cx="156195" cy="295559"/>
            </a:xfrm>
            <a:custGeom>
              <a:avLst/>
              <a:gdLst>
                <a:gd name="T0" fmla="*/ 44 w 98"/>
                <a:gd name="T1" fmla="*/ 0 h 186"/>
                <a:gd name="T2" fmla="*/ 9 w 98"/>
                <a:gd name="T3" fmla="*/ 3 h 186"/>
                <a:gd name="T4" fmla="*/ 0 w 98"/>
                <a:gd name="T5" fmla="*/ 3 h 186"/>
                <a:gd name="T6" fmla="*/ 0 w 98"/>
                <a:gd name="T7" fmla="*/ 159 h 186"/>
                <a:gd name="T8" fmla="*/ 1 w 98"/>
                <a:gd name="T9" fmla="*/ 159 h 186"/>
                <a:gd name="T10" fmla="*/ 2 w 98"/>
                <a:gd name="T11" fmla="*/ 159 h 186"/>
                <a:gd name="T12" fmla="*/ 40 w 98"/>
                <a:gd name="T13" fmla="*/ 186 h 186"/>
                <a:gd name="T14" fmla="*/ 71 w 98"/>
                <a:gd name="T15" fmla="*/ 156 h 186"/>
                <a:gd name="T16" fmla="*/ 71 w 98"/>
                <a:gd name="T17" fmla="*/ 156 h 186"/>
                <a:gd name="T18" fmla="*/ 97 w 98"/>
                <a:gd name="T19" fmla="*/ 173 h 186"/>
                <a:gd name="T20" fmla="*/ 98 w 98"/>
                <a:gd name="T21" fmla="*/ 171 h 186"/>
                <a:gd name="T22" fmla="*/ 44 w 98"/>
                <a:gd name="T23" fmla="*/ 0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8" h="186">
                  <a:moveTo>
                    <a:pt x="44" y="0"/>
                  </a:moveTo>
                  <a:cubicBezTo>
                    <a:pt x="31" y="2"/>
                    <a:pt x="20" y="3"/>
                    <a:pt x="9" y="3"/>
                  </a:cubicBezTo>
                  <a:cubicBezTo>
                    <a:pt x="6" y="3"/>
                    <a:pt x="3" y="3"/>
                    <a:pt x="0" y="3"/>
                  </a:cubicBezTo>
                  <a:cubicBezTo>
                    <a:pt x="0" y="159"/>
                    <a:pt x="0" y="159"/>
                    <a:pt x="0" y="159"/>
                  </a:cubicBezTo>
                  <a:cubicBezTo>
                    <a:pt x="0" y="159"/>
                    <a:pt x="1" y="159"/>
                    <a:pt x="1" y="159"/>
                  </a:cubicBezTo>
                  <a:cubicBezTo>
                    <a:pt x="2" y="159"/>
                    <a:pt x="2" y="159"/>
                    <a:pt x="2" y="159"/>
                  </a:cubicBezTo>
                  <a:cubicBezTo>
                    <a:pt x="27" y="159"/>
                    <a:pt x="37" y="177"/>
                    <a:pt x="40" y="186"/>
                  </a:cubicBezTo>
                  <a:cubicBezTo>
                    <a:pt x="42" y="179"/>
                    <a:pt x="48" y="157"/>
                    <a:pt x="71" y="156"/>
                  </a:cubicBezTo>
                  <a:cubicBezTo>
                    <a:pt x="71" y="156"/>
                    <a:pt x="71" y="156"/>
                    <a:pt x="71" y="156"/>
                  </a:cubicBezTo>
                  <a:cubicBezTo>
                    <a:pt x="85" y="156"/>
                    <a:pt x="92" y="165"/>
                    <a:pt x="97" y="173"/>
                  </a:cubicBezTo>
                  <a:cubicBezTo>
                    <a:pt x="98" y="171"/>
                    <a:pt x="98" y="171"/>
                    <a:pt x="98" y="171"/>
                  </a:cubicBezTo>
                  <a:cubicBezTo>
                    <a:pt x="44" y="0"/>
                    <a:pt x="44" y="0"/>
                    <a:pt x="44" y="0"/>
                  </a:cubicBezTo>
                </a:path>
              </a:pathLst>
            </a:custGeom>
            <a:solidFill>
              <a:srgbClr val="C2B3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48" name="Freeform 47"/>
            <p:cNvSpPr>
              <a:spLocks/>
            </p:cNvSpPr>
            <p:nvPr/>
          </p:nvSpPr>
          <p:spPr bwMode="auto">
            <a:xfrm>
              <a:off x="7117328" y="5788871"/>
              <a:ext cx="65306" cy="1066436"/>
            </a:xfrm>
            <a:custGeom>
              <a:avLst/>
              <a:gdLst>
                <a:gd name="T0" fmla="*/ 2 w 41"/>
                <a:gd name="T1" fmla="*/ 0 h 670"/>
                <a:gd name="T2" fmla="*/ 1 w 41"/>
                <a:gd name="T3" fmla="*/ 0 h 670"/>
                <a:gd name="T4" fmla="*/ 0 w 41"/>
                <a:gd name="T5" fmla="*/ 0 h 670"/>
                <a:gd name="T6" fmla="*/ 0 w 41"/>
                <a:gd name="T7" fmla="*/ 670 h 670"/>
                <a:gd name="T8" fmla="*/ 41 w 41"/>
                <a:gd name="T9" fmla="*/ 670 h 670"/>
                <a:gd name="T10" fmla="*/ 41 w 41"/>
                <a:gd name="T11" fmla="*/ 669 h 670"/>
                <a:gd name="T12" fmla="*/ 40 w 41"/>
                <a:gd name="T13" fmla="*/ 669 h 670"/>
                <a:gd name="T14" fmla="*/ 40 w 41"/>
                <a:gd name="T15" fmla="*/ 29 h 670"/>
                <a:gd name="T16" fmla="*/ 40 w 41"/>
                <a:gd name="T17" fmla="*/ 27 h 670"/>
                <a:gd name="T18" fmla="*/ 2 w 41"/>
                <a:gd name="T19" fmla="*/ 0 h 6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1" h="670">
                  <a:moveTo>
                    <a:pt x="2" y="0"/>
                  </a:moveTo>
                  <a:cubicBezTo>
                    <a:pt x="2" y="0"/>
                    <a:pt x="2" y="0"/>
                    <a:pt x="1" y="0"/>
                  </a:cubicBezTo>
                  <a:cubicBezTo>
                    <a:pt x="1" y="0"/>
                    <a:pt x="0" y="0"/>
                    <a:pt x="0" y="0"/>
                  </a:cubicBezTo>
                  <a:cubicBezTo>
                    <a:pt x="0" y="670"/>
                    <a:pt x="0" y="670"/>
                    <a:pt x="0" y="670"/>
                  </a:cubicBezTo>
                  <a:cubicBezTo>
                    <a:pt x="41" y="670"/>
                    <a:pt x="41" y="670"/>
                    <a:pt x="41" y="670"/>
                  </a:cubicBezTo>
                  <a:cubicBezTo>
                    <a:pt x="41" y="669"/>
                    <a:pt x="41" y="669"/>
                    <a:pt x="41" y="669"/>
                  </a:cubicBezTo>
                  <a:cubicBezTo>
                    <a:pt x="40" y="669"/>
                    <a:pt x="40" y="669"/>
                    <a:pt x="40" y="669"/>
                  </a:cubicBezTo>
                  <a:cubicBezTo>
                    <a:pt x="40" y="29"/>
                    <a:pt x="40" y="29"/>
                    <a:pt x="40" y="29"/>
                  </a:cubicBezTo>
                  <a:cubicBezTo>
                    <a:pt x="40" y="29"/>
                    <a:pt x="40" y="28"/>
                    <a:pt x="40" y="27"/>
                  </a:cubicBezTo>
                  <a:cubicBezTo>
                    <a:pt x="37" y="18"/>
                    <a:pt x="27" y="0"/>
                    <a:pt x="2" y="0"/>
                  </a:cubicBezTo>
                </a:path>
              </a:pathLst>
            </a:custGeom>
            <a:solidFill>
              <a:srgbClr val="44546A"/>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49" name="Freeform 48"/>
            <p:cNvSpPr>
              <a:spLocks/>
            </p:cNvSpPr>
            <p:nvPr/>
          </p:nvSpPr>
          <p:spPr bwMode="auto">
            <a:xfrm>
              <a:off x="7181287" y="5783485"/>
              <a:ext cx="100315" cy="1069802"/>
            </a:xfrm>
            <a:custGeom>
              <a:avLst/>
              <a:gdLst>
                <a:gd name="T0" fmla="*/ 31 w 63"/>
                <a:gd name="T1" fmla="*/ 0 h 672"/>
                <a:gd name="T2" fmla="*/ 31 w 63"/>
                <a:gd name="T3" fmla="*/ 0 h 672"/>
                <a:gd name="T4" fmla="*/ 0 w 63"/>
                <a:gd name="T5" fmla="*/ 30 h 672"/>
                <a:gd name="T6" fmla="*/ 0 w 63"/>
                <a:gd name="T7" fmla="*/ 32 h 672"/>
                <a:gd name="T8" fmla="*/ 0 w 63"/>
                <a:gd name="T9" fmla="*/ 672 h 672"/>
                <a:gd name="T10" fmla="*/ 1 w 63"/>
                <a:gd name="T11" fmla="*/ 672 h 672"/>
                <a:gd name="T12" fmla="*/ 63 w 63"/>
                <a:gd name="T13" fmla="*/ 672 h 672"/>
                <a:gd name="T14" fmla="*/ 63 w 63"/>
                <a:gd name="T15" fmla="*/ 32 h 672"/>
                <a:gd name="T16" fmla="*/ 57 w 63"/>
                <a:gd name="T17" fmla="*/ 17 h 672"/>
                <a:gd name="T18" fmla="*/ 31 w 63"/>
                <a:gd name="T19" fmla="*/ 0 h 6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3" h="672">
                  <a:moveTo>
                    <a:pt x="31" y="0"/>
                  </a:moveTo>
                  <a:cubicBezTo>
                    <a:pt x="31" y="0"/>
                    <a:pt x="31" y="0"/>
                    <a:pt x="31" y="0"/>
                  </a:cubicBezTo>
                  <a:cubicBezTo>
                    <a:pt x="8" y="1"/>
                    <a:pt x="2" y="23"/>
                    <a:pt x="0" y="30"/>
                  </a:cubicBezTo>
                  <a:cubicBezTo>
                    <a:pt x="0" y="31"/>
                    <a:pt x="0" y="32"/>
                    <a:pt x="0" y="32"/>
                  </a:cubicBezTo>
                  <a:cubicBezTo>
                    <a:pt x="0" y="672"/>
                    <a:pt x="0" y="672"/>
                    <a:pt x="0" y="672"/>
                  </a:cubicBezTo>
                  <a:cubicBezTo>
                    <a:pt x="1" y="672"/>
                    <a:pt x="1" y="672"/>
                    <a:pt x="1" y="672"/>
                  </a:cubicBezTo>
                  <a:cubicBezTo>
                    <a:pt x="63" y="672"/>
                    <a:pt x="63" y="672"/>
                    <a:pt x="63" y="672"/>
                  </a:cubicBezTo>
                  <a:cubicBezTo>
                    <a:pt x="63" y="32"/>
                    <a:pt x="63" y="32"/>
                    <a:pt x="63" y="32"/>
                  </a:cubicBezTo>
                  <a:cubicBezTo>
                    <a:pt x="63" y="32"/>
                    <a:pt x="61" y="24"/>
                    <a:pt x="57" y="17"/>
                  </a:cubicBezTo>
                  <a:cubicBezTo>
                    <a:pt x="52" y="9"/>
                    <a:pt x="45" y="0"/>
                    <a:pt x="31" y="0"/>
                  </a:cubicBezTo>
                </a:path>
              </a:pathLst>
            </a:custGeom>
            <a:solidFill>
              <a:srgbClr val="44546A"/>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50" name="Freeform 49"/>
            <p:cNvSpPr>
              <a:spLocks/>
            </p:cNvSpPr>
            <p:nvPr/>
          </p:nvSpPr>
          <p:spPr bwMode="auto">
            <a:xfrm>
              <a:off x="7117328" y="5357314"/>
              <a:ext cx="70019" cy="183125"/>
            </a:xfrm>
            <a:custGeom>
              <a:avLst/>
              <a:gdLst>
                <a:gd name="T0" fmla="*/ 10 w 44"/>
                <a:gd name="T1" fmla="*/ 0 h 115"/>
                <a:gd name="T2" fmla="*/ 0 w 44"/>
                <a:gd name="T3" fmla="*/ 0 h 115"/>
                <a:gd name="T4" fmla="*/ 0 w 44"/>
                <a:gd name="T5" fmla="*/ 115 h 115"/>
                <a:gd name="T6" fmla="*/ 9 w 44"/>
                <a:gd name="T7" fmla="*/ 115 h 115"/>
                <a:gd name="T8" fmla="*/ 44 w 44"/>
                <a:gd name="T9" fmla="*/ 112 h 115"/>
                <a:gd name="T10" fmla="*/ 44 w 44"/>
                <a:gd name="T11" fmla="*/ 112 h 115"/>
                <a:gd name="T12" fmla="*/ 10 w 44"/>
                <a:gd name="T13" fmla="*/ 0 h 115"/>
              </a:gdLst>
              <a:ahLst/>
              <a:cxnLst>
                <a:cxn ang="0">
                  <a:pos x="T0" y="T1"/>
                </a:cxn>
                <a:cxn ang="0">
                  <a:pos x="T2" y="T3"/>
                </a:cxn>
                <a:cxn ang="0">
                  <a:pos x="T4" y="T5"/>
                </a:cxn>
                <a:cxn ang="0">
                  <a:pos x="T6" y="T7"/>
                </a:cxn>
                <a:cxn ang="0">
                  <a:pos x="T8" y="T9"/>
                </a:cxn>
                <a:cxn ang="0">
                  <a:pos x="T10" y="T11"/>
                </a:cxn>
                <a:cxn ang="0">
                  <a:pos x="T12" y="T13"/>
                </a:cxn>
              </a:cxnLst>
              <a:rect l="0" t="0" r="r" b="b"/>
              <a:pathLst>
                <a:path w="44" h="115">
                  <a:moveTo>
                    <a:pt x="10" y="0"/>
                  </a:moveTo>
                  <a:cubicBezTo>
                    <a:pt x="0" y="0"/>
                    <a:pt x="0" y="0"/>
                    <a:pt x="0" y="0"/>
                  </a:cubicBezTo>
                  <a:cubicBezTo>
                    <a:pt x="0" y="115"/>
                    <a:pt x="0" y="115"/>
                    <a:pt x="0" y="115"/>
                  </a:cubicBezTo>
                  <a:cubicBezTo>
                    <a:pt x="3" y="115"/>
                    <a:pt x="6" y="115"/>
                    <a:pt x="9" y="115"/>
                  </a:cubicBezTo>
                  <a:cubicBezTo>
                    <a:pt x="20" y="115"/>
                    <a:pt x="31" y="114"/>
                    <a:pt x="44" y="112"/>
                  </a:cubicBezTo>
                  <a:cubicBezTo>
                    <a:pt x="44" y="112"/>
                    <a:pt x="44" y="112"/>
                    <a:pt x="44" y="112"/>
                  </a:cubicBezTo>
                  <a:cubicBezTo>
                    <a:pt x="10" y="0"/>
                    <a:pt x="10" y="0"/>
                    <a:pt x="10" y="0"/>
                  </a:cubicBezTo>
                </a:path>
              </a:pathLst>
            </a:custGeom>
            <a:solidFill>
              <a:srgbClr val="44546A"/>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grpSp>
      <p:grpSp>
        <p:nvGrpSpPr>
          <p:cNvPr id="451" name="Group 5"/>
          <p:cNvGrpSpPr/>
          <p:nvPr userDrawn="1"/>
        </p:nvGrpSpPr>
        <p:grpSpPr>
          <a:xfrm rot="10800000" flipV="1">
            <a:off x="9694312" y="6225656"/>
            <a:ext cx="403952" cy="2106477"/>
            <a:chOff x="6007804" y="4266641"/>
            <a:chExt cx="403952" cy="2588666"/>
          </a:xfrm>
        </p:grpSpPr>
        <p:sp>
          <p:nvSpPr>
            <p:cNvPr id="452" name="Freeform 29"/>
            <p:cNvSpPr>
              <a:spLocks/>
            </p:cNvSpPr>
            <p:nvPr/>
          </p:nvSpPr>
          <p:spPr bwMode="auto">
            <a:xfrm>
              <a:off x="6018576" y="4273373"/>
              <a:ext cx="300945" cy="490130"/>
            </a:xfrm>
            <a:custGeom>
              <a:avLst/>
              <a:gdLst>
                <a:gd name="T0" fmla="*/ 447 w 447"/>
                <a:gd name="T1" fmla="*/ 657 h 728"/>
                <a:gd name="T2" fmla="*/ 242 w 447"/>
                <a:gd name="T3" fmla="*/ 0 h 728"/>
                <a:gd name="T4" fmla="*/ 197 w 447"/>
                <a:gd name="T5" fmla="*/ 0 h 728"/>
                <a:gd name="T6" fmla="*/ 0 w 447"/>
                <a:gd name="T7" fmla="*/ 681 h 728"/>
                <a:gd name="T8" fmla="*/ 12 w 447"/>
                <a:gd name="T9" fmla="*/ 728 h 728"/>
                <a:gd name="T10" fmla="*/ 424 w 447"/>
                <a:gd name="T11" fmla="*/ 726 h 728"/>
                <a:gd name="T12" fmla="*/ 447 w 447"/>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47" h="728">
                  <a:moveTo>
                    <a:pt x="447" y="657"/>
                  </a:moveTo>
                  <a:lnTo>
                    <a:pt x="242" y="0"/>
                  </a:lnTo>
                  <a:lnTo>
                    <a:pt x="197" y="0"/>
                  </a:lnTo>
                  <a:lnTo>
                    <a:pt x="0" y="681"/>
                  </a:lnTo>
                  <a:lnTo>
                    <a:pt x="12" y="728"/>
                  </a:lnTo>
                  <a:lnTo>
                    <a:pt x="424" y="726"/>
                  </a:lnTo>
                  <a:lnTo>
                    <a:pt x="447" y="657"/>
                  </a:lnTo>
                  <a:close/>
                </a:path>
              </a:pathLst>
            </a:custGeom>
            <a:solidFill>
              <a:srgbClr val="F8E9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53" name="Freeform 30"/>
            <p:cNvSpPr>
              <a:spLocks/>
            </p:cNvSpPr>
            <p:nvPr/>
          </p:nvSpPr>
          <p:spPr bwMode="auto">
            <a:xfrm>
              <a:off x="6018576" y="4273373"/>
              <a:ext cx="300945" cy="490130"/>
            </a:xfrm>
            <a:custGeom>
              <a:avLst/>
              <a:gdLst>
                <a:gd name="T0" fmla="*/ 447 w 447"/>
                <a:gd name="T1" fmla="*/ 657 h 728"/>
                <a:gd name="T2" fmla="*/ 242 w 447"/>
                <a:gd name="T3" fmla="*/ 0 h 728"/>
                <a:gd name="T4" fmla="*/ 197 w 447"/>
                <a:gd name="T5" fmla="*/ 0 h 728"/>
                <a:gd name="T6" fmla="*/ 0 w 447"/>
                <a:gd name="T7" fmla="*/ 681 h 728"/>
                <a:gd name="T8" fmla="*/ 12 w 447"/>
                <a:gd name="T9" fmla="*/ 728 h 728"/>
                <a:gd name="T10" fmla="*/ 424 w 447"/>
                <a:gd name="T11" fmla="*/ 726 h 728"/>
                <a:gd name="T12" fmla="*/ 447 w 447"/>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47" h="728">
                  <a:moveTo>
                    <a:pt x="447" y="657"/>
                  </a:moveTo>
                  <a:lnTo>
                    <a:pt x="242" y="0"/>
                  </a:lnTo>
                  <a:lnTo>
                    <a:pt x="197" y="0"/>
                  </a:lnTo>
                  <a:lnTo>
                    <a:pt x="0" y="681"/>
                  </a:lnTo>
                  <a:lnTo>
                    <a:pt x="12" y="728"/>
                  </a:lnTo>
                  <a:lnTo>
                    <a:pt x="424" y="726"/>
                  </a:lnTo>
                  <a:lnTo>
                    <a:pt x="447" y="65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54" name="Freeform 31"/>
            <p:cNvSpPr>
              <a:spLocks/>
            </p:cNvSpPr>
            <p:nvPr/>
          </p:nvSpPr>
          <p:spPr bwMode="auto">
            <a:xfrm>
              <a:off x="6104752" y="4694831"/>
              <a:ext cx="125899" cy="2160476"/>
            </a:xfrm>
            <a:custGeom>
              <a:avLst/>
              <a:gdLst>
                <a:gd name="T0" fmla="*/ 79 w 79"/>
                <a:gd name="T1" fmla="*/ 1357 h 1357"/>
                <a:gd name="T2" fmla="*/ 0 w 79"/>
                <a:gd name="T3" fmla="*/ 1357 h 1357"/>
                <a:gd name="T4" fmla="*/ 0 w 79"/>
                <a:gd name="T5" fmla="*/ 32 h 1357"/>
                <a:gd name="T6" fmla="*/ 39 w 79"/>
                <a:gd name="T7" fmla="*/ 1 h 1357"/>
                <a:gd name="T8" fmla="*/ 79 w 79"/>
                <a:gd name="T9" fmla="*/ 32 h 1357"/>
                <a:gd name="T10" fmla="*/ 79 w 79"/>
                <a:gd name="T11" fmla="*/ 1357 h 1357"/>
              </a:gdLst>
              <a:ahLst/>
              <a:cxnLst>
                <a:cxn ang="0">
                  <a:pos x="T0" y="T1"/>
                </a:cxn>
                <a:cxn ang="0">
                  <a:pos x="T2" y="T3"/>
                </a:cxn>
                <a:cxn ang="0">
                  <a:pos x="T4" y="T5"/>
                </a:cxn>
                <a:cxn ang="0">
                  <a:pos x="T6" y="T7"/>
                </a:cxn>
                <a:cxn ang="0">
                  <a:pos x="T8" y="T9"/>
                </a:cxn>
                <a:cxn ang="0">
                  <a:pos x="T10" y="T11"/>
                </a:cxn>
              </a:cxnLst>
              <a:rect l="0" t="0" r="r" b="b"/>
              <a:pathLst>
                <a:path w="79" h="1357">
                  <a:moveTo>
                    <a:pt x="79" y="1357"/>
                  </a:moveTo>
                  <a:cubicBezTo>
                    <a:pt x="0" y="1357"/>
                    <a:pt x="0" y="1357"/>
                    <a:pt x="0" y="1357"/>
                  </a:cubicBezTo>
                  <a:cubicBezTo>
                    <a:pt x="0" y="32"/>
                    <a:pt x="0" y="32"/>
                    <a:pt x="0" y="32"/>
                  </a:cubicBezTo>
                  <a:cubicBezTo>
                    <a:pt x="0" y="32"/>
                    <a:pt x="5" y="1"/>
                    <a:pt x="39" y="1"/>
                  </a:cubicBezTo>
                  <a:cubicBezTo>
                    <a:pt x="73" y="0"/>
                    <a:pt x="79" y="32"/>
                    <a:pt x="79" y="32"/>
                  </a:cubicBezTo>
                  <a:cubicBezTo>
                    <a:pt x="79" y="1357"/>
                    <a:pt x="79" y="1357"/>
                    <a:pt x="79" y="1357"/>
                  </a:cubicBezTo>
                </a:path>
              </a:pathLst>
            </a:custGeom>
            <a:solidFill>
              <a:srgbClr val="F39C11">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55" name="Freeform 32"/>
            <p:cNvSpPr>
              <a:spLocks/>
            </p:cNvSpPr>
            <p:nvPr/>
          </p:nvSpPr>
          <p:spPr bwMode="auto">
            <a:xfrm>
              <a:off x="6228631" y="4692138"/>
              <a:ext cx="100315" cy="2161149"/>
            </a:xfrm>
            <a:custGeom>
              <a:avLst/>
              <a:gdLst>
                <a:gd name="T0" fmla="*/ 63 w 63"/>
                <a:gd name="T1" fmla="*/ 1358 h 1358"/>
                <a:gd name="T2" fmla="*/ 0 w 63"/>
                <a:gd name="T3" fmla="*/ 1358 h 1358"/>
                <a:gd name="T4" fmla="*/ 0 w 63"/>
                <a:gd name="T5" fmla="*/ 32 h 1358"/>
                <a:gd name="T6" fmla="*/ 30 w 63"/>
                <a:gd name="T7" fmla="*/ 0 h 1358"/>
                <a:gd name="T8" fmla="*/ 63 w 63"/>
                <a:gd name="T9" fmla="*/ 32 h 1358"/>
                <a:gd name="T10" fmla="*/ 63 w 63"/>
                <a:gd name="T11" fmla="*/ 1358 h 1358"/>
              </a:gdLst>
              <a:ahLst/>
              <a:cxnLst>
                <a:cxn ang="0">
                  <a:pos x="T0" y="T1"/>
                </a:cxn>
                <a:cxn ang="0">
                  <a:pos x="T2" y="T3"/>
                </a:cxn>
                <a:cxn ang="0">
                  <a:pos x="T4" y="T5"/>
                </a:cxn>
                <a:cxn ang="0">
                  <a:pos x="T6" y="T7"/>
                </a:cxn>
                <a:cxn ang="0">
                  <a:pos x="T8" y="T9"/>
                </a:cxn>
                <a:cxn ang="0">
                  <a:pos x="T10" y="T11"/>
                </a:cxn>
              </a:cxnLst>
              <a:rect l="0" t="0" r="r" b="b"/>
              <a:pathLst>
                <a:path w="63" h="1358">
                  <a:moveTo>
                    <a:pt x="63" y="1358"/>
                  </a:moveTo>
                  <a:cubicBezTo>
                    <a:pt x="0" y="1358"/>
                    <a:pt x="0" y="1358"/>
                    <a:pt x="0" y="1358"/>
                  </a:cubicBezTo>
                  <a:cubicBezTo>
                    <a:pt x="0" y="32"/>
                    <a:pt x="0" y="32"/>
                    <a:pt x="0" y="32"/>
                  </a:cubicBezTo>
                  <a:cubicBezTo>
                    <a:pt x="0" y="32"/>
                    <a:pt x="4" y="1"/>
                    <a:pt x="30" y="0"/>
                  </a:cubicBezTo>
                  <a:cubicBezTo>
                    <a:pt x="57" y="0"/>
                    <a:pt x="63" y="32"/>
                    <a:pt x="63" y="32"/>
                  </a:cubicBezTo>
                  <a:cubicBezTo>
                    <a:pt x="63" y="1358"/>
                    <a:pt x="63" y="1358"/>
                    <a:pt x="63" y="1358"/>
                  </a:cubicBezTo>
                </a:path>
              </a:pathLst>
            </a:custGeom>
            <a:solidFill>
              <a:srgbClr val="FFB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56" name="Freeform 33"/>
            <p:cNvSpPr>
              <a:spLocks/>
            </p:cNvSpPr>
            <p:nvPr/>
          </p:nvSpPr>
          <p:spPr bwMode="auto">
            <a:xfrm>
              <a:off x="6007804" y="4692138"/>
              <a:ext cx="100315" cy="2161149"/>
            </a:xfrm>
            <a:custGeom>
              <a:avLst/>
              <a:gdLst>
                <a:gd name="T0" fmla="*/ 63 w 63"/>
                <a:gd name="T1" fmla="*/ 1358 h 1358"/>
                <a:gd name="T2" fmla="*/ 0 w 63"/>
                <a:gd name="T3" fmla="*/ 1358 h 1358"/>
                <a:gd name="T4" fmla="*/ 0 w 63"/>
                <a:gd name="T5" fmla="*/ 32 h 1358"/>
                <a:gd name="T6" fmla="*/ 31 w 63"/>
                <a:gd name="T7" fmla="*/ 0 h 1358"/>
                <a:gd name="T8" fmla="*/ 63 w 63"/>
                <a:gd name="T9" fmla="*/ 32 h 1358"/>
                <a:gd name="T10" fmla="*/ 63 w 63"/>
                <a:gd name="T11" fmla="*/ 1358 h 1358"/>
              </a:gdLst>
              <a:ahLst/>
              <a:cxnLst>
                <a:cxn ang="0">
                  <a:pos x="T0" y="T1"/>
                </a:cxn>
                <a:cxn ang="0">
                  <a:pos x="T2" y="T3"/>
                </a:cxn>
                <a:cxn ang="0">
                  <a:pos x="T4" y="T5"/>
                </a:cxn>
                <a:cxn ang="0">
                  <a:pos x="T6" y="T7"/>
                </a:cxn>
                <a:cxn ang="0">
                  <a:pos x="T8" y="T9"/>
                </a:cxn>
                <a:cxn ang="0">
                  <a:pos x="T10" y="T11"/>
                </a:cxn>
              </a:cxnLst>
              <a:rect l="0" t="0" r="r" b="b"/>
              <a:pathLst>
                <a:path w="63" h="1358">
                  <a:moveTo>
                    <a:pt x="63" y="1358"/>
                  </a:moveTo>
                  <a:cubicBezTo>
                    <a:pt x="0" y="1358"/>
                    <a:pt x="0" y="1358"/>
                    <a:pt x="0" y="1358"/>
                  </a:cubicBezTo>
                  <a:cubicBezTo>
                    <a:pt x="0" y="32"/>
                    <a:pt x="0" y="32"/>
                    <a:pt x="0" y="32"/>
                  </a:cubicBezTo>
                  <a:cubicBezTo>
                    <a:pt x="0" y="32"/>
                    <a:pt x="4" y="1"/>
                    <a:pt x="31" y="0"/>
                  </a:cubicBezTo>
                  <a:cubicBezTo>
                    <a:pt x="58" y="0"/>
                    <a:pt x="63" y="32"/>
                    <a:pt x="63" y="32"/>
                  </a:cubicBezTo>
                  <a:lnTo>
                    <a:pt x="63" y="1358"/>
                  </a:lnTo>
                  <a:close/>
                </a:path>
              </a:pathLst>
            </a:custGeom>
            <a:solidFill>
              <a:srgbClr val="F39C11">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57" name="Freeform 34"/>
            <p:cNvSpPr>
              <a:spLocks/>
            </p:cNvSpPr>
            <p:nvPr/>
          </p:nvSpPr>
          <p:spPr bwMode="auto">
            <a:xfrm>
              <a:off x="6104752" y="4268661"/>
              <a:ext cx="129265" cy="185818"/>
            </a:xfrm>
            <a:custGeom>
              <a:avLst/>
              <a:gdLst>
                <a:gd name="T0" fmla="*/ 0 w 81"/>
                <a:gd name="T1" fmla="*/ 107 h 117"/>
                <a:gd name="T2" fmla="*/ 81 w 81"/>
                <a:gd name="T3" fmla="*/ 109 h 117"/>
                <a:gd name="T4" fmla="*/ 48 w 81"/>
                <a:gd name="T5" fmla="*/ 0 h 117"/>
                <a:gd name="T6" fmla="*/ 28 w 81"/>
                <a:gd name="T7" fmla="*/ 0 h 117"/>
                <a:gd name="T8" fmla="*/ 0 w 81"/>
                <a:gd name="T9" fmla="*/ 107 h 117"/>
              </a:gdLst>
              <a:ahLst/>
              <a:cxnLst>
                <a:cxn ang="0">
                  <a:pos x="T0" y="T1"/>
                </a:cxn>
                <a:cxn ang="0">
                  <a:pos x="T2" y="T3"/>
                </a:cxn>
                <a:cxn ang="0">
                  <a:pos x="T4" y="T5"/>
                </a:cxn>
                <a:cxn ang="0">
                  <a:pos x="T6" y="T7"/>
                </a:cxn>
                <a:cxn ang="0">
                  <a:pos x="T8" y="T9"/>
                </a:cxn>
              </a:cxnLst>
              <a:rect l="0" t="0" r="r" b="b"/>
              <a:pathLst>
                <a:path w="81" h="117">
                  <a:moveTo>
                    <a:pt x="0" y="107"/>
                  </a:moveTo>
                  <a:cubicBezTo>
                    <a:pt x="0" y="107"/>
                    <a:pt x="39" y="117"/>
                    <a:pt x="81" y="109"/>
                  </a:cubicBezTo>
                  <a:cubicBezTo>
                    <a:pt x="48" y="0"/>
                    <a:pt x="48" y="0"/>
                    <a:pt x="48" y="0"/>
                  </a:cubicBezTo>
                  <a:cubicBezTo>
                    <a:pt x="28" y="0"/>
                    <a:pt x="28" y="0"/>
                    <a:pt x="28" y="0"/>
                  </a:cubicBezTo>
                  <a:cubicBezTo>
                    <a:pt x="0" y="107"/>
                    <a:pt x="0" y="107"/>
                    <a:pt x="0" y="107"/>
                  </a:cubicBezTo>
                </a:path>
              </a:pathLst>
            </a:custGeom>
            <a:solidFill>
              <a:srgbClr val="F39C11">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58" name="Freeform 50"/>
            <p:cNvSpPr>
              <a:spLocks/>
            </p:cNvSpPr>
            <p:nvPr/>
          </p:nvSpPr>
          <p:spPr bwMode="auto">
            <a:xfrm>
              <a:off x="6173424" y="4266641"/>
              <a:ext cx="238332" cy="2588666"/>
            </a:xfrm>
            <a:custGeom>
              <a:avLst/>
              <a:gdLst>
                <a:gd name="T0" fmla="*/ 27 w 150"/>
                <a:gd name="T1" fmla="*/ 0 h 1626"/>
                <a:gd name="T2" fmla="*/ 0 w 150"/>
                <a:gd name="T3" fmla="*/ 1 h 1626"/>
                <a:gd name="T4" fmla="*/ 5 w 150"/>
                <a:gd name="T5" fmla="*/ 1 h 1626"/>
                <a:gd name="T6" fmla="*/ 38 w 150"/>
                <a:gd name="T7" fmla="*/ 110 h 1626"/>
                <a:gd name="T8" fmla="*/ 92 w 150"/>
                <a:gd name="T9" fmla="*/ 282 h 1626"/>
                <a:gd name="T10" fmla="*/ 92 w 150"/>
                <a:gd name="T11" fmla="*/ 284 h 1626"/>
                <a:gd name="T12" fmla="*/ 98 w 150"/>
                <a:gd name="T13" fmla="*/ 299 h 1626"/>
                <a:gd name="T14" fmla="*/ 98 w 150"/>
                <a:gd name="T15" fmla="*/ 1625 h 1626"/>
                <a:gd name="T16" fmla="*/ 36 w 150"/>
                <a:gd name="T17" fmla="*/ 1625 h 1626"/>
                <a:gd name="T18" fmla="*/ 36 w 150"/>
                <a:gd name="T19" fmla="*/ 1626 h 1626"/>
                <a:gd name="T20" fmla="*/ 150 w 150"/>
                <a:gd name="T21" fmla="*/ 1626 h 1626"/>
                <a:gd name="T22" fmla="*/ 135 w 150"/>
                <a:gd name="T23" fmla="*/ 290 h 1626"/>
                <a:gd name="T24" fmla="*/ 27 w 150"/>
                <a:gd name="T25" fmla="*/ 0 h 16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0" h="1626">
                  <a:moveTo>
                    <a:pt x="27" y="0"/>
                  </a:moveTo>
                  <a:cubicBezTo>
                    <a:pt x="0" y="1"/>
                    <a:pt x="0" y="1"/>
                    <a:pt x="0" y="1"/>
                  </a:cubicBezTo>
                  <a:cubicBezTo>
                    <a:pt x="5" y="1"/>
                    <a:pt x="5" y="1"/>
                    <a:pt x="5" y="1"/>
                  </a:cubicBezTo>
                  <a:cubicBezTo>
                    <a:pt x="38" y="110"/>
                    <a:pt x="38" y="110"/>
                    <a:pt x="38" y="110"/>
                  </a:cubicBezTo>
                  <a:cubicBezTo>
                    <a:pt x="92" y="282"/>
                    <a:pt x="92" y="282"/>
                    <a:pt x="92" y="282"/>
                  </a:cubicBezTo>
                  <a:cubicBezTo>
                    <a:pt x="92" y="284"/>
                    <a:pt x="92" y="284"/>
                    <a:pt x="92" y="284"/>
                  </a:cubicBezTo>
                  <a:cubicBezTo>
                    <a:pt x="96" y="291"/>
                    <a:pt x="98" y="299"/>
                    <a:pt x="98" y="299"/>
                  </a:cubicBezTo>
                  <a:cubicBezTo>
                    <a:pt x="98" y="1625"/>
                    <a:pt x="98" y="1625"/>
                    <a:pt x="98" y="1625"/>
                  </a:cubicBezTo>
                  <a:cubicBezTo>
                    <a:pt x="36" y="1625"/>
                    <a:pt x="36" y="1625"/>
                    <a:pt x="36" y="1625"/>
                  </a:cubicBezTo>
                  <a:cubicBezTo>
                    <a:pt x="36" y="1626"/>
                    <a:pt x="36" y="1626"/>
                    <a:pt x="36" y="1626"/>
                  </a:cubicBezTo>
                  <a:cubicBezTo>
                    <a:pt x="150" y="1626"/>
                    <a:pt x="150" y="1626"/>
                    <a:pt x="150" y="1626"/>
                  </a:cubicBezTo>
                  <a:cubicBezTo>
                    <a:pt x="135" y="290"/>
                    <a:pt x="135" y="290"/>
                    <a:pt x="135" y="290"/>
                  </a:cubicBezTo>
                  <a:cubicBezTo>
                    <a:pt x="27" y="0"/>
                    <a:pt x="27" y="0"/>
                    <a:pt x="27" y="0"/>
                  </a:cubicBezTo>
                </a:path>
              </a:pathLst>
            </a:custGeom>
            <a:solidFill>
              <a:srgbClr val="9C96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59" name="Freeform 51"/>
            <p:cNvSpPr>
              <a:spLocks/>
            </p:cNvSpPr>
            <p:nvPr/>
          </p:nvSpPr>
          <p:spPr bwMode="auto">
            <a:xfrm>
              <a:off x="6161979" y="4441687"/>
              <a:ext cx="157542" cy="298252"/>
            </a:xfrm>
            <a:custGeom>
              <a:avLst/>
              <a:gdLst>
                <a:gd name="T0" fmla="*/ 45 w 99"/>
                <a:gd name="T1" fmla="*/ 0 h 187"/>
                <a:gd name="T2" fmla="*/ 45 w 99"/>
                <a:gd name="T3" fmla="*/ 0 h 187"/>
                <a:gd name="T4" fmla="*/ 11 w 99"/>
                <a:gd name="T5" fmla="*/ 3 h 187"/>
                <a:gd name="T6" fmla="*/ 0 w 99"/>
                <a:gd name="T7" fmla="*/ 3 h 187"/>
                <a:gd name="T8" fmla="*/ 0 w 99"/>
                <a:gd name="T9" fmla="*/ 160 h 187"/>
                <a:gd name="T10" fmla="*/ 3 w 99"/>
                <a:gd name="T11" fmla="*/ 160 h 187"/>
                <a:gd name="T12" fmla="*/ 4 w 99"/>
                <a:gd name="T13" fmla="*/ 160 h 187"/>
                <a:gd name="T14" fmla="*/ 42 w 99"/>
                <a:gd name="T15" fmla="*/ 187 h 187"/>
                <a:gd name="T16" fmla="*/ 72 w 99"/>
                <a:gd name="T17" fmla="*/ 157 h 187"/>
                <a:gd name="T18" fmla="*/ 73 w 99"/>
                <a:gd name="T19" fmla="*/ 157 h 187"/>
                <a:gd name="T20" fmla="*/ 99 w 99"/>
                <a:gd name="T21" fmla="*/ 174 h 187"/>
                <a:gd name="T22" fmla="*/ 99 w 99"/>
                <a:gd name="T23" fmla="*/ 172 h 187"/>
                <a:gd name="T24" fmla="*/ 45 w 99"/>
                <a:gd name="T25" fmla="*/ 0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9" h="187">
                  <a:moveTo>
                    <a:pt x="45" y="0"/>
                  </a:moveTo>
                  <a:cubicBezTo>
                    <a:pt x="45" y="0"/>
                    <a:pt x="45" y="0"/>
                    <a:pt x="45" y="0"/>
                  </a:cubicBezTo>
                  <a:cubicBezTo>
                    <a:pt x="33" y="2"/>
                    <a:pt x="21" y="3"/>
                    <a:pt x="11" y="3"/>
                  </a:cubicBezTo>
                  <a:cubicBezTo>
                    <a:pt x="7" y="3"/>
                    <a:pt x="3" y="3"/>
                    <a:pt x="0" y="3"/>
                  </a:cubicBezTo>
                  <a:cubicBezTo>
                    <a:pt x="0" y="160"/>
                    <a:pt x="0" y="160"/>
                    <a:pt x="0" y="160"/>
                  </a:cubicBezTo>
                  <a:cubicBezTo>
                    <a:pt x="1" y="160"/>
                    <a:pt x="2" y="160"/>
                    <a:pt x="3" y="160"/>
                  </a:cubicBezTo>
                  <a:cubicBezTo>
                    <a:pt x="3" y="160"/>
                    <a:pt x="4" y="160"/>
                    <a:pt x="4" y="160"/>
                  </a:cubicBezTo>
                  <a:cubicBezTo>
                    <a:pt x="29" y="160"/>
                    <a:pt x="39" y="178"/>
                    <a:pt x="42" y="187"/>
                  </a:cubicBezTo>
                  <a:cubicBezTo>
                    <a:pt x="44" y="179"/>
                    <a:pt x="50" y="158"/>
                    <a:pt x="72" y="157"/>
                  </a:cubicBezTo>
                  <a:cubicBezTo>
                    <a:pt x="73" y="157"/>
                    <a:pt x="73" y="157"/>
                    <a:pt x="73" y="157"/>
                  </a:cubicBezTo>
                  <a:cubicBezTo>
                    <a:pt x="87" y="157"/>
                    <a:pt x="94" y="166"/>
                    <a:pt x="99" y="174"/>
                  </a:cubicBezTo>
                  <a:cubicBezTo>
                    <a:pt x="99" y="172"/>
                    <a:pt x="99" y="172"/>
                    <a:pt x="99" y="172"/>
                  </a:cubicBezTo>
                  <a:cubicBezTo>
                    <a:pt x="45" y="0"/>
                    <a:pt x="45" y="0"/>
                    <a:pt x="45" y="0"/>
                  </a:cubicBezTo>
                </a:path>
              </a:pathLst>
            </a:custGeom>
            <a:solidFill>
              <a:srgbClr val="C2B3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60" name="Freeform 52"/>
            <p:cNvSpPr>
              <a:spLocks/>
            </p:cNvSpPr>
            <p:nvPr/>
          </p:nvSpPr>
          <p:spPr bwMode="auto">
            <a:xfrm>
              <a:off x="6161979" y="4696851"/>
              <a:ext cx="68672" cy="2158456"/>
            </a:xfrm>
            <a:custGeom>
              <a:avLst/>
              <a:gdLst>
                <a:gd name="T0" fmla="*/ 4 w 43"/>
                <a:gd name="T1" fmla="*/ 0 h 1356"/>
                <a:gd name="T2" fmla="*/ 3 w 43"/>
                <a:gd name="T3" fmla="*/ 0 h 1356"/>
                <a:gd name="T4" fmla="*/ 0 w 43"/>
                <a:gd name="T5" fmla="*/ 0 h 1356"/>
                <a:gd name="T6" fmla="*/ 0 w 43"/>
                <a:gd name="T7" fmla="*/ 1356 h 1356"/>
                <a:gd name="T8" fmla="*/ 43 w 43"/>
                <a:gd name="T9" fmla="*/ 1356 h 1356"/>
                <a:gd name="T10" fmla="*/ 43 w 43"/>
                <a:gd name="T11" fmla="*/ 1355 h 1356"/>
                <a:gd name="T12" fmla="*/ 42 w 43"/>
                <a:gd name="T13" fmla="*/ 1355 h 1356"/>
                <a:gd name="T14" fmla="*/ 42 w 43"/>
                <a:gd name="T15" fmla="*/ 29 h 1356"/>
                <a:gd name="T16" fmla="*/ 42 w 43"/>
                <a:gd name="T17" fmla="*/ 27 h 1356"/>
                <a:gd name="T18" fmla="*/ 4 w 43"/>
                <a:gd name="T19" fmla="*/ 0 h 1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3" h="1356">
                  <a:moveTo>
                    <a:pt x="4" y="0"/>
                  </a:moveTo>
                  <a:cubicBezTo>
                    <a:pt x="4" y="0"/>
                    <a:pt x="3" y="0"/>
                    <a:pt x="3" y="0"/>
                  </a:cubicBezTo>
                  <a:cubicBezTo>
                    <a:pt x="2" y="0"/>
                    <a:pt x="1" y="0"/>
                    <a:pt x="0" y="0"/>
                  </a:cubicBezTo>
                  <a:cubicBezTo>
                    <a:pt x="0" y="1356"/>
                    <a:pt x="0" y="1356"/>
                    <a:pt x="0" y="1356"/>
                  </a:cubicBezTo>
                  <a:cubicBezTo>
                    <a:pt x="43" y="1356"/>
                    <a:pt x="43" y="1356"/>
                    <a:pt x="43" y="1356"/>
                  </a:cubicBezTo>
                  <a:cubicBezTo>
                    <a:pt x="43" y="1355"/>
                    <a:pt x="43" y="1355"/>
                    <a:pt x="43" y="1355"/>
                  </a:cubicBezTo>
                  <a:cubicBezTo>
                    <a:pt x="42" y="1355"/>
                    <a:pt x="42" y="1355"/>
                    <a:pt x="42" y="1355"/>
                  </a:cubicBezTo>
                  <a:cubicBezTo>
                    <a:pt x="42" y="29"/>
                    <a:pt x="42" y="29"/>
                    <a:pt x="42" y="29"/>
                  </a:cubicBezTo>
                  <a:cubicBezTo>
                    <a:pt x="42" y="29"/>
                    <a:pt x="42" y="28"/>
                    <a:pt x="42" y="27"/>
                  </a:cubicBezTo>
                  <a:cubicBezTo>
                    <a:pt x="39" y="18"/>
                    <a:pt x="29" y="0"/>
                    <a:pt x="4" y="0"/>
                  </a:cubicBezTo>
                </a:path>
              </a:pathLst>
            </a:custGeom>
            <a:solidFill>
              <a:srgbClr val="F39C11"/>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61" name="Freeform 53"/>
            <p:cNvSpPr>
              <a:spLocks/>
            </p:cNvSpPr>
            <p:nvPr/>
          </p:nvSpPr>
          <p:spPr bwMode="auto">
            <a:xfrm>
              <a:off x="6228631" y="4692138"/>
              <a:ext cx="100315" cy="2161149"/>
            </a:xfrm>
            <a:custGeom>
              <a:avLst/>
              <a:gdLst>
                <a:gd name="T0" fmla="*/ 31 w 63"/>
                <a:gd name="T1" fmla="*/ 0 h 1358"/>
                <a:gd name="T2" fmla="*/ 30 w 63"/>
                <a:gd name="T3" fmla="*/ 0 h 1358"/>
                <a:gd name="T4" fmla="*/ 0 w 63"/>
                <a:gd name="T5" fmla="*/ 30 h 1358"/>
                <a:gd name="T6" fmla="*/ 0 w 63"/>
                <a:gd name="T7" fmla="*/ 32 h 1358"/>
                <a:gd name="T8" fmla="*/ 0 w 63"/>
                <a:gd name="T9" fmla="*/ 1358 h 1358"/>
                <a:gd name="T10" fmla="*/ 1 w 63"/>
                <a:gd name="T11" fmla="*/ 1358 h 1358"/>
                <a:gd name="T12" fmla="*/ 63 w 63"/>
                <a:gd name="T13" fmla="*/ 1358 h 1358"/>
                <a:gd name="T14" fmla="*/ 63 w 63"/>
                <a:gd name="T15" fmla="*/ 32 h 1358"/>
                <a:gd name="T16" fmla="*/ 57 w 63"/>
                <a:gd name="T17" fmla="*/ 17 h 1358"/>
                <a:gd name="T18" fmla="*/ 31 w 63"/>
                <a:gd name="T19" fmla="*/ 0 h 13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3" h="1358">
                  <a:moveTo>
                    <a:pt x="31" y="0"/>
                  </a:moveTo>
                  <a:cubicBezTo>
                    <a:pt x="31" y="0"/>
                    <a:pt x="31" y="0"/>
                    <a:pt x="30" y="0"/>
                  </a:cubicBezTo>
                  <a:cubicBezTo>
                    <a:pt x="8" y="1"/>
                    <a:pt x="2" y="22"/>
                    <a:pt x="0" y="30"/>
                  </a:cubicBezTo>
                  <a:cubicBezTo>
                    <a:pt x="0" y="31"/>
                    <a:pt x="0" y="32"/>
                    <a:pt x="0" y="32"/>
                  </a:cubicBezTo>
                  <a:cubicBezTo>
                    <a:pt x="0" y="1358"/>
                    <a:pt x="0" y="1358"/>
                    <a:pt x="0" y="1358"/>
                  </a:cubicBezTo>
                  <a:cubicBezTo>
                    <a:pt x="1" y="1358"/>
                    <a:pt x="1" y="1358"/>
                    <a:pt x="1" y="1358"/>
                  </a:cubicBezTo>
                  <a:cubicBezTo>
                    <a:pt x="63" y="1358"/>
                    <a:pt x="63" y="1358"/>
                    <a:pt x="63" y="1358"/>
                  </a:cubicBezTo>
                  <a:cubicBezTo>
                    <a:pt x="63" y="32"/>
                    <a:pt x="63" y="32"/>
                    <a:pt x="63" y="32"/>
                  </a:cubicBezTo>
                  <a:cubicBezTo>
                    <a:pt x="63" y="32"/>
                    <a:pt x="61" y="24"/>
                    <a:pt x="57" y="17"/>
                  </a:cubicBezTo>
                  <a:cubicBezTo>
                    <a:pt x="52" y="9"/>
                    <a:pt x="45" y="0"/>
                    <a:pt x="31" y="0"/>
                  </a:cubicBezTo>
                </a:path>
              </a:pathLst>
            </a:custGeom>
            <a:solidFill>
              <a:srgbClr val="F39C11"/>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62" name="Freeform 54"/>
            <p:cNvSpPr>
              <a:spLocks/>
            </p:cNvSpPr>
            <p:nvPr/>
          </p:nvSpPr>
          <p:spPr bwMode="auto">
            <a:xfrm>
              <a:off x="6161979" y="4268661"/>
              <a:ext cx="72038" cy="178413"/>
            </a:xfrm>
            <a:custGeom>
              <a:avLst/>
              <a:gdLst>
                <a:gd name="T0" fmla="*/ 12 w 45"/>
                <a:gd name="T1" fmla="*/ 0 h 112"/>
                <a:gd name="T2" fmla="*/ 7 w 45"/>
                <a:gd name="T3" fmla="*/ 0 h 112"/>
                <a:gd name="T4" fmla="*/ 0 w 45"/>
                <a:gd name="T5" fmla="*/ 0 h 112"/>
                <a:gd name="T6" fmla="*/ 0 w 45"/>
                <a:gd name="T7" fmla="*/ 112 h 112"/>
                <a:gd name="T8" fmla="*/ 11 w 45"/>
                <a:gd name="T9" fmla="*/ 112 h 112"/>
                <a:gd name="T10" fmla="*/ 45 w 45"/>
                <a:gd name="T11" fmla="*/ 109 h 112"/>
                <a:gd name="T12" fmla="*/ 45 w 45"/>
                <a:gd name="T13" fmla="*/ 109 h 112"/>
                <a:gd name="T14" fmla="*/ 12 w 45"/>
                <a:gd name="T15" fmla="*/ 0 h 1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5" h="112">
                  <a:moveTo>
                    <a:pt x="12" y="0"/>
                  </a:moveTo>
                  <a:cubicBezTo>
                    <a:pt x="7" y="0"/>
                    <a:pt x="7" y="0"/>
                    <a:pt x="7" y="0"/>
                  </a:cubicBezTo>
                  <a:cubicBezTo>
                    <a:pt x="0" y="0"/>
                    <a:pt x="0" y="0"/>
                    <a:pt x="0" y="0"/>
                  </a:cubicBezTo>
                  <a:cubicBezTo>
                    <a:pt x="0" y="112"/>
                    <a:pt x="0" y="112"/>
                    <a:pt x="0" y="112"/>
                  </a:cubicBezTo>
                  <a:cubicBezTo>
                    <a:pt x="3" y="112"/>
                    <a:pt x="7" y="112"/>
                    <a:pt x="11" y="112"/>
                  </a:cubicBezTo>
                  <a:cubicBezTo>
                    <a:pt x="21" y="112"/>
                    <a:pt x="33" y="111"/>
                    <a:pt x="45" y="109"/>
                  </a:cubicBezTo>
                  <a:cubicBezTo>
                    <a:pt x="45" y="109"/>
                    <a:pt x="45" y="109"/>
                    <a:pt x="45" y="109"/>
                  </a:cubicBezTo>
                  <a:cubicBezTo>
                    <a:pt x="12" y="0"/>
                    <a:pt x="12" y="0"/>
                    <a:pt x="12" y="0"/>
                  </a:cubicBezTo>
                </a:path>
              </a:pathLst>
            </a:custGeom>
            <a:solidFill>
              <a:srgbClr val="F39C11"/>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grpSp>
      <p:grpSp>
        <p:nvGrpSpPr>
          <p:cNvPr id="463" name="Group 6"/>
          <p:cNvGrpSpPr/>
          <p:nvPr userDrawn="1"/>
        </p:nvGrpSpPr>
        <p:grpSpPr>
          <a:xfrm rot="10800000" flipV="1">
            <a:off x="7470506" y="6225656"/>
            <a:ext cx="409339" cy="2412631"/>
            <a:chOff x="6480429" y="3713225"/>
            <a:chExt cx="409339" cy="3142082"/>
          </a:xfrm>
        </p:grpSpPr>
        <p:sp>
          <p:nvSpPr>
            <p:cNvPr id="464" name="Freeform 5"/>
            <p:cNvSpPr>
              <a:spLocks/>
            </p:cNvSpPr>
            <p:nvPr/>
          </p:nvSpPr>
          <p:spPr bwMode="auto">
            <a:xfrm>
              <a:off x="6491874" y="3722651"/>
              <a:ext cx="302292" cy="490130"/>
            </a:xfrm>
            <a:custGeom>
              <a:avLst/>
              <a:gdLst>
                <a:gd name="T0" fmla="*/ 449 w 449"/>
                <a:gd name="T1" fmla="*/ 657 h 728"/>
                <a:gd name="T2" fmla="*/ 241 w 449"/>
                <a:gd name="T3" fmla="*/ 0 h 728"/>
                <a:gd name="T4" fmla="*/ 196 w 449"/>
                <a:gd name="T5" fmla="*/ 0 h 728"/>
                <a:gd name="T6" fmla="*/ 0 w 449"/>
                <a:gd name="T7" fmla="*/ 681 h 728"/>
                <a:gd name="T8" fmla="*/ 12 w 449"/>
                <a:gd name="T9" fmla="*/ 728 h 728"/>
                <a:gd name="T10" fmla="*/ 423 w 449"/>
                <a:gd name="T11" fmla="*/ 726 h 728"/>
                <a:gd name="T12" fmla="*/ 449 w 449"/>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49" h="728">
                  <a:moveTo>
                    <a:pt x="449" y="657"/>
                  </a:moveTo>
                  <a:lnTo>
                    <a:pt x="241" y="0"/>
                  </a:lnTo>
                  <a:lnTo>
                    <a:pt x="196" y="0"/>
                  </a:lnTo>
                  <a:lnTo>
                    <a:pt x="0" y="681"/>
                  </a:lnTo>
                  <a:lnTo>
                    <a:pt x="12" y="728"/>
                  </a:lnTo>
                  <a:lnTo>
                    <a:pt x="423" y="726"/>
                  </a:lnTo>
                  <a:lnTo>
                    <a:pt x="449" y="657"/>
                  </a:lnTo>
                  <a:close/>
                </a:path>
              </a:pathLst>
            </a:custGeom>
            <a:solidFill>
              <a:srgbClr val="F8E9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65" name="Freeform 6"/>
            <p:cNvSpPr>
              <a:spLocks/>
            </p:cNvSpPr>
            <p:nvPr/>
          </p:nvSpPr>
          <p:spPr bwMode="auto">
            <a:xfrm>
              <a:off x="6491874" y="3722651"/>
              <a:ext cx="302292" cy="490130"/>
            </a:xfrm>
            <a:custGeom>
              <a:avLst/>
              <a:gdLst>
                <a:gd name="T0" fmla="*/ 449 w 449"/>
                <a:gd name="T1" fmla="*/ 657 h 728"/>
                <a:gd name="T2" fmla="*/ 241 w 449"/>
                <a:gd name="T3" fmla="*/ 0 h 728"/>
                <a:gd name="T4" fmla="*/ 196 w 449"/>
                <a:gd name="T5" fmla="*/ 0 h 728"/>
                <a:gd name="T6" fmla="*/ 0 w 449"/>
                <a:gd name="T7" fmla="*/ 681 h 728"/>
                <a:gd name="T8" fmla="*/ 12 w 449"/>
                <a:gd name="T9" fmla="*/ 728 h 728"/>
                <a:gd name="T10" fmla="*/ 423 w 449"/>
                <a:gd name="T11" fmla="*/ 726 h 728"/>
                <a:gd name="T12" fmla="*/ 449 w 449"/>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49" h="728">
                  <a:moveTo>
                    <a:pt x="449" y="657"/>
                  </a:moveTo>
                  <a:lnTo>
                    <a:pt x="241" y="0"/>
                  </a:lnTo>
                  <a:lnTo>
                    <a:pt x="196" y="0"/>
                  </a:lnTo>
                  <a:lnTo>
                    <a:pt x="0" y="681"/>
                  </a:lnTo>
                  <a:lnTo>
                    <a:pt x="12" y="728"/>
                  </a:lnTo>
                  <a:lnTo>
                    <a:pt x="423" y="726"/>
                  </a:lnTo>
                  <a:lnTo>
                    <a:pt x="449" y="65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66" name="Freeform 7"/>
            <p:cNvSpPr>
              <a:spLocks/>
            </p:cNvSpPr>
            <p:nvPr/>
          </p:nvSpPr>
          <p:spPr bwMode="auto">
            <a:xfrm>
              <a:off x="6579397" y="4144108"/>
              <a:ext cx="125899" cy="2711199"/>
            </a:xfrm>
            <a:custGeom>
              <a:avLst/>
              <a:gdLst>
                <a:gd name="T0" fmla="*/ 79 w 79"/>
                <a:gd name="T1" fmla="*/ 1703 h 1703"/>
                <a:gd name="T2" fmla="*/ 0 w 79"/>
                <a:gd name="T3" fmla="*/ 1703 h 1703"/>
                <a:gd name="T4" fmla="*/ 0 w 79"/>
                <a:gd name="T5" fmla="*/ 33 h 1703"/>
                <a:gd name="T6" fmla="*/ 38 w 79"/>
                <a:gd name="T7" fmla="*/ 1 h 1703"/>
                <a:gd name="T8" fmla="*/ 79 w 79"/>
                <a:gd name="T9" fmla="*/ 33 h 1703"/>
                <a:gd name="T10" fmla="*/ 79 w 79"/>
                <a:gd name="T11" fmla="*/ 1703 h 1703"/>
              </a:gdLst>
              <a:ahLst/>
              <a:cxnLst>
                <a:cxn ang="0">
                  <a:pos x="T0" y="T1"/>
                </a:cxn>
                <a:cxn ang="0">
                  <a:pos x="T2" y="T3"/>
                </a:cxn>
                <a:cxn ang="0">
                  <a:pos x="T4" y="T5"/>
                </a:cxn>
                <a:cxn ang="0">
                  <a:pos x="T6" y="T7"/>
                </a:cxn>
                <a:cxn ang="0">
                  <a:pos x="T8" y="T9"/>
                </a:cxn>
                <a:cxn ang="0">
                  <a:pos x="T10" y="T11"/>
                </a:cxn>
              </a:cxnLst>
              <a:rect l="0" t="0" r="r" b="b"/>
              <a:pathLst>
                <a:path w="79" h="1703">
                  <a:moveTo>
                    <a:pt x="79" y="1703"/>
                  </a:moveTo>
                  <a:cubicBezTo>
                    <a:pt x="0" y="1703"/>
                    <a:pt x="0" y="1703"/>
                    <a:pt x="0" y="1703"/>
                  </a:cubicBezTo>
                  <a:cubicBezTo>
                    <a:pt x="0" y="33"/>
                    <a:pt x="0" y="33"/>
                    <a:pt x="0" y="33"/>
                  </a:cubicBezTo>
                  <a:cubicBezTo>
                    <a:pt x="0" y="33"/>
                    <a:pt x="5" y="2"/>
                    <a:pt x="38" y="1"/>
                  </a:cubicBezTo>
                  <a:cubicBezTo>
                    <a:pt x="72" y="0"/>
                    <a:pt x="79" y="33"/>
                    <a:pt x="79" y="33"/>
                  </a:cubicBezTo>
                  <a:cubicBezTo>
                    <a:pt x="79" y="1703"/>
                    <a:pt x="79" y="1703"/>
                    <a:pt x="79" y="1703"/>
                  </a:cubicBezTo>
                </a:path>
              </a:pathLst>
            </a:custGeom>
            <a:solidFill>
              <a:srgbClr val="E23761">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67" name="Freeform 8"/>
            <p:cNvSpPr>
              <a:spLocks/>
            </p:cNvSpPr>
            <p:nvPr/>
          </p:nvSpPr>
          <p:spPr bwMode="auto">
            <a:xfrm>
              <a:off x="6701930" y="4141415"/>
              <a:ext cx="100315" cy="2711872"/>
            </a:xfrm>
            <a:custGeom>
              <a:avLst/>
              <a:gdLst>
                <a:gd name="T0" fmla="*/ 63 w 63"/>
                <a:gd name="T1" fmla="*/ 1704 h 1704"/>
                <a:gd name="T2" fmla="*/ 0 w 63"/>
                <a:gd name="T3" fmla="*/ 1704 h 1704"/>
                <a:gd name="T4" fmla="*/ 0 w 63"/>
                <a:gd name="T5" fmla="*/ 33 h 1704"/>
                <a:gd name="T6" fmla="*/ 31 w 63"/>
                <a:gd name="T7" fmla="*/ 1 h 1704"/>
                <a:gd name="T8" fmla="*/ 63 w 63"/>
                <a:gd name="T9" fmla="*/ 33 h 1704"/>
                <a:gd name="T10" fmla="*/ 63 w 63"/>
                <a:gd name="T11" fmla="*/ 1704 h 1704"/>
              </a:gdLst>
              <a:ahLst/>
              <a:cxnLst>
                <a:cxn ang="0">
                  <a:pos x="T0" y="T1"/>
                </a:cxn>
                <a:cxn ang="0">
                  <a:pos x="T2" y="T3"/>
                </a:cxn>
                <a:cxn ang="0">
                  <a:pos x="T4" y="T5"/>
                </a:cxn>
                <a:cxn ang="0">
                  <a:pos x="T6" y="T7"/>
                </a:cxn>
                <a:cxn ang="0">
                  <a:pos x="T8" y="T9"/>
                </a:cxn>
                <a:cxn ang="0">
                  <a:pos x="T10" y="T11"/>
                </a:cxn>
              </a:cxnLst>
              <a:rect l="0" t="0" r="r" b="b"/>
              <a:pathLst>
                <a:path w="63" h="1704">
                  <a:moveTo>
                    <a:pt x="63" y="1704"/>
                  </a:moveTo>
                  <a:cubicBezTo>
                    <a:pt x="0" y="1704"/>
                    <a:pt x="0" y="1704"/>
                    <a:pt x="0" y="1704"/>
                  </a:cubicBezTo>
                  <a:cubicBezTo>
                    <a:pt x="0" y="33"/>
                    <a:pt x="0" y="33"/>
                    <a:pt x="0" y="33"/>
                  </a:cubicBezTo>
                  <a:cubicBezTo>
                    <a:pt x="0" y="33"/>
                    <a:pt x="4" y="1"/>
                    <a:pt x="31" y="1"/>
                  </a:cubicBezTo>
                  <a:cubicBezTo>
                    <a:pt x="58" y="0"/>
                    <a:pt x="63" y="33"/>
                    <a:pt x="63" y="33"/>
                  </a:cubicBezTo>
                  <a:cubicBezTo>
                    <a:pt x="63" y="1704"/>
                    <a:pt x="63" y="1704"/>
                    <a:pt x="63" y="1704"/>
                  </a:cubicBezTo>
                </a:path>
              </a:pathLst>
            </a:custGeom>
            <a:solidFill>
              <a:srgbClr val="3DCE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68" name="Freeform 9"/>
            <p:cNvSpPr>
              <a:spLocks/>
            </p:cNvSpPr>
            <p:nvPr/>
          </p:nvSpPr>
          <p:spPr bwMode="auto">
            <a:xfrm>
              <a:off x="6480429" y="4141415"/>
              <a:ext cx="100315" cy="2711872"/>
            </a:xfrm>
            <a:custGeom>
              <a:avLst/>
              <a:gdLst>
                <a:gd name="T0" fmla="*/ 63 w 63"/>
                <a:gd name="T1" fmla="*/ 1704 h 1704"/>
                <a:gd name="T2" fmla="*/ 0 w 63"/>
                <a:gd name="T3" fmla="*/ 1704 h 1704"/>
                <a:gd name="T4" fmla="*/ 0 w 63"/>
                <a:gd name="T5" fmla="*/ 33 h 1704"/>
                <a:gd name="T6" fmla="*/ 31 w 63"/>
                <a:gd name="T7" fmla="*/ 1 h 1704"/>
                <a:gd name="T8" fmla="*/ 63 w 63"/>
                <a:gd name="T9" fmla="*/ 33 h 1704"/>
                <a:gd name="T10" fmla="*/ 63 w 63"/>
                <a:gd name="T11" fmla="*/ 1704 h 1704"/>
              </a:gdLst>
              <a:ahLst/>
              <a:cxnLst>
                <a:cxn ang="0">
                  <a:pos x="T0" y="T1"/>
                </a:cxn>
                <a:cxn ang="0">
                  <a:pos x="T2" y="T3"/>
                </a:cxn>
                <a:cxn ang="0">
                  <a:pos x="T4" y="T5"/>
                </a:cxn>
                <a:cxn ang="0">
                  <a:pos x="T6" y="T7"/>
                </a:cxn>
                <a:cxn ang="0">
                  <a:pos x="T8" y="T9"/>
                </a:cxn>
                <a:cxn ang="0">
                  <a:pos x="T10" y="T11"/>
                </a:cxn>
              </a:cxnLst>
              <a:rect l="0" t="0" r="r" b="b"/>
              <a:pathLst>
                <a:path w="63" h="1704">
                  <a:moveTo>
                    <a:pt x="63" y="1704"/>
                  </a:moveTo>
                  <a:cubicBezTo>
                    <a:pt x="0" y="1704"/>
                    <a:pt x="0" y="1704"/>
                    <a:pt x="0" y="1704"/>
                  </a:cubicBezTo>
                  <a:cubicBezTo>
                    <a:pt x="0" y="33"/>
                    <a:pt x="0" y="33"/>
                    <a:pt x="0" y="33"/>
                  </a:cubicBezTo>
                  <a:cubicBezTo>
                    <a:pt x="0" y="33"/>
                    <a:pt x="4" y="1"/>
                    <a:pt x="31" y="1"/>
                  </a:cubicBezTo>
                  <a:cubicBezTo>
                    <a:pt x="58" y="0"/>
                    <a:pt x="63" y="33"/>
                    <a:pt x="63" y="33"/>
                  </a:cubicBezTo>
                  <a:lnTo>
                    <a:pt x="63" y="1704"/>
                  </a:lnTo>
                  <a:close/>
                </a:path>
              </a:pathLst>
            </a:custGeom>
            <a:solidFill>
              <a:srgbClr val="E23761">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69" name="Freeform 10"/>
            <p:cNvSpPr>
              <a:spLocks/>
            </p:cNvSpPr>
            <p:nvPr/>
          </p:nvSpPr>
          <p:spPr bwMode="auto">
            <a:xfrm>
              <a:off x="6576031" y="3714572"/>
              <a:ext cx="131958" cy="191204"/>
            </a:xfrm>
            <a:custGeom>
              <a:avLst/>
              <a:gdLst>
                <a:gd name="T0" fmla="*/ 0 w 83"/>
                <a:gd name="T1" fmla="*/ 111 h 120"/>
                <a:gd name="T2" fmla="*/ 83 w 83"/>
                <a:gd name="T3" fmla="*/ 113 h 120"/>
                <a:gd name="T4" fmla="*/ 50 w 83"/>
                <a:gd name="T5" fmla="*/ 0 h 120"/>
                <a:gd name="T6" fmla="*/ 29 w 83"/>
                <a:gd name="T7" fmla="*/ 0 h 120"/>
                <a:gd name="T8" fmla="*/ 0 w 83"/>
                <a:gd name="T9" fmla="*/ 111 h 120"/>
              </a:gdLst>
              <a:ahLst/>
              <a:cxnLst>
                <a:cxn ang="0">
                  <a:pos x="T0" y="T1"/>
                </a:cxn>
                <a:cxn ang="0">
                  <a:pos x="T2" y="T3"/>
                </a:cxn>
                <a:cxn ang="0">
                  <a:pos x="T4" y="T5"/>
                </a:cxn>
                <a:cxn ang="0">
                  <a:pos x="T6" y="T7"/>
                </a:cxn>
                <a:cxn ang="0">
                  <a:pos x="T8" y="T9"/>
                </a:cxn>
              </a:cxnLst>
              <a:rect l="0" t="0" r="r" b="b"/>
              <a:pathLst>
                <a:path w="83" h="120">
                  <a:moveTo>
                    <a:pt x="0" y="111"/>
                  </a:moveTo>
                  <a:cubicBezTo>
                    <a:pt x="0" y="111"/>
                    <a:pt x="40" y="120"/>
                    <a:pt x="83" y="113"/>
                  </a:cubicBezTo>
                  <a:cubicBezTo>
                    <a:pt x="50" y="0"/>
                    <a:pt x="50" y="0"/>
                    <a:pt x="50" y="0"/>
                  </a:cubicBezTo>
                  <a:cubicBezTo>
                    <a:pt x="29" y="0"/>
                    <a:pt x="29" y="0"/>
                    <a:pt x="29" y="0"/>
                  </a:cubicBezTo>
                  <a:cubicBezTo>
                    <a:pt x="0" y="111"/>
                    <a:pt x="0" y="111"/>
                    <a:pt x="0" y="111"/>
                  </a:cubicBezTo>
                </a:path>
              </a:pathLst>
            </a:custGeom>
            <a:solidFill>
              <a:srgbClr val="E23761">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70" name="Freeform 55"/>
            <p:cNvSpPr>
              <a:spLocks/>
            </p:cNvSpPr>
            <p:nvPr/>
          </p:nvSpPr>
          <p:spPr bwMode="auto">
            <a:xfrm>
              <a:off x="6655475" y="3713225"/>
              <a:ext cx="234293" cy="3142082"/>
            </a:xfrm>
            <a:custGeom>
              <a:avLst/>
              <a:gdLst>
                <a:gd name="T0" fmla="*/ 24 w 147"/>
                <a:gd name="T1" fmla="*/ 0 h 1974"/>
                <a:gd name="T2" fmla="*/ 0 w 147"/>
                <a:gd name="T3" fmla="*/ 1 h 1974"/>
                <a:gd name="T4" fmla="*/ 33 w 147"/>
                <a:gd name="T5" fmla="*/ 114 h 1974"/>
                <a:gd name="T6" fmla="*/ 33 w 147"/>
                <a:gd name="T7" fmla="*/ 114 h 1974"/>
                <a:gd name="T8" fmla="*/ 87 w 147"/>
                <a:gd name="T9" fmla="*/ 284 h 1974"/>
                <a:gd name="T10" fmla="*/ 86 w 147"/>
                <a:gd name="T11" fmla="*/ 286 h 1974"/>
                <a:gd name="T12" fmla="*/ 92 w 147"/>
                <a:gd name="T13" fmla="*/ 302 h 1974"/>
                <a:gd name="T14" fmla="*/ 92 w 147"/>
                <a:gd name="T15" fmla="*/ 1973 h 1974"/>
                <a:gd name="T16" fmla="*/ 31 w 147"/>
                <a:gd name="T17" fmla="*/ 1973 h 1974"/>
                <a:gd name="T18" fmla="*/ 31 w 147"/>
                <a:gd name="T19" fmla="*/ 1974 h 1974"/>
                <a:gd name="T20" fmla="*/ 147 w 147"/>
                <a:gd name="T21" fmla="*/ 1974 h 1974"/>
                <a:gd name="T22" fmla="*/ 132 w 147"/>
                <a:gd name="T23" fmla="*/ 290 h 1974"/>
                <a:gd name="T24" fmla="*/ 24 w 147"/>
                <a:gd name="T25" fmla="*/ 0 h 19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7" h="1974">
                  <a:moveTo>
                    <a:pt x="24" y="0"/>
                  </a:moveTo>
                  <a:cubicBezTo>
                    <a:pt x="0" y="1"/>
                    <a:pt x="0" y="1"/>
                    <a:pt x="0" y="1"/>
                  </a:cubicBezTo>
                  <a:cubicBezTo>
                    <a:pt x="33" y="114"/>
                    <a:pt x="33" y="114"/>
                    <a:pt x="33" y="114"/>
                  </a:cubicBezTo>
                  <a:cubicBezTo>
                    <a:pt x="33" y="114"/>
                    <a:pt x="33" y="114"/>
                    <a:pt x="33" y="114"/>
                  </a:cubicBezTo>
                  <a:cubicBezTo>
                    <a:pt x="87" y="284"/>
                    <a:pt x="87" y="284"/>
                    <a:pt x="87" y="284"/>
                  </a:cubicBezTo>
                  <a:cubicBezTo>
                    <a:pt x="86" y="286"/>
                    <a:pt x="86" y="286"/>
                    <a:pt x="86" y="286"/>
                  </a:cubicBezTo>
                  <a:cubicBezTo>
                    <a:pt x="91" y="294"/>
                    <a:pt x="92" y="302"/>
                    <a:pt x="92" y="302"/>
                  </a:cubicBezTo>
                  <a:cubicBezTo>
                    <a:pt x="92" y="1973"/>
                    <a:pt x="92" y="1973"/>
                    <a:pt x="92" y="1973"/>
                  </a:cubicBezTo>
                  <a:cubicBezTo>
                    <a:pt x="31" y="1973"/>
                    <a:pt x="31" y="1973"/>
                    <a:pt x="31" y="1973"/>
                  </a:cubicBezTo>
                  <a:cubicBezTo>
                    <a:pt x="31" y="1974"/>
                    <a:pt x="31" y="1974"/>
                    <a:pt x="31" y="1974"/>
                  </a:cubicBezTo>
                  <a:cubicBezTo>
                    <a:pt x="147" y="1974"/>
                    <a:pt x="147" y="1974"/>
                    <a:pt x="147" y="1974"/>
                  </a:cubicBezTo>
                  <a:cubicBezTo>
                    <a:pt x="132" y="290"/>
                    <a:pt x="132" y="290"/>
                    <a:pt x="132" y="290"/>
                  </a:cubicBezTo>
                  <a:cubicBezTo>
                    <a:pt x="24" y="0"/>
                    <a:pt x="24" y="0"/>
                    <a:pt x="24" y="0"/>
                  </a:cubicBezTo>
                </a:path>
              </a:pathLst>
            </a:custGeom>
            <a:solidFill>
              <a:srgbClr val="9C96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71" name="Freeform 56"/>
            <p:cNvSpPr>
              <a:spLocks/>
            </p:cNvSpPr>
            <p:nvPr/>
          </p:nvSpPr>
          <p:spPr bwMode="auto">
            <a:xfrm>
              <a:off x="6639990" y="3894331"/>
              <a:ext cx="154175" cy="294886"/>
            </a:xfrm>
            <a:custGeom>
              <a:avLst/>
              <a:gdLst>
                <a:gd name="T0" fmla="*/ 43 w 97"/>
                <a:gd name="T1" fmla="*/ 0 h 185"/>
                <a:gd name="T2" fmla="*/ 8 w 97"/>
                <a:gd name="T3" fmla="*/ 3 h 185"/>
                <a:gd name="T4" fmla="*/ 0 w 97"/>
                <a:gd name="T5" fmla="*/ 3 h 185"/>
                <a:gd name="T6" fmla="*/ 0 w 97"/>
                <a:gd name="T7" fmla="*/ 158 h 185"/>
                <a:gd name="T8" fmla="*/ 0 w 97"/>
                <a:gd name="T9" fmla="*/ 158 h 185"/>
                <a:gd name="T10" fmla="*/ 1 w 97"/>
                <a:gd name="T11" fmla="*/ 158 h 185"/>
                <a:gd name="T12" fmla="*/ 39 w 97"/>
                <a:gd name="T13" fmla="*/ 185 h 185"/>
                <a:gd name="T14" fmla="*/ 70 w 97"/>
                <a:gd name="T15" fmla="*/ 156 h 185"/>
                <a:gd name="T16" fmla="*/ 71 w 97"/>
                <a:gd name="T17" fmla="*/ 156 h 185"/>
                <a:gd name="T18" fmla="*/ 96 w 97"/>
                <a:gd name="T19" fmla="*/ 172 h 185"/>
                <a:gd name="T20" fmla="*/ 97 w 97"/>
                <a:gd name="T21" fmla="*/ 170 h 185"/>
                <a:gd name="T22" fmla="*/ 43 w 97"/>
                <a:gd name="T23" fmla="*/ 0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7" h="185">
                  <a:moveTo>
                    <a:pt x="43" y="0"/>
                  </a:moveTo>
                  <a:cubicBezTo>
                    <a:pt x="31" y="2"/>
                    <a:pt x="19" y="3"/>
                    <a:pt x="8" y="3"/>
                  </a:cubicBezTo>
                  <a:cubicBezTo>
                    <a:pt x="5" y="3"/>
                    <a:pt x="3" y="3"/>
                    <a:pt x="0" y="3"/>
                  </a:cubicBezTo>
                  <a:cubicBezTo>
                    <a:pt x="0" y="158"/>
                    <a:pt x="0" y="158"/>
                    <a:pt x="0" y="158"/>
                  </a:cubicBezTo>
                  <a:cubicBezTo>
                    <a:pt x="0" y="158"/>
                    <a:pt x="0" y="158"/>
                    <a:pt x="0" y="158"/>
                  </a:cubicBezTo>
                  <a:cubicBezTo>
                    <a:pt x="1" y="158"/>
                    <a:pt x="1" y="158"/>
                    <a:pt x="1" y="158"/>
                  </a:cubicBezTo>
                  <a:cubicBezTo>
                    <a:pt x="26" y="158"/>
                    <a:pt x="36" y="176"/>
                    <a:pt x="39" y="185"/>
                  </a:cubicBezTo>
                  <a:cubicBezTo>
                    <a:pt x="41" y="178"/>
                    <a:pt x="47" y="156"/>
                    <a:pt x="70" y="156"/>
                  </a:cubicBezTo>
                  <a:cubicBezTo>
                    <a:pt x="70" y="156"/>
                    <a:pt x="70" y="156"/>
                    <a:pt x="71" y="156"/>
                  </a:cubicBezTo>
                  <a:cubicBezTo>
                    <a:pt x="84" y="156"/>
                    <a:pt x="92" y="164"/>
                    <a:pt x="96" y="172"/>
                  </a:cubicBezTo>
                  <a:cubicBezTo>
                    <a:pt x="97" y="170"/>
                    <a:pt x="97" y="170"/>
                    <a:pt x="97" y="170"/>
                  </a:cubicBezTo>
                  <a:cubicBezTo>
                    <a:pt x="43" y="0"/>
                    <a:pt x="43" y="0"/>
                    <a:pt x="43" y="0"/>
                  </a:cubicBezTo>
                </a:path>
              </a:pathLst>
            </a:custGeom>
            <a:solidFill>
              <a:srgbClr val="C2B3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72" name="Freeform 57"/>
            <p:cNvSpPr>
              <a:spLocks/>
            </p:cNvSpPr>
            <p:nvPr/>
          </p:nvSpPr>
          <p:spPr bwMode="auto">
            <a:xfrm>
              <a:off x="6639990" y="4146128"/>
              <a:ext cx="65306" cy="2709179"/>
            </a:xfrm>
            <a:custGeom>
              <a:avLst/>
              <a:gdLst>
                <a:gd name="T0" fmla="*/ 1 w 41"/>
                <a:gd name="T1" fmla="*/ 0 h 1702"/>
                <a:gd name="T2" fmla="*/ 0 w 41"/>
                <a:gd name="T3" fmla="*/ 0 h 1702"/>
                <a:gd name="T4" fmla="*/ 0 w 41"/>
                <a:gd name="T5" fmla="*/ 0 h 1702"/>
                <a:gd name="T6" fmla="*/ 0 w 41"/>
                <a:gd name="T7" fmla="*/ 1702 h 1702"/>
                <a:gd name="T8" fmla="*/ 41 w 41"/>
                <a:gd name="T9" fmla="*/ 1702 h 1702"/>
                <a:gd name="T10" fmla="*/ 41 w 41"/>
                <a:gd name="T11" fmla="*/ 1701 h 1702"/>
                <a:gd name="T12" fmla="*/ 39 w 41"/>
                <a:gd name="T13" fmla="*/ 1701 h 1702"/>
                <a:gd name="T14" fmla="*/ 39 w 41"/>
                <a:gd name="T15" fmla="*/ 30 h 1702"/>
                <a:gd name="T16" fmla="*/ 39 w 41"/>
                <a:gd name="T17" fmla="*/ 27 h 1702"/>
                <a:gd name="T18" fmla="*/ 1 w 41"/>
                <a:gd name="T19" fmla="*/ 0 h 1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1" h="1702">
                  <a:moveTo>
                    <a:pt x="1" y="0"/>
                  </a:moveTo>
                  <a:cubicBezTo>
                    <a:pt x="1" y="0"/>
                    <a:pt x="1" y="0"/>
                    <a:pt x="0" y="0"/>
                  </a:cubicBezTo>
                  <a:cubicBezTo>
                    <a:pt x="0" y="0"/>
                    <a:pt x="0" y="0"/>
                    <a:pt x="0" y="0"/>
                  </a:cubicBezTo>
                  <a:cubicBezTo>
                    <a:pt x="0" y="1702"/>
                    <a:pt x="0" y="1702"/>
                    <a:pt x="0" y="1702"/>
                  </a:cubicBezTo>
                  <a:cubicBezTo>
                    <a:pt x="41" y="1702"/>
                    <a:pt x="41" y="1702"/>
                    <a:pt x="41" y="1702"/>
                  </a:cubicBezTo>
                  <a:cubicBezTo>
                    <a:pt x="41" y="1701"/>
                    <a:pt x="41" y="1701"/>
                    <a:pt x="41" y="1701"/>
                  </a:cubicBezTo>
                  <a:cubicBezTo>
                    <a:pt x="39" y="1701"/>
                    <a:pt x="39" y="1701"/>
                    <a:pt x="39" y="1701"/>
                  </a:cubicBezTo>
                  <a:cubicBezTo>
                    <a:pt x="39" y="30"/>
                    <a:pt x="39" y="30"/>
                    <a:pt x="39" y="30"/>
                  </a:cubicBezTo>
                  <a:cubicBezTo>
                    <a:pt x="39" y="30"/>
                    <a:pt x="39" y="29"/>
                    <a:pt x="39" y="27"/>
                  </a:cubicBezTo>
                  <a:cubicBezTo>
                    <a:pt x="36" y="18"/>
                    <a:pt x="26" y="0"/>
                    <a:pt x="1" y="0"/>
                  </a:cubicBezTo>
                </a:path>
              </a:pathLst>
            </a:custGeom>
            <a:solidFill>
              <a:srgbClr val="E23761"/>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73" name="Freeform 58"/>
            <p:cNvSpPr>
              <a:spLocks/>
            </p:cNvSpPr>
            <p:nvPr/>
          </p:nvSpPr>
          <p:spPr bwMode="auto">
            <a:xfrm>
              <a:off x="6701930" y="4142762"/>
              <a:ext cx="100315" cy="2710525"/>
            </a:xfrm>
            <a:custGeom>
              <a:avLst/>
              <a:gdLst>
                <a:gd name="T0" fmla="*/ 32 w 63"/>
                <a:gd name="T1" fmla="*/ 0 h 1703"/>
                <a:gd name="T2" fmla="*/ 31 w 63"/>
                <a:gd name="T3" fmla="*/ 0 h 1703"/>
                <a:gd name="T4" fmla="*/ 0 w 63"/>
                <a:gd name="T5" fmla="*/ 29 h 1703"/>
                <a:gd name="T6" fmla="*/ 0 w 63"/>
                <a:gd name="T7" fmla="*/ 32 h 1703"/>
                <a:gd name="T8" fmla="*/ 0 w 63"/>
                <a:gd name="T9" fmla="*/ 1703 h 1703"/>
                <a:gd name="T10" fmla="*/ 2 w 63"/>
                <a:gd name="T11" fmla="*/ 1703 h 1703"/>
                <a:gd name="T12" fmla="*/ 63 w 63"/>
                <a:gd name="T13" fmla="*/ 1703 h 1703"/>
                <a:gd name="T14" fmla="*/ 63 w 63"/>
                <a:gd name="T15" fmla="*/ 32 h 1703"/>
                <a:gd name="T16" fmla="*/ 57 w 63"/>
                <a:gd name="T17" fmla="*/ 16 h 1703"/>
                <a:gd name="T18" fmla="*/ 32 w 63"/>
                <a:gd name="T19" fmla="*/ 0 h 17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3" h="1703">
                  <a:moveTo>
                    <a:pt x="32" y="0"/>
                  </a:moveTo>
                  <a:cubicBezTo>
                    <a:pt x="31" y="0"/>
                    <a:pt x="31" y="0"/>
                    <a:pt x="31" y="0"/>
                  </a:cubicBezTo>
                  <a:cubicBezTo>
                    <a:pt x="8" y="0"/>
                    <a:pt x="2" y="22"/>
                    <a:pt x="0" y="29"/>
                  </a:cubicBezTo>
                  <a:cubicBezTo>
                    <a:pt x="0" y="31"/>
                    <a:pt x="0" y="32"/>
                    <a:pt x="0" y="32"/>
                  </a:cubicBezTo>
                  <a:cubicBezTo>
                    <a:pt x="0" y="1703"/>
                    <a:pt x="0" y="1703"/>
                    <a:pt x="0" y="1703"/>
                  </a:cubicBezTo>
                  <a:cubicBezTo>
                    <a:pt x="2" y="1703"/>
                    <a:pt x="2" y="1703"/>
                    <a:pt x="2" y="1703"/>
                  </a:cubicBezTo>
                  <a:cubicBezTo>
                    <a:pt x="63" y="1703"/>
                    <a:pt x="63" y="1703"/>
                    <a:pt x="63" y="1703"/>
                  </a:cubicBezTo>
                  <a:cubicBezTo>
                    <a:pt x="63" y="32"/>
                    <a:pt x="63" y="32"/>
                    <a:pt x="63" y="32"/>
                  </a:cubicBezTo>
                  <a:cubicBezTo>
                    <a:pt x="63" y="32"/>
                    <a:pt x="62" y="24"/>
                    <a:pt x="57" y="16"/>
                  </a:cubicBezTo>
                  <a:cubicBezTo>
                    <a:pt x="53" y="8"/>
                    <a:pt x="45" y="0"/>
                    <a:pt x="32" y="0"/>
                  </a:cubicBezTo>
                </a:path>
              </a:pathLst>
            </a:custGeom>
            <a:solidFill>
              <a:srgbClr val="E23761"/>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74" name="Freeform 59"/>
            <p:cNvSpPr>
              <a:spLocks/>
            </p:cNvSpPr>
            <p:nvPr/>
          </p:nvSpPr>
          <p:spPr bwMode="auto">
            <a:xfrm>
              <a:off x="6639990" y="3714572"/>
              <a:ext cx="67999" cy="184472"/>
            </a:xfrm>
            <a:custGeom>
              <a:avLst/>
              <a:gdLst>
                <a:gd name="T0" fmla="*/ 10 w 43"/>
                <a:gd name="T1" fmla="*/ 0 h 116"/>
                <a:gd name="T2" fmla="*/ 0 w 43"/>
                <a:gd name="T3" fmla="*/ 0 h 116"/>
                <a:gd name="T4" fmla="*/ 0 w 43"/>
                <a:gd name="T5" fmla="*/ 116 h 116"/>
                <a:gd name="T6" fmla="*/ 8 w 43"/>
                <a:gd name="T7" fmla="*/ 116 h 116"/>
                <a:gd name="T8" fmla="*/ 43 w 43"/>
                <a:gd name="T9" fmla="*/ 113 h 116"/>
                <a:gd name="T10" fmla="*/ 43 w 43"/>
                <a:gd name="T11" fmla="*/ 113 h 116"/>
                <a:gd name="T12" fmla="*/ 10 w 43"/>
                <a:gd name="T13" fmla="*/ 0 h 116"/>
              </a:gdLst>
              <a:ahLst/>
              <a:cxnLst>
                <a:cxn ang="0">
                  <a:pos x="T0" y="T1"/>
                </a:cxn>
                <a:cxn ang="0">
                  <a:pos x="T2" y="T3"/>
                </a:cxn>
                <a:cxn ang="0">
                  <a:pos x="T4" y="T5"/>
                </a:cxn>
                <a:cxn ang="0">
                  <a:pos x="T6" y="T7"/>
                </a:cxn>
                <a:cxn ang="0">
                  <a:pos x="T8" y="T9"/>
                </a:cxn>
                <a:cxn ang="0">
                  <a:pos x="T10" y="T11"/>
                </a:cxn>
                <a:cxn ang="0">
                  <a:pos x="T12" y="T13"/>
                </a:cxn>
              </a:cxnLst>
              <a:rect l="0" t="0" r="r" b="b"/>
              <a:pathLst>
                <a:path w="43" h="116">
                  <a:moveTo>
                    <a:pt x="10" y="0"/>
                  </a:moveTo>
                  <a:cubicBezTo>
                    <a:pt x="0" y="0"/>
                    <a:pt x="0" y="0"/>
                    <a:pt x="0" y="0"/>
                  </a:cubicBezTo>
                  <a:cubicBezTo>
                    <a:pt x="0" y="116"/>
                    <a:pt x="0" y="116"/>
                    <a:pt x="0" y="116"/>
                  </a:cubicBezTo>
                  <a:cubicBezTo>
                    <a:pt x="3" y="116"/>
                    <a:pt x="5" y="116"/>
                    <a:pt x="8" y="116"/>
                  </a:cubicBezTo>
                  <a:cubicBezTo>
                    <a:pt x="19" y="116"/>
                    <a:pt x="31" y="115"/>
                    <a:pt x="43" y="113"/>
                  </a:cubicBezTo>
                  <a:cubicBezTo>
                    <a:pt x="43" y="113"/>
                    <a:pt x="43" y="113"/>
                    <a:pt x="43" y="113"/>
                  </a:cubicBezTo>
                  <a:cubicBezTo>
                    <a:pt x="10" y="0"/>
                    <a:pt x="10" y="0"/>
                    <a:pt x="10" y="0"/>
                  </a:cubicBezTo>
                </a:path>
              </a:pathLst>
            </a:custGeom>
            <a:solidFill>
              <a:srgbClr val="E23761"/>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grpSp>
      <p:grpSp>
        <p:nvGrpSpPr>
          <p:cNvPr id="475" name="Group 4"/>
          <p:cNvGrpSpPr/>
          <p:nvPr userDrawn="1"/>
        </p:nvGrpSpPr>
        <p:grpSpPr>
          <a:xfrm rot="10800000" flipV="1">
            <a:off x="6867596" y="6225656"/>
            <a:ext cx="412706" cy="1502706"/>
            <a:chOff x="5502862" y="5355294"/>
            <a:chExt cx="412706" cy="1502706"/>
          </a:xfrm>
        </p:grpSpPr>
        <p:sp>
          <p:nvSpPr>
            <p:cNvPr id="476" name="Freeform 23"/>
            <p:cNvSpPr>
              <a:spLocks/>
            </p:cNvSpPr>
            <p:nvPr/>
          </p:nvSpPr>
          <p:spPr bwMode="auto">
            <a:xfrm>
              <a:off x="5514308" y="5365393"/>
              <a:ext cx="302292" cy="490130"/>
            </a:xfrm>
            <a:custGeom>
              <a:avLst/>
              <a:gdLst>
                <a:gd name="T0" fmla="*/ 449 w 449"/>
                <a:gd name="T1" fmla="*/ 657 h 728"/>
                <a:gd name="T2" fmla="*/ 241 w 449"/>
                <a:gd name="T3" fmla="*/ 0 h 728"/>
                <a:gd name="T4" fmla="*/ 196 w 449"/>
                <a:gd name="T5" fmla="*/ 0 h 728"/>
                <a:gd name="T6" fmla="*/ 0 w 449"/>
                <a:gd name="T7" fmla="*/ 681 h 728"/>
                <a:gd name="T8" fmla="*/ 12 w 449"/>
                <a:gd name="T9" fmla="*/ 728 h 728"/>
                <a:gd name="T10" fmla="*/ 423 w 449"/>
                <a:gd name="T11" fmla="*/ 726 h 728"/>
                <a:gd name="T12" fmla="*/ 449 w 449"/>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49" h="728">
                  <a:moveTo>
                    <a:pt x="449" y="657"/>
                  </a:moveTo>
                  <a:lnTo>
                    <a:pt x="241" y="0"/>
                  </a:lnTo>
                  <a:lnTo>
                    <a:pt x="196" y="0"/>
                  </a:lnTo>
                  <a:lnTo>
                    <a:pt x="0" y="681"/>
                  </a:lnTo>
                  <a:lnTo>
                    <a:pt x="12" y="728"/>
                  </a:lnTo>
                  <a:lnTo>
                    <a:pt x="423" y="726"/>
                  </a:lnTo>
                  <a:lnTo>
                    <a:pt x="449" y="657"/>
                  </a:lnTo>
                  <a:close/>
                </a:path>
              </a:pathLst>
            </a:custGeom>
            <a:solidFill>
              <a:srgbClr val="F8E9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77" name="Freeform 24"/>
            <p:cNvSpPr>
              <a:spLocks/>
            </p:cNvSpPr>
            <p:nvPr/>
          </p:nvSpPr>
          <p:spPr bwMode="auto">
            <a:xfrm>
              <a:off x="5514308" y="5365393"/>
              <a:ext cx="302292" cy="490130"/>
            </a:xfrm>
            <a:custGeom>
              <a:avLst/>
              <a:gdLst>
                <a:gd name="T0" fmla="*/ 449 w 449"/>
                <a:gd name="T1" fmla="*/ 657 h 728"/>
                <a:gd name="T2" fmla="*/ 241 w 449"/>
                <a:gd name="T3" fmla="*/ 0 h 728"/>
                <a:gd name="T4" fmla="*/ 196 w 449"/>
                <a:gd name="T5" fmla="*/ 0 h 728"/>
                <a:gd name="T6" fmla="*/ 0 w 449"/>
                <a:gd name="T7" fmla="*/ 681 h 728"/>
                <a:gd name="T8" fmla="*/ 12 w 449"/>
                <a:gd name="T9" fmla="*/ 728 h 728"/>
                <a:gd name="T10" fmla="*/ 423 w 449"/>
                <a:gd name="T11" fmla="*/ 726 h 728"/>
                <a:gd name="T12" fmla="*/ 449 w 449"/>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49" h="728">
                  <a:moveTo>
                    <a:pt x="449" y="657"/>
                  </a:moveTo>
                  <a:lnTo>
                    <a:pt x="241" y="0"/>
                  </a:lnTo>
                  <a:lnTo>
                    <a:pt x="196" y="0"/>
                  </a:lnTo>
                  <a:lnTo>
                    <a:pt x="0" y="681"/>
                  </a:lnTo>
                  <a:lnTo>
                    <a:pt x="12" y="728"/>
                  </a:lnTo>
                  <a:lnTo>
                    <a:pt x="423" y="726"/>
                  </a:lnTo>
                  <a:lnTo>
                    <a:pt x="449" y="65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78" name="Freeform 25"/>
            <p:cNvSpPr>
              <a:spLocks/>
            </p:cNvSpPr>
            <p:nvPr/>
          </p:nvSpPr>
          <p:spPr bwMode="auto">
            <a:xfrm>
              <a:off x="5601831" y="5786851"/>
              <a:ext cx="125899" cy="1068456"/>
            </a:xfrm>
            <a:custGeom>
              <a:avLst/>
              <a:gdLst>
                <a:gd name="T0" fmla="*/ 79 w 79"/>
                <a:gd name="T1" fmla="*/ 671 h 671"/>
                <a:gd name="T2" fmla="*/ 0 w 79"/>
                <a:gd name="T3" fmla="*/ 671 h 671"/>
                <a:gd name="T4" fmla="*/ 0 w 79"/>
                <a:gd name="T5" fmla="*/ 32 h 671"/>
                <a:gd name="T6" fmla="*/ 38 w 79"/>
                <a:gd name="T7" fmla="*/ 1 h 671"/>
                <a:gd name="T8" fmla="*/ 79 w 79"/>
                <a:gd name="T9" fmla="*/ 32 h 671"/>
                <a:gd name="T10" fmla="*/ 79 w 79"/>
                <a:gd name="T11" fmla="*/ 671 h 671"/>
              </a:gdLst>
              <a:ahLst/>
              <a:cxnLst>
                <a:cxn ang="0">
                  <a:pos x="T0" y="T1"/>
                </a:cxn>
                <a:cxn ang="0">
                  <a:pos x="T2" y="T3"/>
                </a:cxn>
                <a:cxn ang="0">
                  <a:pos x="T4" y="T5"/>
                </a:cxn>
                <a:cxn ang="0">
                  <a:pos x="T6" y="T7"/>
                </a:cxn>
                <a:cxn ang="0">
                  <a:pos x="T8" y="T9"/>
                </a:cxn>
                <a:cxn ang="0">
                  <a:pos x="T10" y="T11"/>
                </a:cxn>
              </a:cxnLst>
              <a:rect l="0" t="0" r="r" b="b"/>
              <a:pathLst>
                <a:path w="79" h="671">
                  <a:moveTo>
                    <a:pt x="79" y="671"/>
                  </a:moveTo>
                  <a:cubicBezTo>
                    <a:pt x="0" y="671"/>
                    <a:pt x="0" y="671"/>
                    <a:pt x="0" y="671"/>
                  </a:cubicBezTo>
                  <a:cubicBezTo>
                    <a:pt x="0" y="32"/>
                    <a:pt x="0" y="32"/>
                    <a:pt x="0" y="32"/>
                  </a:cubicBezTo>
                  <a:cubicBezTo>
                    <a:pt x="0" y="32"/>
                    <a:pt x="5" y="1"/>
                    <a:pt x="38" y="1"/>
                  </a:cubicBezTo>
                  <a:cubicBezTo>
                    <a:pt x="72" y="0"/>
                    <a:pt x="79" y="32"/>
                    <a:pt x="79" y="32"/>
                  </a:cubicBezTo>
                  <a:cubicBezTo>
                    <a:pt x="79" y="671"/>
                    <a:pt x="79" y="671"/>
                    <a:pt x="79" y="671"/>
                  </a:cubicBezTo>
                </a:path>
              </a:pathLst>
            </a:custGeom>
            <a:solidFill>
              <a:srgbClr val="82B732">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79" name="Freeform 26"/>
            <p:cNvSpPr>
              <a:spLocks/>
            </p:cNvSpPr>
            <p:nvPr/>
          </p:nvSpPr>
          <p:spPr bwMode="auto">
            <a:xfrm>
              <a:off x="5724363" y="5783485"/>
              <a:ext cx="100315" cy="1069802"/>
            </a:xfrm>
            <a:custGeom>
              <a:avLst/>
              <a:gdLst>
                <a:gd name="T0" fmla="*/ 63 w 63"/>
                <a:gd name="T1" fmla="*/ 672 h 672"/>
                <a:gd name="T2" fmla="*/ 0 w 63"/>
                <a:gd name="T3" fmla="*/ 672 h 672"/>
                <a:gd name="T4" fmla="*/ 0 w 63"/>
                <a:gd name="T5" fmla="*/ 32 h 672"/>
                <a:gd name="T6" fmla="*/ 31 w 63"/>
                <a:gd name="T7" fmla="*/ 0 h 672"/>
                <a:gd name="T8" fmla="*/ 63 w 63"/>
                <a:gd name="T9" fmla="*/ 32 h 672"/>
                <a:gd name="T10" fmla="*/ 63 w 63"/>
                <a:gd name="T11" fmla="*/ 672 h 672"/>
              </a:gdLst>
              <a:ahLst/>
              <a:cxnLst>
                <a:cxn ang="0">
                  <a:pos x="T0" y="T1"/>
                </a:cxn>
                <a:cxn ang="0">
                  <a:pos x="T2" y="T3"/>
                </a:cxn>
                <a:cxn ang="0">
                  <a:pos x="T4" y="T5"/>
                </a:cxn>
                <a:cxn ang="0">
                  <a:pos x="T6" y="T7"/>
                </a:cxn>
                <a:cxn ang="0">
                  <a:pos x="T8" y="T9"/>
                </a:cxn>
                <a:cxn ang="0">
                  <a:pos x="T10" y="T11"/>
                </a:cxn>
              </a:cxnLst>
              <a:rect l="0" t="0" r="r" b="b"/>
              <a:pathLst>
                <a:path w="63" h="672">
                  <a:moveTo>
                    <a:pt x="63" y="672"/>
                  </a:moveTo>
                  <a:cubicBezTo>
                    <a:pt x="0" y="672"/>
                    <a:pt x="0" y="672"/>
                    <a:pt x="0" y="672"/>
                  </a:cubicBezTo>
                  <a:cubicBezTo>
                    <a:pt x="0" y="32"/>
                    <a:pt x="0" y="32"/>
                    <a:pt x="0" y="32"/>
                  </a:cubicBezTo>
                  <a:cubicBezTo>
                    <a:pt x="0" y="32"/>
                    <a:pt x="4" y="1"/>
                    <a:pt x="31" y="0"/>
                  </a:cubicBezTo>
                  <a:cubicBezTo>
                    <a:pt x="57" y="0"/>
                    <a:pt x="63" y="32"/>
                    <a:pt x="63" y="32"/>
                  </a:cubicBezTo>
                  <a:cubicBezTo>
                    <a:pt x="63" y="672"/>
                    <a:pt x="63" y="672"/>
                    <a:pt x="63" y="672"/>
                  </a:cubicBezTo>
                </a:path>
              </a:pathLst>
            </a:custGeom>
            <a:solidFill>
              <a:srgbClr val="B59B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80" name="Freeform 27"/>
            <p:cNvSpPr>
              <a:spLocks/>
            </p:cNvSpPr>
            <p:nvPr/>
          </p:nvSpPr>
          <p:spPr bwMode="auto">
            <a:xfrm>
              <a:off x="5502862" y="5783485"/>
              <a:ext cx="100315" cy="1069802"/>
            </a:xfrm>
            <a:custGeom>
              <a:avLst/>
              <a:gdLst>
                <a:gd name="T0" fmla="*/ 63 w 63"/>
                <a:gd name="T1" fmla="*/ 672 h 672"/>
                <a:gd name="T2" fmla="*/ 0 w 63"/>
                <a:gd name="T3" fmla="*/ 672 h 672"/>
                <a:gd name="T4" fmla="*/ 0 w 63"/>
                <a:gd name="T5" fmla="*/ 32 h 672"/>
                <a:gd name="T6" fmla="*/ 31 w 63"/>
                <a:gd name="T7" fmla="*/ 0 h 672"/>
                <a:gd name="T8" fmla="*/ 63 w 63"/>
                <a:gd name="T9" fmla="*/ 32 h 672"/>
                <a:gd name="T10" fmla="*/ 63 w 63"/>
                <a:gd name="T11" fmla="*/ 672 h 672"/>
              </a:gdLst>
              <a:ahLst/>
              <a:cxnLst>
                <a:cxn ang="0">
                  <a:pos x="T0" y="T1"/>
                </a:cxn>
                <a:cxn ang="0">
                  <a:pos x="T2" y="T3"/>
                </a:cxn>
                <a:cxn ang="0">
                  <a:pos x="T4" y="T5"/>
                </a:cxn>
                <a:cxn ang="0">
                  <a:pos x="T6" y="T7"/>
                </a:cxn>
                <a:cxn ang="0">
                  <a:pos x="T8" y="T9"/>
                </a:cxn>
                <a:cxn ang="0">
                  <a:pos x="T10" y="T11"/>
                </a:cxn>
              </a:cxnLst>
              <a:rect l="0" t="0" r="r" b="b"/>
              <a:pathLst>
                <a:path w="63" h="672">
                  <a:moveTo>
                    <a:pt x="63" y="672"/>
                  </a:moveTo>
                  <a:cubicBezTo>
                    <a:pt x="0" y="672"/>
                    <a:pt x="0" y="672"/>
                    <a:pt x="0" y="672"/>
                  </a:cubicBezTo>
                  <a:cubicBezTo>
                    <a:pt x="0" y="32"/>
                    <a:pt x="0" y="32"/>
                    <a:pt x="0" y="32"/>
                  </a:cubicBezTo>
                  <a:cubicBezTo>
                    <a:pt x="0" y="32"/>
                    <a:pt x="4" y="1"/>
                    <a:pt x="31" y="0"/>
                  </a:cubicBezTo>
                  <a:cubicBezTo>
                    <a:pt x="58" y="0"/>
                    <a:pt x="63" y="32"/>
                    <a:pt x="63" y="32"/>
                  </a:cubicBezTo>
                  <a:lnTo>
                    <a:pt x="63" y="672"/>
                  </a:lnTo>
                  <a:close/>
                </a:path>
              </a:pathLst>
            </a:custGeom>
            <a:solidFill>
              <a:srgbClr val="82B732">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81" name="Freeform 28"/>
            <p:cNvSpPr>
              <a:spLocks/>
            </p:cNvSpPr>
            <p:nvPr/>
          </p:nvSpPr>
          <p:spPr bwMode="auto">
            <a:xfrm>
              <a:off x="5599811" y="5357314"/>
              <a:ext cx="130611" cy="189185"/>
            </a:xfrm>
            <a:custGeom>
              <a:avLst/>
              <a:gdLst>
                <a:gd name="T0" fmla="*/ 0 w 82"/>
                <a:gd name="T1" fmla="*/ 110 h 119"/>
                <a:gd name="T2" fmla="*/ 82 w 82"/>
                <a:gd name="T3" fmla="*/ 111 h 119"/>
                <a:gd name="T4" fmla="*/ 48 w 82"/>
                <a:gd name="T5" fmla="*/ 0 h 119"/>
                <a:gd name="T6" fmla="*/ 28 w 82"/>
                <a:gd name="T7" fmla="*/ 0 h 119"/>
                <a:gd name="T8" fmla="*/ 0 w 82"/>
                <a:gd name="T9" fmla="*/ 110 h 119"/>
              </a:gdLst>
              <a:ahLst/>
              <a:cxnLst>
                <a:cxn ang="0">
                  <a:pos x="T0" y="T1"/>
                </a:cxn>
                <a:cxn ang="0">
                  <a:pos x="T2" y="T3"/>
                </a:cxn>
                <a:cxn ang="0">
                  <a:pos x="T4" y="T5"/>
                </a:cxn>
                <a:cxn ang="0">
                  <a:pos x="T6" y="T7"/>
                </a:cxn>
                <a:cxn ang="0">
                  <a:pos x="T8" y="T9"/>
                </a:cxn>
              </a:cxnLst>
              <a:rect l="0" t="0" r="r" b="b"/>
              <a:pathLst>
                <a:path w="82" h="119">
                  <a:moveTo>
                    <a:pt x="0" y="110"/>
                  </a:moveTo>
                  <a:cubicBezTo>
                    <a:pt x="0" y="110"/>
                    <a:pt x="39" y="119"/>
                    <a:pt x="82" y="111"/>
                  </a:cubicBezTo>
                  <a:cubicBezTo>
                    <a:pt x="48" y="0"/>
                    <a:pt x="48" y="0"/>
                    <a:pt x="48" y="0"/>
                  </a:cubicBezTo>
                  <a:cubicBezTo>
                    <a:pt x="28" y="0"/>
                    <a:pt x="28" y="0"/>
                    <a:pt x="28" y="0"/>
                  </a:cubicBezTo>
                  <a:cubicBezTo>
                    <a:pt x="0" y="110"/>
                    <a:pt x="0" y="110"/>
                    <a:pt x="0" y="110"/>
                  </a:cubicBezTo>
                </a:path>
              </a:pathLst>
            </a:custGeom>
            <a:solidFill>
              <a:srgbClr val="82B732">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82" name="Freeform 40"/>
            <p:cNvSpPr>
              <a:spLocks/>
            </p:cNvSpPr>
            <p:nvPr/>
          </p:nvSpPr>
          <p:spPr bwMode="auto">
            <a:xfrm>
              <a:off x="5665117" y="5355294"/>
              <a:ext cx="250451" cy="1502706"/>
            </a:xfrm>
            <a:custGeom>
              <a:avLst/>
              <a:gdLst>
                <a:gd name="T0" fmla="*/ 34 w 157"/>
                <a:gd name="T1" fmla="*/ 0 h 944"/>
                <a:gd name="T2" fmla="*/ 0 w 157"/>
                <a:gd name="T3" fmla="*/ 1 h 944"/>
                <a:gd name="T4" fmla="*/ 0 w 157"/>
                <a:gd name="T5" fmla="*/ 1 h 944"/>
                <a:gd name="T6" fmla="*/ 7 w 157"/>
                <a:gd name="T7" fmla="*/ 1 h 944"/>
                <a:gd name="T8" fmla="*/ 41 w 157"/>
                <a:gd name="T9" fmla="*/ 112 h 944"/>
                <a:gd name="T10" fmla="*/ 40 w 157"/>
                <a:gd name="T11" fmla="*/ 113 h 944"/>
                <a:gd name="T12" fmla="*/ 95 w 157"/>
                <a:gd name="T13" fmla="*/ 284 h 944"/>
                <a:gd name="T14" fmla="*/ 94 w 157"/>
                <a:gd name="T15" fmla="*/ 286 h 944"/>
                <a:gd name="T16" fmla="*/ 100 w 157"/>
                <a:gd name="T17" fmla="*/ 301 h 944"/>
                <a:gd name="T18" fmla="*/ 100 w 157"/>
                <a:gd name="T19" fmla="*/ 941 h 944"/>
                <a:gd name="T20" fmla="*/ 39 w 157"/>
                <a:gd name="T21" fmla="*/ 941 h 944"/>
                <a:gd name="T22" fmla="*/ 39 w 157"/>
                <a:gd name="T23" fmla="*/ 942 h 944"/>
                <a:gd name="T24" fmla="*/ 0 w 157"/>
                <a:gd name="T25" fmla="*/ 942 h 944"/>
                <a:gd name="T26" fmla="*/ 0 w 157"/>
                <a:gd name="T27" fmla="*/ 944 h 944"/>
                <a:gd name="T28" fmla="*/ 157 w 157"/>
                <a:gd name="T29" fmla="*/ 942 h 944"/>
                <a:gd name="T30" fmla="*/ 142 w 157"/>
                <a:gd name="T31" fmla="*/ 290 h 944"/>
                <a:gd name="T32" fmla="*/ 34 w 157"/>
                <a:gd name="T33" fmla="*/ 0 h 9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7" h="944">
                  <a:moveTo>
                    <a:pt x="34" y="0"/>
                  </a:moveTo>
                  <a:cubicBezTo>
                    <a:pt x="0" y="1"/>
                    <a:pt x="0" y="1"/>
                    <a:pt x="0" y="1"/>
                  </a:cubicBezTo>
                  <a:cubicBezTo>
                    <a:pt x="0" y="1"/>
                    <a:pt x="0" y="1"/>
                    <a:pt x="0" y="1"/>
                  </a:cubicBezTo>
                  <a:cubicBezTo>
                    <a:pt x="7" y="1"/>
                    <a:pt x="7" y="1"/>
                    <a:pt x="7" y="1"/>
                  </a:cubicBezTo>
                  <a:cubicBezTo>
                    <a:pt x="41" y="112"/>
                    <a:pt x="41" y="112"/>
                    <a:pt x="41" y="112"/>
                  </a:cubicBezTo>
                  <a:cubicBezTo>
                    <a:pt x="41" y="112"/>
                    <a:pt x="41" y="113"/>
                    <a:pt x="40" y="113"/>
                  </a:cubicBezTo>
                  <a:cubicBezTo>
                    <a:pt x="95" y="284"/>
                    <a:pt x="95" y="284"/>
                    <a:pt x="95" y="284"/>
                  </a:cubicBezTo>
                  <a:cubicBezTo>
                    <a:pt x="94" y="286"/>
                    <a:pt x="94" y="286"/>
                    <a:pt x="94" y="286"/>
                  </a:cubicBezTo>
                  <a:cubicBezTo>
                    <a:pt x="98" y="293"/>
                    <a:pt x="100" y="301"/>
                    <a:pt x="100" y="301"/>
                  </a:cubicBezTo>
                  <a:cubicBezTo>
                    <a:pt x="100" y="941"/>
                    <a:pt x="100" y="941"/>
                    <a:pt x="100" y="941"/>
                  </a:cubicBezTo>
                  <a:cubicBezTo>
                    <a:pt x="39" y="941"/>
                    <a:pt x="39" y="941"/>
                    <a:pt x="39" y="941"/>
                  </a:cubicBezTo>
                  <a:cubicBezTo>
                    <a:pt x="39" y="942"/>
                    <a:pt x="39" y="942"/>
                    <a:pt x="39" y="942"/>
                  </a:cubicBezTo>
                  <a:cubicBezTo>
                    <a:pt x="0" y="942"/>
                    <a:pt x="0" y="942"/>
                    <a:pt x="0" y="942"/>
                  </a:cubicBezTo>
                  <a:cubicBezTo>
                    <a:pt x="0" y="944"/>
                    <a:pt x="0" y="944"/>
                    <a:pt x="0" y="944"/>
                  </a:cubicBezTo>
                  <a:cubicBezTo>
                    <a:pt x="157" y="942"/>
                    <a:pt x="157" y="942"/>
                    <a:pt x="157" y="942"/>
                  </a:cubicBezTo>
                  <a:cubicBezTo>
                    <a:pt x="142" y="290"/>
                    <a:pt x="142" y="290"/>
                    <a:pt x="142" y="290"/>
                  </a:cubicBezTo>
                  <a:cubicBezTo>
                    <a:pt x="34" y="0"/>
                    <a:pt x="34" y="0"/>
                    <a:pt x="34" y="0"/>
                  </a:cubicBezTo>
                </a:path>
              </a:pathLst>
            </a:custGeom>
            <a:solidFill>
              <a:srgbClr val="9C96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83" name="Freeform 41"/>
            <p:cNvSpPr>
              <a:spLocks/>
            </p:cNvSpPr>
            <p:nvPr/>
          </p:nvSpPr>
          <p:spPr bwMode="auto">
            <a:xfrm>
              <a:off x="5665117" y="5535727"/>
              <a:ext cx="151482" cy="295559"/>
            </a:xfrm>
            <a:custGeom>
              <a:avLst/>
              <a:gdLst>
                <a:gd name="T0" fmla="*/ 40 w 95"/>
                <a:gd name="T1" fmla="*/ 0 h 186"/>
                <a:gd name="T2" fmla="*/ 6 w 95"/>
                <a:gd name="T3" fmla="*/ 2 h 186"/>
                <a:gd name="T4" fmla="*/ 0 w 95"/>
                <a:gd name="T5" fmla="*/ 2 h 186"/>
                <a:gd name="T6" fmla="*/ 0 w 95"/>
                <a:gd name="T7" fmla="*/ 159 h 186"/>
                <a:gd name="T8" fmla="*/ 37 w 95"/>
                <a:gd name="T9" fmla="*/ 186 h 186"/>
                <a:gd name="T10" fmla="*/ 68 w 95"/>
                <a:gd name="T11" fmla="*/ 156 h 186"/>
                <a:gd name="T12" fmla="*/ 68 w 95"/>
                <a:gd name="T13" fmla="*/ 156 h 186"/>
                <a:gd name="T14" fmla="*/ 94 w 95"/>
                <a:gd name="T15" fmla="*/ 173 h 186"/>
                <a:gd name="T16" fmla="*/ 95 w 95"/>
                <a:gd name="T17" fmla="*/ 171 h 186"/>
                <a:gd name="T18" fmla="*/ 40 w 95"/>
                <a:gd name="T19" fmla="*/ 0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5" h="186">
                  <a:moveTo>
                    <a:pt x="40" y="0"/>
                  </a:moveTo>
                  <a:cubicBezTo>
                    <a:pt x="28" y="2"/>
                    <a:pt x="16" y="2"/>
                    <a:pt x="6" y="2"/>
                  </a:cubicBezTo>
                  <a:cubicBezTo>
                    <a:pt x="4" y="2"/>
                    <a:pt x="2" y="2"/>
                    <a:pt x="0" y="2"/>
                  </a:cubicBezTo>
                  <a:cubicBezTo>
                    <a:pt x="0" y="159"/>
                    <a:pt x="0" y="159"/>
                    <a:pt x="0" y="159"/>
                  </a:cubicBezTo>
                  <a:cubicBezTo>
                    <a:pt x="24" y="159"/>
                    <a:pt x="34" y="177"/>
                    <a:pt x="37" y="186"/>
                  </a:cubicBezTo>
                  <a:cubicBezTo>
                    <a:pt x="39" y="179"/>
                    <a:pt x="45" y="157"/>
                    <a:pt x="68" y="156"/>
                  </a:cubicBezTo>
                  <a:cubicBezTo>
                    <a:pt x="68" y="156"/>
                    <a:pt x="68" y="156"/>
                    <a:pt x="68" y="156"/>
                  </a:cubicBezTo>
                  <a:cubicBezTo>
                    <a:pt x="82" y="156"/>
                    <a:pt x="89" y="165"/>
                    <a:pt x="94" y="173"/>
                  </a:cubicBezTo>
                  <a:cubicBezTo>
                    <a:pt x="95" y="171"/>
                    <a:pt x="95" y="171"/>
                    <a:pt x="95" y="171"/>
                  </a:cubicBezTo>
                  <a:cubicBezTo>
                    <a:pt x="40" y="0"/>
                    <a:pt x="40" y="0"/>
                    <a:pt x="40" y="0"/>
                  </a:cubicBezTo>
                </a:path>
              </a:pathLst>
            </a:custGeom>
            <a:solidFill>
              <a:srgbClr val="C2B3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84" name="Freeform 42"/>
            <p:cNvSpPr>
              <a:spLocks/>
            </p:cNvSpPr>
            <p:nvPr/>
          </p:nvSpPr>
          <p:spPr bwMode="auto">
            <a:xfrm>
              <a:off x="5679185" y="5788871"/>
              <a:ext cx="62613" cy="1066436"/>
            </a:xfrm>
            <a:custGeom>
              <a:avLst/>
              <a:gdLst>
                <a:gd name="T0" fmla="*/ 0 w 39"/>
                <a:gd name="T1" fmla="*/ 0 h 670"/>
                <a:gd name="T2" fmla="*/ 0 w 39"/>
                <a:gd name="T3" fmla="*/ 670 h 670"/>
                <a:gd name="T4" fmla="*/ 39 w 39"/>
                <a:gd name="T5" fmla="*/ 670 h 670"/>
                <a:gd name="T6" fmla="*/ 39 w 39"/>
                <a:gd name="T7" fmla="*/ 669 h 670"/>
                <a:gd name="T8" fmla="*/ 37 w 39"/>
                <a:gd name="T9" fmla="*/ 669 h 670"/>
                <a:gd name="T10" fmla="*/ 37 w 39"/>
                <a:gd name="T11" fmla="*/ 29 h 670"/>
                <a:gd name="T12" fmla="*/ 37 w 39"/>
                <a:gd name="T13" fmla="*/ 27 h 670"/>
                <a:gd name="T14" fmla="*/ 0 w 39"/>
                <a:gd name="T15" fmla="*/ 0 h 67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9" h="670">
                  <a:moveTo>
                    <a:pt x="0" y="0"/>
                  </a:moveTo>
                  <a:cubicBezTo>
                    <a:pt x="0" y="670"/>
                    <a:pt x="0" y="670"/>
                    <a:pt x="0" y="670"/>
                  </a:cubicBezTo>
                  <a:cubicBezTo>
                    <a:pt x="39" y="670"/>
                    <a:pt x="39" y="670"/>
                    <a:pt x="39" y="670"/>
                  </a:cubicBezTo>
                  <a:cubicBezTo>
                    <a:pt x="39" y="669"/>
                    <a:pt x="39" y="669"/>
                    <a:pt x="39" y="669"/>
                  </a:cubicBezTo>
                  <a:cubicBezTo>
                    <a:pt x="37" y="669"/>
                    <a:pt x="37" y="669"/>
                    <a:pt x="37" y="669"/>
                  </a:cubicBezTo>
                  <a:cubicBezTo>
                    <a:pt x="37" y="29"/>
                    <a:pt x="37" y="29"/>
                    <a:pt x="37" y="29"/>
                  </a:cubicBezTo>
                  <a:cubicBezTo>
                    <a:pt x="37" y="29"/>
                    <a:pt x="37" y="28"/>
                    <a:pt x="37" y="27"/>
                  </a:cubicBezTo>
                  <a:cubicBezTo>
                    <a:pt x="34" y="18"/>
                    <a:pt x="24" y="0"/>
                    <a:pt x="0" y="0"/>
                  </a:cubicBezTo>
                </a:path>
              </a:pathLst>
            </a:custGeom>
            <a:solidFill>
              <a:srgbClr val="82B732"/>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85" name="Freeform 43"/>
            <p:cNvSpPr>
              <a:spLocks/>
            </p:cNvSpPr>
            <p:nvPr/>
          </p:nvSpPr>
          <p:spPr bwMode="auto">
            <a:xfrm>
              <a:off x="5724363" y="5783485"/>
              <a:ext cx="100315" cy="1069802"/>
            </a:xfrm>
            <a:custGeom>
              <a:avLst/>
              <a:gdLst>
                <a:gd name="T0" fmla="*/ 31 w 63"/>
                <a:gd name="T1" fmla="*/ 0 h 672"/>
                <a:gd name="T2" fmla="*/ 31 w 63"/>
                <a:gd name="T3" fmla="*/ 0 h 672"/>
                <a:gd name="T4" fmla="*/ 0 w 63"/>
                <a:gd name="T5" fmla="*/ 30 h 672"/>
                <a:gd name="T6" fmla="*/ 0 w 63"/>
                <a:gd name="T7" fmla="*/ 32 h 672"/>
                <a:gd name="T8" fmla="*/ 0 w 63"/>
                <a:gd name="T9" fmla="*/ 672 h 672"/>
                <a:gd name="T10" fmla="*/ 2 w 63"/>
                <a:gd name="T11" fmla="*/ 672 h 672"/>
                <a:gd name="T12" fmla="*/ 63 w 63"/>
                <a:gd name="T13" fmla="*/ 672 h 672"/>
                <a:gd name="T14" fmla="*/ 63 w 63"/>
                <a:gd name="T15" fmla="*/ 32 h 672"/>
                <a:gd name="T16" fmla="*/ 57 w 63"/>
                <a:gd name="T17" fmla="*/ 17 h 672"/>
                <a:gd name="T18" fmla="*/ 31 w 63"/>
                <a:gd name="T19" fmla="*/ 0 h 6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3" h="672">
                  <a:moveTo>
                    <a:pt x="31" y="0"/>
                  </a:moveTo>
                  <a:cubicBezTo>
                    <a:pt x="31" y="0"/>
                    <a:pt x="31" y="0"/>
                    <a:pt x="31" y="0"/>
                  </a:cubicBezTo>
                  <a:cubicBezTo>
                    <a:pt x="8" y="1"/>
                    <a:pt x="2" y="23"/>
                    <a:pt x="0" y="30"/>
                  </a:cubicBezTo>
                  <a:cubicBezTo>
                    <a:pt x="0" y="31"/>
                    <a:pt x="0" y="32"/>
                    <a:pt x="0" y="32"/>
                  </a:cubicBezTo>
                  <a:cubicBezTo>
                    <a:pt x="0" y="672"/>
                    <a:pt x="0" y="672"/>
                    <a:pt x="0" y="672"/>
                  </a:cubicBezTo>
                  <a:cubicBezTo>
                    <a:pt x="2" y="672"/>
                    <a:pt x="2" y="672"/>
                    <a:pt x="2" y="672"/>
                  </a:cubicBezTo>
                  <a:cubicBezTo>
                    <a:pt x="63" y="672"/>
                    <a:pt x="63" y="672"/>
                    <a:pt x="63" y="672"/>
                  </a:cubicBezTo>
                  <a:cubicBezTo>
                    <a:pt x="63" y="32"/>
                    <a:pt x="63" y="32"/>
                    <a:pt x="63" y="32"/>
                  </a:cubicBezTo>
                  <a:cubicBezTo>
                    <a:pt x="63" y="32"/>
                    <a:pt x="61" y="24"/>
                    <a:pt x="57" y="17"/>
                  </a:cubicBezTo>
                  <a:cubicBezTo>
                    <a:pt x="52" y="9"/>
                    <a:pt x="45" y="0"/>
                    <a:pt x="31" y="0"/>
                  </a:cubicBezTo>
                </a:path>
              </a:pathLst>
            </a:custGeom>
            <a:solidFill>
              <a:srgbClr val="82B732"/>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86" name="Freeform 44"/>
            <p:cNvSpPr>
              <a:spLocks/>
            </p:cNvSpPr>
            <p:nvPr/>
          </p:nvSpPr>
          <p:spPr bwMode="auto">
            <a:xfrm>
              <a:off x="5665117" y="5357314"/>
              <a:ext cx="65306" cy="181106"/>
            </a:xfrm>
            <a:custGeom>
              <a:avLst/>
              <a:gdLst>
                <a:gd name="T0" fmla="*/ 7 w 41"/>
                <a:gd name="T1" fmla="*/ 0 h 114"/>
                <a:gd name="T2" fmla="*/ 0 w 41"/>
                <a:gd name="T3" fmla="*/ 0 h 114"/>
                <a:gd name="T4" fmla="*/ 0 w 41"/>
                <a:gd name="T5" fmla="*/ 114 h 114"/>
                <a:gd name="T6" fmla="*/ 6 w 41"/>
                <a:gd name="T7" fmla="*/ 114 h 114"/>
                <a:gd name="T8" fmla="*/ 40 w 41"/>
                <a:gd name="T9" fmla="*/ 112 h 114"/>
                <a:gd name="T10" fmla="*/ 41 w 41"/>
                <a:gd name="T11" fmla="*/ 111 h 114"/>
                <a:gd name="T12" fmla="*/ 7 w 41"/>
                <a:gd name="T13" fmla="*/ 0 h 114"/>
              </a:gdLst>
              <a:ahLst/>
              <a:cxnLst>
                <a:cxn ang="0">
                  <a:pos x="T0" y="T1"/>
                </a:cxn>
                <a:cxn ang="0">
                  <a:pos x="T2" y="T3"/>
                </a:cxn>
                <a:cxn ang="0">
                  <a:pos x="T4" y="T5"/>
                </a:cxn>
                <a:cxn ang="0">
                  <a:pos x="T6" y="T7"/>
                </a:cxn>
                <a:cxn ang="0">
                  <a:pos x="T8" y="T9"/>
                </a:cxn>
                <a:cxn ang="0">
                  <a:pos x="T10" y="T11"/>
                </a:cxn>
                <a:cxn ang="0">
                  <a:pos x="T12" y="T13"/>
                </a:cxn>
              </a:cxnLst>
              <a:rect l="0" t="0" r="r" b="b"/>
              <a:pathLst>
                <a:path w="41" h="114">
                  <a:moveTo>
                    <a:pt x="7" y="0"/>
                  </a:moveTo>
                  <a:cubicBezTo>
                    <a:pt x="0" y="0"/>
                    <a:pt x="0" y="0"/>
                    <a:pt x="0" y="0"/>
                  </a:cubicBezTo>
                  <a:cubicBezTo>
                    <a:pt x="0" y="114"/>
                    <a:pt x="0" y="114"/>
                    <a:pt x="0" y="114"/>
                  </a:cubicBezTo>
                  <a:cubicBezTo>
                    <a:pt x="2" y="114"/>
                    <a:pt x="4" y="114"/>
                    <a:pt x="6" y="114"/>
                  </a:cubicBezTo>
                  <a:cubicBezTo>
                    <a:pt x="16" y="114"/>
                    <a:pt x="28" y="114"/>
                    <a:pt x="40" y="112"/>
                  </a:cubicBezTo>
                  <a:cubicBezTo>
                    <a:pt x="41" y="112"/>
                    <a:pt x="41" y="111"/>
                    <a:pt x="41" y="111"/>
                  </a:cubicBezTo>
                  <a:cubicBezTo>
                    <a:pt x="7" y="0"/>
                    <a:pt x="7" y="0"/>
                    <a:pt x="7" y="0"/>
                  </a:cubicBezTo>
                </a:path>
              </a:pathLst>
            </a:custGeom>
            <a:solidFill>
              <a:srgbClr val="82B732"/>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grpSp>
      <p:grpSp>
        <p:nvGrpSpPr>
          <p:cNvPr id="487" name="Group 7"/>
          <p:cNvGrpSpPr/>
          <p:nvPr userDrawn="1"/>
        </p:nvGrpSpPr>
        <p:grpSpPr>
          <a:xfrm rot="10800000" flipV="1">
            <a:off x="5687918" y="6225656"/>
            <a:ext cx="407320" cy="1299095"/>
            <a:chOff x="6959786" y="5355294"/>
            <a:chExt cx="407320" cy="1502706"/>
          </a:xfrm>
        </p:grpSpPr>
        <p:sp>
          <p:nvSpPr>
            <p:cNvPr id="488" name="Freeform 17"/>
            <p:cNvSpPr>
              <a:spLocks/>
            </p:cNvSpPr>
            <p:nvPr/>
          </p:nvSpPr>
          <p:spPr bwMode="auto">
            <a:xfrm>
              <a:off x="6970558" y="5365393"/>
              <a:ext cx="302965" cy="490130"/>
            </a:xfrm>
            <a:custGeom>
              <a:avLst/>
              <a:gdLst>
                <a:gd name="T0" fmla="*/ 450 w 450"/>
                <a:gd name="T1" fmla="*/ 657 h 728"/>
                <a:gd name="T2" fmla="*/ 242 w 450"/>
                <a:gd name="T3" fmla="*/ 0 h 728"/>
                <a:gd name="T4" fmla="*/ 197 w 450"/>
                <a:gd name="T5" fmla="*/ 0 h 728"/>
                <a:gd name="T6" fmla="*/ 0 w 450"/>
                <a:gd name="T7" fmla="*/ 681 h 728"/>
                <a:gd name="T8" fmla="*/ 12 w 450"/>
                <a:gd name="T9" fmla="*/ 728 h 728"/>
                <a:gd name="T10" fmla="*/ 424 w 450"/>
                <a:gd name="T11" fmla="*/ 726 h 728"/>
                <a:gd name="T12" fmla="*/ 450 w 450"/>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50" h="728">
                  <a:moveTo>
                    <a:pt x="450" y="657"/>
                  </a:moveTo>
                  <a:lnTo>
                    <a:pt x="242" y="0"/>
                  </a:lnTo>
                  <a:lnTo>
                    <a:pt x="197" y="0"/>
                  </a:lnTo>
                  <a:lnTo>
                    <a:pt x="0" y="681"/>
                  </a:lnTo>
                  <a:lnTo>
                    <a:pt x="12" y="728"/>
                  </a:lnTo>
                  <a:lnTo>
                    <a:pt x="424" y="726"/>
                  </a:lnTo>
                  <a:lnTo>
                    <a:pt x="450" y="657"/>
                  </a:lnTo>
                  <a:close/>
                </a:path>
              </a:pathLst>
            </a:custGeom>
            <a:solidFill>
              <a:srgbClr val="F8E9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89" name="Freeform 18"/>
            <p:cNvSpPr>
              <a:spLocks/>
            </p:cNvSpPr>
            <p:nvPr/>
          </p:nvSpPr>
          <p:spPr bwMode="auto">
            <a:xfrm>
              <a:off x="6970558" y="5365393"/>
              <a:ext cx="302965" cy="490130"/>
            </a:xfrm>
            <a:custGeom>
              <a:avLst/>
              <a:gdLst>
                <a:gd name="T0" fmla="*/ 450 w 450"/>
                <a:gd name="T1" fmla="*/ 657 h 728"/>
                <a:gd name="T2" fmla="*/ 242 w 450"/>
                <a:gd name="T3" fmla="*/ 0 h 728"/>
                <a:gd name="T4" fmla="*/ 197 w 450"/>
                <a:gd name="T5" fmla="*/ 0 h 728"/>
                <a:gd name="T6" fmla="*/ 0 w 450"/>
                <a:gd name="T7" fmla="*/ 681 h 728"/>
                <a:gd name="T8" fmla="*/ 12 w 450"/>
                <a:gd name="T9" fmla="*/ 728 h 728"/>
                <a:gd name="T10" fmla="*/ 424 w 450"/>
                <a:gd name="T11" fmla="*/ 726 h 728"/>
                <a:gd name="T12" fmla="*/ 450 w 450"/>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50" h="728">
                  <a:moveTo>
                    <a:pt x="450" y="657"/>
                  </a:moveTo>
                  <a:lnTo>
                    <a:pt x="242" y="0"/>
                  </a:lnTo>
                  <a:lnTo>
                    <a:pt x="197" y="0"/>
                  </a:lnTo>
                  <a:lnTo>
                    <a:pt x="0" y="681"/>
                  </a:lnTo>
                  <a:lnTo>
                    <a:pt x="12" y="728"/>
                  </a:lnTo>
                  <a:lnTo>
                    <a:pt x="424" y="726"/>
                  </a:lnTo>
                  <a:lnTo>
                    <a:pt x="450" y="65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90" name="Freeform 19"/>
            <p:cNvSpPr>
              <a:spLocks/>
            </p:cNvSpPr>
            <p:nvPr/>
          </p:nvSpPr>
          <p:spPr bwMode="auto">
            <a:xfrm>
              <a:off x="7058755" y="5786851"/>
              <a:ext cx="123879" cy="1068456"/>
            </a:xfrm>
            <a:custGeom>
              <a:avLst/>
              <a:gdLst>
                <a:gd name="T0" fmla="*/ 78 w 78"/>
                <a:gd name="T1" fmla="*/ 671 h 671"/>
                <a:gd name="T2" fmla="*/ 0 w 78"/>
                <a:gd name="T3" fmla="*/ 671 h 671"/>
                <a:gd name="T4" fmla="*/ 0 w 78"/>
                <a:gd name="T5" fmla="*/ 32 h 671"/>
                <a:gd name="T6" fmla="*/ 38 w 78"/>
                <a:gd name="T7" fmla="*/ 1 h 671"/>
                <a:gd name="T8" fmla="*/ 78 w 78"/>
                <a:gd name="T9" fmla="*/ 32 h 671"/>
                <a:gd name="T10" fmla="*/ 78 w 78"/>
                <a:gd name="T11" fmla="*/ 671 h 671"/>
              </a:gdLst>
              <a:ahLst/>
              <a:cxnLst>
                <a:cxn ang="0">
                  <a:pos x="T0" y="T1"/>
                </a:cxn>
                <a:cxn ang="0">
                  <a:pos x="T2" y="T3"/>
                </a:cxn>
                <a:cxn ang="0">
                  <a:pos x="T4" y="T5"/>
                </a:cxn>
                <a:cxn ang="0">
                  <a:pos x="T6" y="T7"/>
                </a:cxn>
                <a:cxn ang="0">
                  <a:pos x="T8" y="T9"/>
                </a:cxn>
                <a:cxn ang="0">
                  <a:pos x="T10" y="T11"/>
                </a:cxn>
              </a:cxnLst>
              <a:rect l="0" t="0" r="r" b="b"/>
              <a:pathLst>
                <a:path w="78" h="671">
                  <a:moveTo>
                    <a:pt x="78" y="671"/>
                  </a:moveTo>
                  <a:cubicBezTo>
                    <a:pt x="0" y="671"/>
                    <a:pt x="0" y="671"/>
                    <a:pt x="0" y="671"/>
                  </a:cubicBezTo>
                  <a:cubicBezTo>
                    <a:pt x="0" y="32"/>
                    <a:pt x="0" y="32"/>
                    <a:pt x="0" y="32"/>
                  </a:cubicBezTo>
                  <a:cubicBezTo>
                    <a:pt x="0" y="32"/>
                    <a:pt x="4" y="1"/>
                    <a:pt x="38" y="1"/>
                  </a:cubicBezTo>
                  <a:cubicBezTo>
                    <a:pt x="72" y="0"/>
                    <a:pt x="78" y="32"/>
                    <a:pt x="78" y="32"/>
                  </a:cubicBezTo>
                  <a:cubicBezTo>
                    <a:pt x="78" y="671"/>
                    <a:pt x="78" y="671"/>
                    <a:pt x="78" y="671"/>
                  </a:cubicBezTo>
                </a:path>
              </a:pathLst>
            </a:custGeom>
            <a:solidFill>
              <a:srgbClr val="44546A">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91" name="Freeform 20"/>
            <p:cNvSpPr>
              <a:spLocks/>
            </p:cNvSpPr>
            <p:nvPr/>
          </p:nvSpPr>
          <p:spPr bwMode="auto">
            <a:xfrm>
              <a:off x="7181287" y="5783485"/>
              <a:ext cx="100315" cy="1069802"/>
            </a:xfrm>
            <a:custGeom>
              <a:avLst/>
              <a:gdLst>
                <a:gd name="T0" fmla="*/ 63 w 63"/>
                <a:gd name="T1" fmla="*/ 672 h 672"/>
                <a:gd name="T2" fmla="*/ 0 w 63"/>
                <a:gd name="T3" fmla="*/ 672 h 672"/>
                <a:gd name="T4" fmla="*/ 0 w 63"/>
                <a:gd name="T5" fmla="*/ 32 h 672"/>
                <a:gd name="T6" fmla="*/ 31 w 63"/>
                <a:gd name="T7" fmla="*/ 0 h 672"/>
                <a:gd name="T8" fmla="*/ 63 w 63"/>
                <a:gd name="T9" fmla="*/ 32 h 672"/>
                <a:gd name="T10" fmla="*/ 63 w 63"/>
                <a:gd name="T11" fmla="*/ 672 h 672"/>
              </a:gdLst>
              <a:ahLst/>
              <a:cxnLst>
                <a:cxn ang="0">
                  <a:pos x="T0" y="T1"/>
                </a:cxn>
                <a:cxn ang="0">
                  <a:pos x="T2" y="T3"/>
                </a:cxn>
                <a:cxn ang="0">
                  <a:pos x="T4" y="T5"/>
                </a:cxn>
                <a:cxn ang="0">
                  <a:pos x="T6" y="T7"/>
                </a:cxn>
                <a:cxn ang="0">
                  <a:pos x="T8" y="T9"/>
                </a:cxn>
                <a:cxn ang="0">
                  <a:pos x="T10" y="T11"/>
                </a:cxn>
              </a:cxnLst>
              <a:rect l="0" t="0" r="r" b="b"/>
              <a:pathLst>
                <a:path w="63" h="672">
                  <a:moveTo>
                    <a:pt x="63" y="672"/>
                  </a:moveTo>
                  <a:cubicBezTo>
                    <a:pt x="0" y="672"/>
                    <a:pt x="0" y="672"/>
                    <a:pt x="0" y="672"/>
                  </a:cubicBezTo>
                  <a:cubicBezTo>
                    <a:pt x="0" y="32"/>
                    <a:pt x="0" y="32"/>
                    <a:pt x="0" y="32"/>
                  </a:cubicBezTo>
                  <a:cubicBezTo>
                    <a:pt x="0" y="32"/>
                    <a:pt x="4" y="1"/>
                    <a:pt x="31" y="0"/>
                  </a:cubicBezTo>
                  <a:cubicBezTo>
                    <a:pt x="57" y="0"/>
                    <a:pt x="63" y="32"/>
                    <a:pt x="63" y="32"/>
                  </a:cubicBezTo>
                  <a:cubicBezTo>
                    <a:pt x="63" y="672"/>
                    <a:pt x="63" y="672"/>
                    <a:pt x="63" y="672"/>
                  </a:cubicBezTo>
                </a:path>
              </a:pathLst>
            </a:custGeom>
            <a:solidFill>
              <a:srgbClr val="F778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92" name="Freeform 21"/>
            <p:cNvSpPr>
              <a:spLocks/>
            </p:cNvSpPr>
            <p:nvPr/>
          </p:nvSpPr>
          <p:spPr bwMode="auto">
            <a:xfrm>
              <a:off x="6959786" y="5783485"/>
              <a:ext cx="100315" cy="1069802"/>
            </a:xfrm>
            <a:custGeom>
              <a:avLst/>
              <a:gdLst>
                <a:gd name="T0" fmla="*/ 63 w 63"/>
                <a:gd name="T1" fmla="*/ 672 h 672"/>
                <a:gd name="T2" fmla="*/ 0 w 63"/>
                <a:gd name="T3" fmla="*/ 672 h 672"/>
                <a:gd name="T4" fmla="*/ 0 w 63"/>
                <a:gd name="T5" fmla="*/ 32 h 672"/>
                <a:gd name="T6" fmla="*/ 31 w 63"/>
                <a:gd name="T7" fmla="*/ 0 h 672"/>
                <a:gd name="T8" fmla="*/ 63 w 63"/>
                <a:gd name="T9" fmla="*/ 32 h 672"/>
                <a:gd name="T10" fmla="*/ 63 w 63"/>
                <a:gd name="T11" fmla="*/ 672 h 672"/>
              </a:gdLst>
              <a:ahLst/>
              <a:cxnLst>
                <a:cxn ang="0">
                  <a:pos x="T0" y="T1"/>
                </a:cxn>
                <a:cxn ang="0">
                  <a:pos x="T2" y="T3"/>
                </a:cxn>
                <a:cxn ang="0">
                  <a:pos x="T4" y="T5"/>
                </a:cxn>
                <a:cxn ang="0">
                  <a:pos x="T6" y="T7"/>
                </a:cxn>
                <a:cxn ang="0">
                  <a:pos x="T8" y="T9"/>
                </a:cxn>
                <a:cxn ang="0">
                  <a:pos x="T10" y="T11"/>
                </a:cxn>
              </a:cxnLst>
              <a:rect l="0" t="0" r="r" b="b"/>
              <a:pathLst>
                <a:path w="63" h="672">
                  <a:moveTo>
                    <a:pt x="63" y="672"/>
                  </a:moveTo>
                  <a:cubicBezTo>
                    <a:pt x="0" y="672"/>
                    <a:pt x="0" y="672"/>
                    <a:pt x="0" y="672"/>
                  </a:cubicBezTo>
                  <a:cubicBezTo>
                    <a:pt x="0" y="32"/>
                    <a:pt x="0" y="32"/>
                    <a:pt x="0" y="32"/>
                  </a:cubicBezTo>
                  <a:cubicBezTo>
                    <a:pt x="0" y="32"/>
                    <a:pt x="4" y="1"/>
                    <a:pt x="31" y="0"/>
                  </a:cubicBezTo>
                  <a:cubicBezTo>
                    <a:pt x="58" y="0"/>
                    <a:pt x="63" y="32"/>
                    <a:pt x="63" y="32"/>
                  </a:cubicBezTo>
                  <a:lnTo>
                    <a:pt x="63" y="672"/>
                  </a:lnTo>
                  <a:close/>
                </a:path>
              </a:pathLst>
            </a:custGeom>
            <a:solidFill>
              <a:srgbClr val="44546A">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93" name="Freeform 22"/>
            <p:cNvSpPr>
              <a:spLocks/>
            </p:cNvSpPr>
            <p:nvPr/>
          </p:nvSpPr>
          <p:spPr bwMode="auto">
            <a:xfrm>
              <a:off x="7056735" y="5357314"/>
              <a:ext cx="130611" cy="191204"/>
            </a:xfrm>
            <a:custGeom>
              <a:avLst/>
              <a:gdLst>
                <a:gd name="T0" fmla="*/ 0 w 82"/>
                <a:gd name="T1" fmla="*/ 110 h 120"/>
                <a:gd name="T2" fmla="*/ 82 w 82"/>
                <a:gd name="T3" fmla="*/ 112 h 120"/>
                <a:gd name="T4" fmla="*/ 48 w 82"/>
                <a:gd name="T5" fmla="*/ 0 h 120"/>
                <a:gd name="T6" fmla="*/ 28 w 82"/>
                <a:gd name="T7" fmla="*/ 0 h 120"/>
                <a:gd name="T8" fmla="*/ 0 w 82"/>
                <a:gd name="T9" fmla="*/ 110 h 120"/>
              </a:gdLst>
              <a:ahLst/>
              <a:cxnLst>
                <a:cxn ang="0">
                  <a:pos x="T0" y="T1"/>
                </a:cxn>
                <a:cxn ang="0">
                  <a:pos x="T2" y="T3"/>
                </a:cxn>
                <a:cxn ang="0">
                  <a:pos x="T4" y="T5"/>
                </a:cxn>
                <a:cxn ang="0">
                  <a:pos x="T6" y="T7"/>
                </a:cxn>
                <a:cxn ang="0">
                  <a:pos x="T8" y="T9"/>
                </a:cxn>
              </a:cxnLst>
              <a:rect l="0" t="0" r="r" b="b"/>
              <a:pathLst>
                <a:path w="82" h="120">
                  <a:moveTo>
                    <a:pt x="0" y="110"/>
                  </a:moveTo>
                  <a:cubicBezTo>
                    <a:pt x="0" y="110"/>
                    <a:pt x="39" y="120"/>
                    <a:pt x="82" y="112"/>
                  </a:cubicBezTo>
                  <a:cubicBezTo>
                    <a:pt x="48" y="0"/>
                    <a:pt x="48" y="0"/>
                    <a:pt x="48" y="0"/>
                  </a:cubicBezTo>
                  <a:cubicBezTo>
                    <a:pt x="28" y="0"/>
                    <a:pt x="28" y="0"/>
                    <a:pt x="28" y="0"/>
                  </a:cubicBezTo>
                  <a:cubicBezTo>
                    <a:pt x="0" y="110"/>
                    <a:pt x="0" y="110"/>
                    <a:pt x="0" y="110"/>
                  </a:cubicBezTo>
                </a:path>
              </a:pathLst>
            </a:custGeom>
            <a:solidFill>
              <a:srgbClr val="44546A">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94" name="Freeform 45"/>
            <p:cNvSpPr>
              <a:spLocks/>
            </p:cNvSpPr>
            <p:nvPr/>
          </p:nvSpPr>
          <p:spPr bwMode="auto">
            <a:xfrm>
              <a:off x="7117328" y="5355294"/>
              <a:ext cx="249778" cy="1502706"/>
            </a:xfrm>
            <a:custGeom>
              <a:avLst/>
              <a:gdLst>
                <a:gd name="T0" fmla="*/ 34 w 157"/>
                <a:gd name="T1" fmla="*/ 0 h 944"/>
                <a:gd name="T2" fmla="*/ 0 w 157"/>
                <a:gd name="T3" fmla="*/ 1 h 944"/>
                <a:gd name="T4" fmla="*/ 0 w 157"/>
                <a:gd name="T5" fmla="*/ 1 h 944"/>
                <a:gd name="T6" fmla="*/ 10 w 157"/>
                <a:gd name="T7" fmla="*/ 1 h 944"/>
                <a:gd name="T8" fmla="*/ 44 w 157"/>
                <a:gd name="T9" fmla="*/ 113 h 944"/>
                <a:gd name="T10" fmla="*/ 44 w 157"/>
                <a:gd name="T11" fmla="*/ 113 h 944"/>
                <a:gd name="T12" fmla="*/ 98 w 157"/>
                <a:gd name="T13" fmla="*/ 284 h 944"/>
                <a:gd name="T14" fmla="*/ 97 w 157"/>
                <a:gd name="T15" fmla="*/ 286 h 944"/>
                <a:gd name="T16" fmla="*/ 103 w 157"/>
                <a:gd name="T17" fmla="*/ 301 h 944"/>
                <a:gd name="T18" fmla="*/ 103 w 157"/>
                <a:gd name="T19" fmla="*/ 941 h 944"/>
                <a:gd name="T20" fmla="*/ 41 w 157"/>
                <a:gd name="T21" fmla="*/ 941 h 944"/>
                <a:gd name="T22" fmla="*/ 41 w 157"/>
                <a:gd name="T23" fmla="*/ 942 h 944"/>
                <a:gd name="T24" fmla="*/ 0 w 157"/>
                <a:gd name="T25" fmla="*/ 942 h 944"/>
                <a:gd name="T26" fmla="*/ 0 w 157"/>
                <a:gd name="T27" fmla="*/ 944 h 944"/>
                <a:gd name="T28" fmla="*/ 157 w 157"/>
                <a:gd name="T29" fmla="*/ 942 h 944"/>
                <a:gd name="T30" fmla="*/ 142 w 157"/>
                <a:gd name="T31" fmla="*/ 290 h 944"/>
                <a:gd name="T32" fmla="*/ 34 w 157"/>
                <a:gd name="T33" fmla="*/ 0 h 9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7" h="944">
                  <a:moveTo>
                    <a:pt x="34" y="0"/>
                  </a:moveTo>
                  <a:cubicBezTo>
                    <a:pt x="0" y="1"/>
                    <a:pt x="0" y="1"/>
                    <a:pt x="0" y="1"/>
                  </a:cubicBezTo>
                  <a:cubicBezTo>
                    <a:pt x="0" y="1"/>
                    <a:pt x="0" y="1"/>
                    <a:pt x="0" y="1"/>
                  </a:cubicBezTo>
                  <a:cubicBezTo>
                    <a:pt x="10" y="1"/>
                    <a:pt x="10" y="1"/>
                    <a:pt x="10" y="1"/>
                  </a:cubicBezTo>
                  <a:cubicBezTo>
                    <a:pt x="44" y="113"/>
                    <a:pt x="44" y="113"/>
                    <a:pt x="44" y="113"/>
                  </a:cubicBezTo>
                  <a:cubicBezTo>
                    <a:pt x="44" y="113"/>
                    <a:pt x="44" y="113"/>
                    <a:pt x="44" y="113"/>
                  </a:cubicBezTo>
                  <a:cubicBezTo>
                    <a:pt x="98" y="284"/>
                    <a:pt x="98" y="284"/>
                    <a:pt x="98" y="284"/>
                  </a:cubicBezTo>
                  <a:cubicBezTo>
                    <a:pt x="97" y="286"/>
                    <a:pt x="97" y="286"/>
                    <a:pt x="97" y="286"/>
                  </a:cubicBezTo>
                  <a:cubicBezTo>
                    <a:pt x="101" y="293"/>
                    <a:pt x="103" y="301"/>
                    <a:pt x="103" y="301"/>
                  </a:cubicBezTo>
                  <a:cubicBezTo>
                    <a:pt x="103" y="941"/>
                    <a:pt x="103" y="941"/>
                    <a:pt x="103" y="941"/>
                  </a:cubicBezTo>
                  <a:cubicBezTo>
                    <a:pt x="41" y="941"/>
                    <a:pt x="41" y="941"/>
                    <a:pt x="41" y="941"/>
                  </a:cubicBezTo>
                  <a:cubicBezTo>
                    <a:pt x="41" y="942"/>
                    <a:pt x="41" y="942"/>
                    <a:pt x="41" y="942"/>
                  </a:cubicBezTo>
                  <a:cubicBezTo>
                    <a:pt x="0" y="942"/>
                    <a:pt x="0" y="942"/>
                    <a:pt x="0" y="942"/>
                  </a:cubicBezTo>
                  <a:cubicBezTo>
                    <a:pt x="0" y="944"/>
                    <a:pt x="0" y="944"/>
                    <a:pt x="0" y="944"/>
                  </a:cubicBezTo>
                  <a:cubicBezTo>
                    <a:pt x="157" y="942"/>
                    <a:pt x="157" y="942"/>
                    <a:pt x="157" y="942"/>
                  </a:cubicBezTo>
                  <a:cubicBezTo>
                    <a:pt x="142" y="290"/>
                    <a:pt x="142" y="290"/>
                    <a:pt x="142" y="290"/>
                  </a:cubicBezTo>
                  <a:cubicBezTo>
                    <a:pt x="34" y="0"/>
                    <a:pt x="34" y="0"/>
                    <a:pt x="34" y="0"/>
                  </a:cubicBezTo>
                </a:path>
              </a:pathLst>
            </a:custGeom>
            <a:solidFill>
              <a:srgbClr val="9C96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95" name="Freeform 46"/>
            <p:cNvSpPr>
              <a:spLocks/>
            </p:cNvSpPr>
            <p:nvPr/>
          </p:nvSpPr>
          <p:spPr bwMode="auto">
            <a:xfrm>
              <a:off x="7117328" y="5535727"/>
              <a:ext cx="156195" cy="295559"/>
            </a:xfrm>
            <a:custGeom>
              <a:avLst/>
              <a:gdLst>
                <a:gd name="T0" fmla="*/ 44 w 98"/>
                <a:gd name="T1" fmla="*/ 0 h 186"/>
                <a:gd name="T2" fmla="*/ 9 w 98"/>
                <a:gd name="T3" fmla="*/ 3 h 186"/>
                <a:gd name="T4" fmla="*/ 0 w 98"/>
                <a:gd name="T5" fmla="*/ 3 h 186"/>
                <a:gd name="T6" fmla="*/ 0 w 98"/>
                <a:gd name="T7" fmla="*/ 159 h 186"/>
                <a:gd name="T8" fmla="*/ 1 w 98"/>
                <a:gd name="T9" fmla="*/ 159 h 186"/>
                <a:gd name="T10" fmla="*/ 2 w 98"/>
                <a:gd name="T11" fmla="*/ 159 h 186"/>
                <a:gd name="T12" fmla="*/ 40 w 98"/>
                <a:gd name="T13" fmla="*/ 186 h 186"/>
                <a:gd name="T14" fmla="*/ 71 w 98"/>
                <a:gd name="T15" fmla="*/ 156 h 186"/>
                <a:gd name="T16" fmla="*/ 71 w 98"/>
                <a:gd name="T17" fmla="*/ 156 h 186"/>
                <a:gd name="T18" fmla="*/ 97 w 98"/>
                <a:gd name="T19" fmla="*/ 173 h 186"/>
                <a:gd name="T20" fmla="*/ 98 w 98"/>
                <a:gd name="T21" fmla="*/ 171 h 186"/>
                <a:gd name="T22" fmla="*/ 44 w 98"/>
                <a:gd name="T23" fmla="*/ 0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8" h="186">
                  <a:moveTo>
                    <a:pt x="44" y="0"/>
                  </a:moveTo>
                  <a:cubicBezTo>
                    <a:pt x="31" y="2"/>
                    <a:pt x="20" y="3"/>
                    <a:pt x="9" y="3"/>
                  </a:cubicBezTo>
                  <a:cubicBezTo>
                    <a:pt x="6" y="3"/>
                    <a:pt x="3" y="3"/>
                    <a:pt x="0" y="3"/>
                  </a:cubicBezTo>
                  <a:cubicBezTo>
                    <a:pt x="0" y="159"/>
                    <a:pt x="0" y="159"/>
                    <a:pt x="0" y="159"/>
                  </a:cubicBezTo>
                  <a:cubicBezTo>
                    <a:pt x="0" y="159"/>
                    <a:pt x="1" y="159"/>
                    <a:pt x="1" y="159"/>
                  </a:cubicBezTo>
                  <a:cubicBezTo>
                    <a:pt x="2" y="159"/>
                    <a:pt x="2" y="159"/>
                    <a:pt x="2" y="159"/>
                  </a:cubicBezTo>
                  <a:cubicBezTo>
                    <a:pt x="27" y="159"/>
                    <a:pt x="37" y="177"/>
                    <a:pt x="40" y="186"/>
                  </a:cubicBezTo>
                  <a:cubicBezTo>
                    <a:pt x="42" y="179"/>
                    <a:pt x="48" y="157"/>
                    <a:pt x="71" y="156"/>
                  </a:cubicBezTo>
                  <a:cubicBezTo>
                    <a:pt x="71" y="156"/>
                    <a:pt x="71" y="156"/>
                    <a:pt x="71" y="156"/>
                  </a:cubicBezTo>
                  <a:cubicBezTo>
                    <a:pt x="85" y="156"/>
                    <a:pt x="92" y="165"/>
                    <a:pt x="97" y="173"/>
                  </a:cubicBezTo>
                  <a:cubicBezTo>
                    <a:pt x="98" y="171"/>
                    <a:pt x="98" y="171"/>
                    <a:pt x="98" y="171"/>
                  </a:cubicBezTo>
                  <a:cubicBezTo>
                    <a:pt x="44" y="0"/>
                    <a:pt x="44" y="0"/>
                    <a:pt x="44" y="0"/>
                  </a:cubicBezTo>
                </a:path>
              </a:pathLst>
            </a:custGeom>
            <a:solidFill>
              <a:srgbClr val="C2B3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96" name="Freeform 47"/>
            <p:cNvSpPr>
              <a:spLocks/>
            </p:cNvSpPr>
            <p:nvPr/>
          </p:nvSpPr>
          <p:spPr bwMode="auto">
            <a:xfrm>
              <a:off x="7117328" y="5788871"/>
              <a:ext cx="65306" cy="1066436"/>
            </a:xfrm>
            <a:custGeom>
              <a:avLst/>
              <a:gdLst>
                <a:gd name="T0" fmla="*/ 2 w 41"/>
                <a:gd name="T1" fmla="*/ 0 h 670"/>
                <a:gd name="T2" fmla="*/ 1 w 41"/>
                <a:gd name="T3" fmla="*/ 0 h 670"/>
                <a:gd name="T4" fmla="*/ 0 w 41"/>
                <a:gd name="T5" fmla="*/ 0 h 670"/>
                <a:gd name="T6" fmla="*/ 0 w 41"/>
                <a:gd name="T7" fmla="*/ 670 h 670"/>
                <a:gd name="T8" fmla="*/ 41 w 41"/>
                <a:gd name="T9" fmla="*/ 670 h 670"/>
                <a:gd name="T10" fmla="*/ 41 w 41"/>
                <a:gd name="T11" fmla="*/ 669 h 670"/>
                <a:gd name="T12" fmla="*/ 40 w 41"/>
                <a:gd name="T13" fmla="*/ 669 h 670"/>
                <a:gd name="T14" fmla="*/ 40 w 41"/>
                <a:gd name="T15" fmla="*/ 29 h 670"/>
                <a:gd name="T16" fmla="*/ 40 w 41"/>
                <a:gd name="T17" fmla="*/ 27 h 670"/>
                <a:gd name="T18" fmla="*/ 2 w 41"/>
                <a:gd name="T19" fmla="*/ 0 h 6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1" h="670">
                  <a:moveTo>
                    <a:pt x="2" y="0"/>
                  </a:moveTo>
                  <a:cubicBezTo>
                    <a:pt x="2" y="0"/>
                    <a:pt x="2" y="0"/>
                    <a:pt x="1" y="0"/>
                  </a:cubicBezTo>
                  <a:cubicBezTo>
                    <a:pt x="1" y="0"/>
                    <a:pt x="0" y="0"/>
                    <a:pt x="0" y="0"/>
                  </a:cubicBezTo>
                  <a:cubicBezTo>
                    <a:pt x="0" y="670"/>
                    <a:pt x="0" y="670"/>
                    <a:pt x="0" y="670"/>
                  </a:cubicBezTo>
                  <a:cubicBezTo>
                    <a:pt x="41" y="670"/>
                    <a:pt x="41" y="670"/>
                    <a:pt x="41" y="670"/>
                  </a:cubicBezTo>
                  <a:cubicBezTo>
                    <a:pt x="41" y="669"/>
                    <a:pt x="41" y="669"/>
                    <a:pt x="41" y="669"/>
                  </a:cubicBezTo>
                  <a:cubicBezTo>
                    <a:pt x="40" y="669"/>
                    <a:pt x="40" y="669"/>
                    <a:pt x="40" y="669"/>
                  </a:cubicBezTo>
                  <a:cubicBezTo>
                    <a:pt x="40" y="29"/>
                    <a:pt x="40" y="29"/>
                    <a:pt x="40" y="29"/>
                  </a:cubicBezTo>
                  <a:cubicBezTo>
                    <a:pt x="40" y="29"/>
                    <a:pt x="40" y="28"/>
                    <a:pt x="40" y="27"/>
                  </a:cubicBezTo>
                  <a:cubicBezTo>
                    <a:pt x="37" y="18"/>
                    <a:pt x="27" y="0"/>
                    <a:pt x="2" y="0"/>
                  </a:cubicBezTo>
                </a:path>
              </a:pathLst>
            </a:custGeom>
            <a:solidFill>
              <a:srgbClr val="44546A"/>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97" name="Freeform 48"/>
            <p:cNvSpPr>
              <a:spLocks/>
            </p:cNvSpPr>
            <p:nvPr/>
          </p:nvSpPr>
          <p:spPr bwMode="auto">
            <a:xfrm>
              <a:off x="7181287" y="5783485"/>
              <a:ext cx="100315" cy="1069802"/>
            </a:xfrm>
            <a:custGeom>
              <a:avLst/>
              <a:gdLst>
                <a:gd name="T0" fmla="*/ 31 w 63"/>
                <a:gd name="T1" fmla="*/ 0 h 672"/>
                <a:gd name="T2" fmla="*/ 31 w 63"/>
                <a:gd name="T3" fmla="*/ 0 h 672"/>
                <a:gd name="T4" fmla="*/ 0 w 63"/>
                <a:gd name="T5" fmla="*/ 30 h 672"/>
                <a:gd name="T6" fmla="*/ 0 w 63"/>
                <a:gd name="T7" fmla="*/ 32 h 672"/>
                <a:gd name="T8" fmla="*/ 0 w 63"/>
                <a:gd name="T9" fmla="*/ 672 h 672"/>
                <a:gd name="T10" fmla="*/ 1 w 63"/>
                <a:gd name="T11" fmla="*/ 672 h 672"/>
                <a:gd name="T12" fmla="*/ 63 w 63"/>
                <a:gd name="T13" fmla="*/ 672 h 672"/>
                <a:gd name="T14" fmla="*/ 63 w 63"/>
                <a:gd name="T15" fmla="*/ 32 h 672"/>
                <a:gd name="T16" fmla="*/ 57 w 63"/>
                <a:gd name="T17" fmla="*/ 17 h 672"/>
                <a:gd name="T18" fmla="*/ 31 w 63"/>
                <a:gd name="T19" fmla="*/ 0 h 6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3" h="672">
                  <a:moveTo>
                    <a:pt x="31" y="0"/>
                  </a:moveTo>
                  <a:cubicBezTo>
                    <a:pt x="31" y="0"/>
                    <a:pt x="31" y="0"/>
                    <a:pt x="31" y="0"/>
                  </a:cubicBezTo>
                  <a:cubicBezTo>
                    <a:pt x="8" y="1"/>
                    <a:pt x="2" y="23"/>
                    <a:pt x="0" y="30"/>
                  </a:cubicBezTo>
                  <a:cubicBezTo>
                    <a:pt x="0" y="31"/>
                    <a:pt x="0" y="32"/>
                    <a:pt x="0" y="32"/>
                  </a:cubicBezTo>
                  <a:cubicBezTo>
                    <a:pt x="0" y="672"/>
                    <a:pt x="0" y="672"/>
                    <a:pt x="0" y="672"/>
                  </a:cubicBezTo>
                  <a:cubicBezTo>
                    <a:pt x="1" y="672"/>
                    <a:pt x="1" y="672"/>
                    <a:pt x="1" y="672"/>
                  </a:cubicBezTo>
                  <a:cubicBezTo>
                    <a:pt x="63" y="672"/>
                    <a:pt x="63" y="672"/>
                    <a:pt x="63" y="672"/>
                  </a:cubicBezTo>
                  <a:cubicBezTo>
                    <a:pt x="63" y="32"/>
                    <a:pt x="63" y="32"/>
                    <a:pt x="63" y="32"/>
                  </a:cubicBezTo>
                  <a:cubicBezTo>
                    <a:pt x="63" y="32"/>
                    <a:pt x="61" y="24"/>
                    <a:pt x="57" y="17"/>
                  </a:cubicBezTo>
                  <a:cubicBezTo>
                    <a:pt x="52" y="9"/>
                    <a:pt x="45" y="0"/>
                    <a:pt x="31" y="0"/>
                  </a:cubicBezTo>
                </a:path>
              </a:pathLst>
            </a:custGeom>
            <a:solidFill>
              <a:srgbClr val="44546A"/>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498" name="Freeform 49"/>
            <p:cNvSpPr>
              <a:spLocks/>
            </p:cNvSpPr>
            <p:nvPr/>
          </p:nvSpPr>
          <p:spPr bwMode="auto">
            <a:xfrm>
              <a:off x="7117328" y="5357314"/>
              <a:ext cx="70019" cy="183125"/>
            </a:xfrm>
            <a:custGeom>
              <a:avLst/>
              <a:gdLst>
                <a:gd name="T0" fmla="*/ 10 w 44"/>
                <a:gd name="T1" fmla="*/ 0 h 115"/>
                <a:gd name="T2" fmla="*/ 0 w 44"/>
                <a:gd name="T3" fmla="*/ 0 h 115"/>
                <a:gd name="T4" fmla="*/ 0 w 44"/>
                <a:gd name="T5" fmla="*/ 115 h 115"/>
                <a:gd name="T6" fmla="*/ 9 w 44"/>
                <a:gd name="T7" fmla="*/ 115 h 115"/>
                <a:gd name="T8" fmla="*/ 44 w 44"/>
                <a:gd name="T9" fmla="*/ 112 h 115"/>
                <a:gd name="T10" fmla="*/ 44 w 44"/>
                <a:gd name="T11" fmla="*/ 112 h 115"/>
                <a:gd name="T12" fmla="*/ 10 w 44"/>
                <a:gd name="T13" fmla="*/ 0 h 115"/>
              </a:gdLst>
              <a:ahLst/>
              <a:cxnLst>
                <a:cxn ang="0">
                  <a:pos x="T0" y="T1"/>
                </a:cxn>
                <a:cxn ang="0">
                  <a:pos x="T2" y="T3"/>
                </a:cxn>
                <a:cxn ang="0">
                  <a:pos x="T4" y="T5"/>
                </a:cxn>
                <a:cxn ang="0">
                  <a:pos x="T6" y="T7"/>
                </a:cxn>
                <a:cxn ang="0">
                  <a:pos x="T8" y="T9"/>
                </a:cxn>
                <a:cxn ang="0">
                  <a:pos x="T10" y="T11"/>
                </a:cxn>
                <a:cxn ang="0">
                  <a:pos x="T12" y="T13"/>
                </a:cxn>
              </a:cxnLst>
              <a:rect l="0" t="0" r="r" b="b"/>
              <a:pathLst>
                <a:path w="44" h="115">
                  <a:moveTo>
                    <a:pt x="10" y="0"/>
                  </a:moveTo>
                  <a:cubicBezTo>
                    <a:pt x="0" y="0"/>
                    <a:pt x="0" y="0"/>
                    <a:pt x="0" y="0"/>
                  </a:cubicBezTo>
                  <a:cubicBezTo>
                    <a:pt x="0" y="115"/>
                    <a:pt x="0" y="115"/>
                    <a:pt x="0" y="115"/>
                  </a:cubicBezTo>
                  <a:cubicBezTo>
                    <a:pt x="3" y="115"/>
                    <a:pt x="6" y="115"/>
                    <a:pt x="9" y="115"/>
                  </a:cubicBezTo>
                  <a:cubicBezTo>
                    <a:pt x="20" y="115"/>
                    <a:pt x="31" y="114"/>
                    <a:pt x="44" y="112"/>
                  </a:cubicBezTo>
                  <a:cubicBezTo>
                    <a:pt x="44" y="112"/>
                    <a:pt x="44" y="112"/>
                    <a:pt x="44" y="112"/>
                  </a:cubicBezTo>
                  <a:cubicBezTo>
                    <a:pt x="10" y="0"/>
                    <a:pt x="10" y="0"/>
                    <a:pt x="10" y="0"/>
                  </a:cubicBezTo>
                </a:path>
              </a:pathLst>
            </a:custGeom>
            <a:solidFill>
              <a:srgbClr val="44546A"/>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grpSp>
      <p:grpSp>
        <p:nvGrpSpPr>
          <p:cNvPr id="499" name="Group 5"/>
          <p:cNvGrpSpPr/>
          <p:nvPr userDrawn="1"/>
        </p:nvGrpSpPr>
        <p:grpSpPr>
          <a:xfrm rot="10800000" flipV="1">
            <a:off x="6252450" y="6225656"/>
            <a:ext cx="403952" cy="2167807"/>
            <a:chOff x="6007804" y="4266641"/>
            <a:chExt cx="403952" cy="2588666"/>
          </a:xfrm>
        </p:grpSpPr>
        <p:sp>
          <p:nvSpPr>
            <p:cNvPr id="500" name="Freeform 29"/>
            <p:cNvSpPr>
              <a:spLocks/>
            </p:cNvSpPr>
            <p:nvPr/>
          </p:nvSpPr>
          <p:spPr bwMode="auto">
            <a:xfrm>
              <a:off x="6018576" y="4273373"/>
              <a:ext cx="300945" cy="490130"/>
            </a:xfrm>
            <a:custGeom>
              <a:avLst/>
              <a:gdLst>
                <a:gd name="T0" fmla="*/ 447 w 447"/>
                <a:gd name="T1" fmla="*/ 657 h 728"/>
                <a:gd name="T2" fmla="*/ 242 w 447"/>
                <a:gd name="T3" fmla="*/ 0 h 728"/>
                <a:gd name="T4" fmla="*/ 197 w 447"/>
                <a:gd name="T5" fmla="*/ 0 h 728"/>
                <a:gd name="T6" fmla="*/ 0 w 447"/>
                <a:gd name="T7" fmla="*/ 681 h 728"/>
                <a:gd name="T8" fmla="*/ 12 w 447"/>
                <a:gd name="T9" fmla="*/ 728 h 728"/>
                <a:gd name="T10" fmla="*/ 424 w 447"/>
                <a:gd name="T11" fmla="*/ 726 h 728"/>
                <a:gd name="T12" fmla="*/ 447 w 447"/>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47" h="728">
                  <a:moveTo>
                    <a:pt x="447" y="657"/>
                  </a:moveTo>
                  <a:lnTo>
                    <a:pt x="242" y="0"/>
                  </a:lnTo>
                  <a:lnTo>
                    <a:pt x="197" y="0"/>
                  </a:lnTo>
                  <a:lnTo>
                    <a:pt x="0" y="681"/>
                  </a:lnTo>
                  <a:lnTo>
                    <a:pt x="12" y="728"/>
                  </a:lnTo>
                  <a:lnTo>
                    <a:pt x="424" y="726"/>
                  </a:lnTo>
                  <a:lnTo>
                    <a:pt x="447" y="657"/>
                  </a:lnTo>
                  <a:close/>
                </a:path>
              </a:pathLst>
            </a:custGeom>
            <a:solidFill>
              <a:srgbClr val="F8E9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501" name="Freeform 30"/>
            <p:cNvSpPr>
              <a:spLocks/>
            </p:cNvSpPr>
            <p:nvPr/>
          </p:nvSpPr>
          <p:spPr bwMode="auto">
            <a:xfrm>
              <a:off x="6018576" y="4273373"/>
              <a:ext cx="300945" cy="490130"/>
            </a:xfrm>
            <a:custGeom>
              <a:avLst/>
              <a:gdLst>
                <a:gd name="T0" fmla="*/ 447 w 447"/>
                <a:gd name="T1" fmla="*/ 657 h 728"/>
                <a:gd name="T2" fmla="*/ 242 w 447"/>
                <a:gd name="T3" fmla="*/ 0 h 728"/>
                <a:gd name="T4" fmla="*/ 197 w 447"/>
                <a:gd name="T5" fmla="*/ 0 h 728"/>
                <a:gd name="T6" fmla="*/ 0 w 447"/>
                <a:gd name="T7" fmla="*/ 681 h 728"/>
                <a:gd name="T8" fmla="*/ 12 w 447"/>
                <a:gd name="T9" fmla="*/ 728 h 728"/>
                <a:gd name="T10" fmla="*/ 424 w 447"/>
                <a:gd name="T11" fmla="*/ 726 h 728"/>
                <a:gd name="T12" fmla="*/ 447 w 447"/>
                <a:gd name="T13" fmla="*/ 657 h 728"/>
              </a:gdLst>
              <a:ahLst/>
              <a:cxnLst>
                <a:cxn ang="0">
                  <a:pos x="T0" y="T1"/>
                </a:cxn>
                <a:cxn ang="0">
                  <a:pos x="T2" y="T3"/>
                </a:cxn>
                <a:cxn ang="0">
                  <a:pos x="T4" y="T5"/>
                </a:cxn>
                <a:cxn ang="0">
                  <a:pos x="T6" y="T7"/>
                </a:cxn>
                <a:cxn ang="0">
                  <a:pos x="T8" y="T9"/>
                </a:cxn>
                <a:cxn ang="0">
                  <a:pos x="T10" y="T11"/>
                </a:cxn>
                <a:cxn ang="0">
                  <a:pos x="T12" y="T13"/>
                </a:cxn>
              </a:cxnLst>
              <a:rect l="0" t="0" r="r" b="b"/>
              <a:pathLst>
                <a:path w="447" h="728">
                  <a:moveTo>
                    <a:pt x="447" y="657"/>
                  </a:moveTo>
                  <a:lnTo>
                    <a:pt x="242" y="0"/>
                  </a:lnTo>
                  <a:lnTo>
                    <a:pt x="197" y="0"/>
                  </a:lnTo>
                  <a:lnTo>
                    <a:pt x="0" y="681"/>
                  </a:lnTo>
                  <a:lnTo>
                    <a:pt x="12" y="728"/>
                  </a:lnTo>
                  <a:lnTo>
                    <a:pt x="424" y="726"/>
                  </a:lnTo>
                  <a:lnTo>
                    <a:pt x="447" y="65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502" name="Freeform 31"/>
            <p:cNvSpPr>
              <a:spLocks/>
            </p:cNvSpPr>
            <p:nvPr/>
          </p:nvSpPr>
          <p:spPr bwMode="auto">
            <a:xfrm>
              <a:off x="6104752" y="4694831"/>
              <a:ext cx="125899" cy="2160476"/>
            </a:xfrm>
            <a:custGeom>
              <a:avLst/>
              <a:gdLst>
                <a:gd name="T0" fmla="*/ 79 w 79"/>
                <a:gd name="T1" fmla="*/ 1357 h 1357"/>
                <a:gd name="T2" fmla="*/ 0 w 79"/>
                <a:gd name="T3" fmla="*/ 1357 h 1357"/>
                <a:gd name="T4" fmla="*/ 0 w 79"/>
                <a:gd name="T5" fmla="*/ 32 h 1357"/>
                <a:gd name="T6" fmla="*/ 39 w 79"/>
                <a:gd name="T7" fmla="*/ 1 h 1357"/>
                <a:gd name="T8" fmla="*/ 79 w 79"/>
                <a:gd name="T9" fmla="*/ 32 h 1357"/>
                <a:gd name="T10" fmla="*/ 79 w 79"/>
                <a:gd name="T11" fmla="*/ 1357 h 1357"/>
              </a:gdLst>
              <a:ahLst/>
              <a:cxnLst>
                <a:cxn ang="0">
                  <a:pos x="T0" y="T1"/>
                </a:cxn>
                <a:cxn ang="0">
                  <a:pos x="T2" y="T3"/>
                </a:cxn>
                <a:cxn ang="0">
                  <a:pos x="T4" y="T5"/>
                </a:cxn>
                <a:cxn ang="0">
                  <a:pos x="T6" y="T7"/>
                </a:cxn>
                <a:cxn ang="0">
                  <a:pos x="T8" y="T9"/>
                </a:cxn>
                <a:cxn ang="0">
                  <a:pos x="T10" y="T11"/>
                </a:cxn>
              </a:cxnLst>
              <a:rect l="0" t="0" r="r" b="b"/>
              <a:pathLst>
                <a:path w="79" h="1357">
                  <a:moveTo>
                    <a:pt x="79" y="1357"/>
                  </a:moveTo>
                  <a:cubicBezTo>
                    <a:pt x="0" y="1357"/>
                    <a:pt x="0" y="1357"/>
                    <a:pt x="0" y="1357"/>
                  </a:cubicBezTo>
                  <a:cubicBezTo>
                    <a:pt x="0" y="32"/>
                    <a:pt x="0" y="32"/>
                    <a:pt x="0" y="32"/>
                  </a:cubicBezTo>
                  <a:cubicBezTo>
                    <a:pt x="0" y="32"/>
                    <a:pt x="5" y="1"/>
                    <a:pt x="39" y="1"/>
                  </a:cubicBezTo>
                  <a:cubicBezTo>
                    <a:pt x="73" y="0"/>
                    <a:pt x="79" y="32"/>
                    <a:pt x="79" y="32"/>
                  </a:cubicBezTo>
                  <a:cubicBezTo>
                    <a:pt x="79" y="1357"/>
                    <a:pt x="79" y="1357"/>
                    <a:pt x="79" y="1357"/>
                  </a:cubicBezTo>
                </a:path>
              </a:pathLst>
            </a:custGeom>
            <a:solidFill>
              <a:srgbClr val="F39C11">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503" name="Freeform 32"/>
            <p:cNvSpPr>
              <a:spLocks/>
            </p:cNvSpPr>
            <p:nvPr/>
          </p:nvSpPr>
          <p:spPr bwMode="auto">
            <a:xfrm>
              <a:off x="6228631" y="4692138"/>
              <a:ext cx="100315" cy="2161149"/>
            </a:xfrm>
            <a:custGeom>
              <a:avLst/>
              <a:gdLst>
                <a:gd name="T0" fmla="*/ 63 w 63"/>
                <a:gd name="T1" fmla="*/ 1358 h 1358"/>
                <a:gd name="T2" fmla="*/ 0 w 63"/>
                <a:gd name="T3" fmla="*/ 1358 h 1358"/>
                <a:gd name="T4" fmla="*/ 0 w 63"/>
                <a:gd name="T5" fmla="*/ 32 h 1358"/>
                <a:gd name="T6" fmla="*/ 30 w 63"/>
                <a:gd name="T7" fmla="*/ 0 h 1358"/>
                <a:gd name="T8" fmla="*/ 63 w 63"/>
                <a:gd name="T9" fmla="*/ 32 h 1358"/>
                <a:gd name="T10" fmla="*/ 63 w 63"/>
                <a:gd name="T11" fmla="*/ 1358 h 1358"/>
              </a:gdLst>
              <a:ahLst/>
              <a:cxnLst>
                <a:cxn ang="0">
                  <a:pos x="T0" y="T1"/>
                </a:cxn>
                <a:cxn ang="0">
                  <a:pos x="T2" y="T3"/>
                </a:cxn>
                <a:cxn ang="0">
                  <a:pos x="T4" y="T5"/>
                </a:cxn>
                <a:cxn ang="0">
                  <a:pos x="T6" y="T7"/>
                </a:cxn>
                <a:cxn ang="0">
                  <a:pos x="T8" y="T9"/>
                </a:cxn>
                <a:cxn ang="0">
                  <a:pos x="T10" y="T11"/>
                </a:cxn>
              </a:cxnLst>
              <a:rect l="0" t="0" r="r" b="b"/>
              <a:pathLst>
                <a:path w="63" h="1358">
                  <a:moveTo>
                    <a:pt x="63" y="1358"/>
                  </a:moveTo>
                  <a:cubicBezTo>
                    <a:pt x="0" y="1358"/>
                    <a:pt x="0" y="1358"/>
                    <a:pt x="0" y="1358"/>
                  </a:cubicBezTo>
                  <a:cubicBezTo>
                    <a:pt x="0" y="32"/>
                    <a:pt x="0" y="32"/>
                    <a:pt x="0" y="32"/>
                  </a:cubicBezTo>
                  <a:cubicBezTo>
                    <a:pt x="0" y="32"/>
                    <a:pt x="4" y="1"/>
                    <a:pt x="30" y="0"/>
                  </a:cubicBezTo>
                  <a:cubicBezTo>
                    <a:pt x="57" y="0"/>
                    <a:pt x="63" y="32"/>
                    <a:pt x="63" y="32"/>
                  </a:cubicBezTo>
                  <a:cubicBezTo>
                    <a:pt x="63" y="1358"/>
                    <a:pt x="63" y="1358"/>
                    <a:pt x="63" y="1358"/>
                  </a:cubicBezTo>
                </a:path>
              </a:pathLst>
            </a:custGeom>
            <a:solidFill>
              <a:srgbClr val="FFB1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504" name="Freeform 33"/>
            <p:cNvSpPr>
              <a:spLocks/>
            </p:cNvSpPr>
            <p:nvPr/>
          </p:nvSpPr>
          <p:spPr bwMode="auto">
            <a:xfrm>
              <a:off x="6007804" y="4692138"/>
              <a:ext cx="100315" cy="2161149"/>
            </a:xfrm>
            <a:custGeom>
              <a:avLst/>
              <a:gdLst>
                <a:gd name="T0" fmla="*/ 63 w 63"/>
                <a:gd name="T1" fmla="*/ 1358 h 1358"/>
                <a:gd name="T2" fmla="*/ 0 w 63"/>
                <a:gd name="T3" fmla="*/ 1358 h 1358"/>
                <a:gd name="T4" fmla="*/ 0 w 63"/>
                <a:gd name="T5" fmla="*/ 32 h 1358"/>
                <a:gd name="T6" fmla="*/ 31 w 63"/>
                <a:gd name="T7" fmla="*/ 0 h 1358"/>
                <a:gd name="T8" fmla="*/ 63 w 63"/>
                <a:gd name="T9" fmla="*/ 32 h 1358"/>
                <a:gd name="T10" fmla="*/ 63 w 63"/>
                <a:gd name="T11" fmla="*/ 1358 h 1358"/>
              </a:gdLst>
              <a:ahLst/>
              <a:cxnLst>
                <a:cxn ang="0">
                  <a:pos x="T0" y="T1"/>
                </a:cxn>
                <a:cxn ang="0">
                  <a:pos x="T2" y="T3"/>
                </a:cxn>
                <a:cxn ang="0">
                  <a:pos x="T4" y="T5"/>
                </a:cxn>
                <a:cxn ang="0">
                  <a:pos x="T6" y="T7"/>
                </a:cxn>
                <a:cxn ang="0">
                  <a:pos x="T8" y="T9"/>
                </a:cxn>
                <a:cxn ang="0">
                  <a:pos x="T10" y="T11"/>
                </a:cxn>
              </a:cxnLst>
              <a:rect l="0" t="0" r="r" b="b"/>
              <a:pathLst>
                <a:path w="63" h="1358">
                  <a:moveTo>
                    <a:pt x="63" y="1358"/>
                  </a:moveTo>
                  <a:cubicBezTo>
                    <a:pt x="0" y="1358"/>
                    <a:pt x="0" y="1358"/>
                    <a:pt x="0" y="1358"/>
                  </a:cubicBezTo>
                  <a:cubicBezTo>
                    <a:pt x="0" y="32"/>
                    <a:pt x="0" y="32"/>
                    <a:pt x="0" y="32"/>
                  </a:cubicBezTo>
                  <a:cubicBezTo>
                    <a:pt x="0" y="32"/>
                    <a:pt x="4" y="1"/>
                    <a:pt x="31" y="0"/>
                  </a:cubicBezTo>
                  <a:cubicBezTo>
                    <a:pt x="58" y="0"/>
                    <a:pt x="63" y="32"/>
                    <a:pt x="63" y="32"/>
                  </a:cubicBezTo>
                  <a:lnTo>
                    <a:pt x="63" y="1358"/>
                  </a:lnTo>
                  <a:close/>
                </a:path>
              </a:pathLst>
            </a:custGeom>
            <a:solidFill>
              <a:srgbClr val="F39C11">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505" name="Freeform 34"/>
            <p:cNvSpPr>
              <a:spLocks/>
            </p:cNvSpPr>
            <p:nvPr/>
          </p:nvSpPr>
          <p:spPr bwMode="auto">
            <a:xfrm>
              <a:off x="6104752" y="4268661"/>
              <a:ext cx="129265" cy="185818"/>
            </a:xfrm>
            <a:custGeom>
              <a:avLst/>
              <a:gdLst>
                <a:gd name="T0" fmla="*/ 0 w 81"/>
                <a:gd name="T1" fmla="*/ 107 h 117"/>
                <a:gd name="T2" fmla="*/ 81 w 81"/>
                <a:gd name="T3" fmla="*/ 109 h 117"/>
                <a:gd name="T4" fmla="*/ 48 w 81"/>
                <a:gd name="T5" fmla="*/ 0 h 117"/>
                <a:gd name="T6" fmla="*/ 28 w 81"/>
                <a:gd name="T7" fmla="*/ 0 h 117"/>
                <a:gd name="T8" fmla="*/ 0 w 81"/>
                <a:gd name="T9" fmla="*/ 107 h 117"/>
              </a:gdLst>
              <a:ahLst/>
              <a:cxnLst>
                <a:cxn ang="0">
                  <a:pos x="T0" y="T1"/>
                </a:cxn>
                <a:cxn ang="0">
                  <a:pos x="T2" y="T3"/>
                </a:cxn>
                <a:cxn ang="0">
                  <a:pos x="T4" y="T5"/>
                </a:cxn>
                <a:cxn ang="0">
                  <a:pos x="T6" y="T7"/>
                </a:cxn>
                <a:cxn ang="0">
                  <a:pos x="T8" y="T9"/>
                </a:cxn>
              </a:cxnLst>
              <a:rect l="0" t="0" r="r" b="b"/>
              <a:pathLst>
                <a:path w="81" h="117">
                  <a:moveTo>
                    <a:pt x="0" y="107"/>
                  </a:moveTo>
                  <a:cubicBezTo>
                    <a:pt x="0" y="107"/>
                    <a:pt x="39" y="117"/>
                    <a:pt x="81" y="109"/>
                  </a:cubicBezTo>
                  <a:cubicBezTo>
                    <a:pt x="48" y="0"/>
                    <a:pt x="48" y="0"/>
                    <a:pt x="48" y="0"/>
                  </a:cubicBezTo>
                  <a:cubicBezTo>
                    <a:pt x="28" y="0"/>
                    <a:pt x="28" y="0"/>
                    <a:pt x="28" y="0"/>
                  </a:cubicBezTo>
                  <a:cubicBezTo>
                    <a:pt x="0" y="107"/>
                    <a:pt x="0" y="107"/>
                    <a:pt x="0" y="107"/>
                  </a:cubicBezTo>
                </a:path>
              </a:pathLst>
            </a:custGeom>
            <a:solidFill>
              <a:srgbClr val="F39C11">
                <a:lumMod val="60000"/>
                <a:lumOff val="40000"/>
              </a:srgbClr>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506" name="Freeform 50"/>
            <p:cNvSpPr>
              <a:spLocks/>
            </p:cNvSpPr>
            <p:nvPr/>
          </p:nvSpPr>
          <p:spPr bwMode="auto">
            <a:xfrm>
              <a:off x="6173424" y="4266641"/>
              <a:ext cx="238332" cy="2588666"/>
            </a:xfrm>
            <a:custGeom>
              <a:avLst/>
              <a:gdLst>
                <a:gd name="T0" fmla="*/ 27 w 150"/>
                <a:gd name="T1" fmla="*/ 0 h 1626"/>
                <a:gd name="T2" fmla="*/ 0 w 150"/>
                <a:gd name="T3" fmla="*/ 1 h 1626"/>
                <a:gd name="T4" fmla="*/ 5 w 150"/>
                <a:gd name="T5" fmla="*/ 1 h 1626"/>
                <a:gd name="T6" fmla="*/ 38 w 150"/>
                <a:gd name="T7" fmla="*/ 110 h 1626"/>
                <a:gd name="T8" fmla="*/ 92 w 150"/>
                <a:gd name="T9" fmla="*/ 282 h 1626"/>
                <a:gd name="T10" fmla="*/ 92 w 150"/>
                <a:gd name="T11" fmla="*/ 284 h 1626"/>
                <a:gd name="T12" fmla="*/ 98 w 150"/>
                <a:gd name="T13" fmla="*/ 299 h 1626"/>
                <a:gd name="T14" fmla="*/ 98 w 150"/>
                <a:gd name="T15" fmla="*/ 1625 h 1626"/>
                <a:gd name="T16" fmla="*/ 36 w 150"/>
                <a:gd name="T17" fmla="*/ 1625 h 1626"/>
                <a:gd name="T18" fmla="*/ 36 w 150"/>
                <a:gd name="T19" fmla="*/ 1626 h 1626"/>
                <a:gd name="T20" fmla="*/ 150 w 150"/>
                <a:gd name="T21" fmla="*/ 1626 h 1626"/>
                <a:gd name="T22" fmla="*/ 135 w 150"/>
                <a:gd name="T23" fmla="*/ 290 h 1626"/>
                <a:gd name="T24" fmla="*/ 27 w 150"/>
                <a:gd name="T25" fmla="*/ 0 h 16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0" h="1626">
                  <a:moveTo>
                    <a:pt x="27" y="0"/>
                  </a:moveTo>
                  <a:cubicBezTo>
                    <a:pt x="0" y="1"/>
                    <a:pt x="0" y="1"/>
                    <a:pt x="0" y="1"/>
                  </a:cubicBezTo>
                  <a:cubicBezTo>
                    <a:pt x="5" y="1"/>
                    <a:pt x="5" y="1"/>
                    <a:pt x="5" y="1"/>
                  </a:cubicBezTo>
                  <a:cubicBezTo>
                    <a:pt x="38" y="110"/>
                    <a:pt x="38" y="110"/>
                    <a:pt x="38" y="110"/>
                  </a:cubicBezTo>
                  <a:cubicBezTo>
                    <a:pt x="92" y="282"/>
                    <a:pt x="92" y="282"/>
                    <a:pt x="92" y="282"/>
                  </a:cubicBezTo>
                  <a:cubicBezTo>
                    <a:pt x="92" y="284"/>
                    <a:pt x="92" y="284"/>
                    <a:pt x="92" y="284"/>
                  </a:cubicBezTo>
                  <a:cubicBezTo>
                    <a:pt x="96" y="291"/>
                    <a:pt x="98" y="299"/>
                    <a:pt x="98" y="299"/>
                  </a:cubicBezTo>
                  <a:cubicBezTo>
                    <a:pt x="98" y="1625"/>
                    <a:pt x="98" y="1625"/>
                    <a:pt x="98" y="1625"/>
                  </a:cubicBezTo>
                  <a:cubicBezTo>
                    <a:pt x="36" y="1625"/>
                    <a:pt x="36" y="1625"/>
                    <a:pt x="36" y="1625"/>
                  </a:cubicBezTo>
                  <a:cubicBezTo>
                    <a:pt x="36" y="1626"/>
                    <a:pt x="36" y="1626"/>
                    <a:pt x="36" y="1626"/>
                  </a:cubicBezTo>
                  <a:cubicBezTo>
                    <a:pt x="150" y="1626"/>
                    <a:pt x="150" y="1626"/>
                    <a:pt x="150" y="1626"/>
                  </a:cubicBezTo>
                  <a:cubicBezTo>
                    <a:pt x="135" y="290"/>
                    <a:pt x="135" y="290"/>
                    <a:pt x="135" y="290"/>
                  </a:cubicBezTo>
                  <a:cubicBezTo>
                    <a:pt x="27" y="0"/>
                    <a:pt x="27" y="0"/>
                    <a:pt x="27" y="0"/>
                  </a:cubicBezTo>
                </a:path>
              </a:pathLst>
            </a:custGeom>
            <a:solidFill>
              <a:srgbClr val="9C96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507" name="Freeform 51"/>
            <p:cNvSpPr>
              <a:spLocks/>
            </p:cNvSpPr>
            <p:nvPr/>
          </p:nvSpPr>
          <p:spPr bwMode="auto">
            <a:xfrm>
              <a:off x="6161979" y="4441687"/>
              <a:ext cx="157542" cy="298252"/>
            </a:xfrm>
            <a:custGeom>
              <a:avLst/>
              <a:gdLst>
                <a:gd name="T0" fmla="*/ 45 w 99"/>
                <a:gd name="T1" fmla="*/ 0 h 187"/>
                <a:gd name="T2" fmla="*/ 45 w 99"/>
                <a:gd name="T3" fmla="*/ 0 h 187"/>
                <a:gd name="T4" fmla="*/ 11 w 99"/>
                <a:gd name="T5" fmla="*/ 3 h 187"/>
                <a:gd name="T6" fmla="*/ 0 w 99"/>
                <a:gd name="T7" fmla="*/ 3 h 187"/>
                <a:gd name="T8" fmla="*/ 0 w 99"/>
                <a:gd name="T9" fmla="*/ 160 h 187"/>
                <a:gd name="T10" fmla="*/ 3 w 99"/>
                <a:gd name="T11" fmla="*/ 160 h 187"/>
                <a:gd name="T12" fmla="*/ 4 w 99"/>
                <a:gd name="T13" fmla="*/ 160 h 187"/>
                <a:gd name="T14" fmla="*/ 42 w 99"/>
                <a:gd name="T15" fmla="*/ 187 h 187"/>
                <a:gd name="T16" fmla="*/ 72 w 99"/>
                <a:gd name="T17" fmla="*/ 157 h 187"/>
                <a:gd name="T18" fmla="*/ 73 w 99"/>
                <a:gd name="T19" fmla="*/ 157 h 187"/>
                <a:gd name="T20" fmla="*/ 99 w 99"/>
                <a:gd name="T21" fmla="*/ 174 h 187"/>
                <a:gd name="T22" fmla="*/ 99 w 99"/>
                <a:gd name="T23" fmla="*/ 172 h 187"/>
                <a:gd name="T24" fmla="*/ 45 w 99"/>
                <a:gd name="T25" fmla="*/ 0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9" h="187">
                  <a:moveTo>
                    <a:pt x="45" y="0"/>
                  </a:moveTo>
                  <a:cubicBezTo>
                    <a:pt x="45" y="0"/>
                    <a:pt x="45" y="0"/>
                    <a:pt x="45" y="0"/>
                  </a:cubicBezTo>
                  <a:cubicBezTo>
                    <a:pt x="33" y="2"/>
                    <a:pt x="21" y="3"/>
                    <a:pt x="11" y="3"/>
                  </a:cubicBezTo>
                  <a:cubicBezTo>
                    <a:pt x="7" y="3"/>
                    <a:pt x="3" y="3"/>
                    <a:pt x="0" y="3"/>
                  </a:cubicBezTo>
                  <a:cubicBezTo>
                    <a:pt x="0" y="160"/>
                    <a:pt x="0" y="160"/>
                    <a:pt x="0" y="160"/>
                  </a:cubicBezTo>
                  <a:cubicBezTo>
                    <a:pt x="1" y="160"/>
                    <a:pt x="2" y="160"/>
                    <a:pt x="3" y="160"/>
                  </a:cubicBezTo>
                  <a:cubicBezTo>
                    <a:pt x="3" y="160"/>
                    <a:pt x="4" y="160"/>
                    <a:pt x="4" y="160"/>
                  </a:cubicBezTo>
                  <a:cubicBezTo>
                    <a:pt x="29" y="160"/>
                    <a:pt x="39" y="178"/>
                    <a:pt x="42" y="187"/>
                  </a:cubicBezTo>
                  <a:cubicBezTo>
                    <a:pt x="44" y="179"/>
                    <a:pt x="50" y="158"/>
                    <a:pt x="72" y="157"/>
                  </a:cubicBezTo>
                  <a:cubicBezTo>
                    <a:pt x="73" y="157"/>
                    <a:pt x="73" y="157"/>
                    <a:pt x="73" y="157"/>
                  </a:cubicBezTo>
                  <a:cubicBezTo>
                    <a:pt x="87" y="157"/>
                    <a:pt x="94" y="166"/>
                    <a:pt x="99" y="174"/>
                  </a:cubicBezTo>
                  <a:cubicBezTo>
                    <a:pt x="99" y="172"/>
                    <a:pt x="99" y="172"/>
                    <a:pt x="99" y="172"/>
                  </a:cubicBezTo>
                  <a:cubicBezTo>
                    <a:pt x="45" y="0"/>
                    <a:pt x="45" y="0"/>
                    <a:pt x="45" y="0"/>
                  </a:cubicBezTo>
                </a:path>
              </a:pathLst>
            </a:custGeom>
            <a:solidFill>
              <a:srgbClr val="C2B3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508" name="Freeform 52"/>
            <p:cNvSpPr>
              <a:spLocks/>
            </p:cNvSpPr>
            <p:nvPr/>
          </p:nvSpPr>
          <p:spPr bwMode="auto">
            <a:xfrm>
              <a:off x="6161979" y="4696851"/>
              <a:ext cx="68672" cy="2158456"/>
            </a:xfrm>
            <a:custGeom>
              <a:avLst/>
              <a:gdLst>
                <a:gd name="T0" fmla="*/ 4 w 43"/>
                <a:gd name="T1" fmla="*/ 0 h 1356"/>
                <a:gd name="T2" fmla="*/ 3 w 43"/>
                <a:gd name="T3" fmla="*/ 0 h 1356"/>
                <a:gd name="T4" fmla="*/ 0 w 43"/>
                <a:gd name="T5" fmla="*/ 0 h 1356"/>
                <a:gd name="T6" fmla="*/ 0 w 43"/>
                <a:gd name="T7" fmla="*/ 1356 h 1356"/>
                <a:gd name="T8" fmla="*/ 43 w 43"/>
                <a:gd name="T9" fmla="*/ 1356 h 1356"/>
                <a:gd name="T10" fmla="*/ 43 w 43"/>
                <a:gd name="T11" fmla="*/ 1355 h 1356"/>
                <a:gd name="T12" fmla="*/ 42 w 43"/>
                <a:gd name="T13" fmla="*/ 1355 h 1356"/>
                <a:gd name="T14" fmla="*/ 42 w 43"/>
                <a:gd name="T15" fmla="*/ 29 h 1356"/>
                <a:gd name="T16" fmla="*/ 42 w 43"/>
                <a:gd name="T17" fmla="*/ 27 h 1356"/>
                <a:gd name="T18" fmla="*/ 4 w 43"/>
                <a:gd name="T19" fmla="*/ 0 h 1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3" h="1356">
                  <a:moveTo>
                    <a:pt x="4" y="0"/>
                  </a:moveTo>
                  <a:cubicBezTo>
                    <a:pt x="4" y="0"/>
                    <a:pt x="3" y="0"/>
                    <a:pt x="3" y="0"/>
                  </a:cubicBezTo>
                  <a:cubicBezTo>
                    <a:pt x="2" y="0"/>
                    <a:pt x="1" y="0"/>
                    <a:pt x="0" y="0"/>
                  </a:cubicBezTo>
                  <a:cubicBezTo>
                    <a:pt x="0" y="1356"/>
                    <a:pt x="0" y="1356"/>
                    <a:pt x="0" y="1356"/>
                  </a:cubicBezTo>
                  <a:cubicBezTo>
                    <a:pt x="43" y="1356"/>
                    <a:pt x="43" y="1356"/>
                    <a:pt x="43" y="1356"/>
                  </a:cubicBezTo>
                  <a:cubicBezTo>
                    <a:pt x="43" y="1355"/>
                    <a:pt x="43" y="1355"/>
                    <a:pt x="43" y="1355"/>
                  </a:cubicBezTo>
                  <a:cubicBezTo>
                    <a:pt x="42" y="1355"/>
                    <a:pt x="42" y="1355"/>
                    <a:pt x="42" y="1355"/>
                  </a:cubicBezTo>
                  <a:cubicBezTo>
                    <a:pt x="42" y="29"/>
                    <a:pt x="42" y="29"/>
                    <a:pt x="42" y="29"/>
                  </a:cubicBezTo>
                  <a:cubicBezTo>
                    <a:pt x="42" y="29"/>
                    <a:pt x="42" y="28"/>
                    <a:pt x="42" y="27"/>
                  </a:cubicBezTo>
                  <a:cubicBezTo>
                    <a:pt x="39" y="18"/>
                    <a:pt x="29" y="0"/>
                    <a:pt x="4" y="0"/>
                  </a:cubicBezTo>
                </a:path>
              </a:pathLst>
            </a:custGeom>
            <a:solidFill>
              <a:srgbClr val="F39C11"/>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509" name="Freeform 53"/>
            <p:cNvSpPr>
              <a:spLocks/>
            </p:cNvSpPr>
            <p:nvPr/>
          </p:nvSpPr>
          <p:spPr bwMode="auto">
            <a:xfrm>
              <a:off x="6228631" y="4692138"/>
              <a:ext cx="100315" cy="2161149"/>
            </a:xfrm>
            <a:custGeom>
              <a:avLst/>
              <a:gdLst>
                <a:gd name="T0" fmla="*/ 31 w 63"/>
                <a:gd name="T1" fmla="*/ 0 h 1358"/>
                <a:gd name="T2" fmla="*/ 30 w 63"/>
                <a:gd name="T3" fmla="*/ 0 h 1358"/>
                <a:gd name="T4" fmla="*/ 0 w 63"/>
                <a:gd name="T5" fmla="*/ 30 h 1358"/>
                <a:gd name="T6" fmla="*/ 0 w 63"/>
                <a:gd name="T7" fmla="*/ 32 h 1358"/>
                <a:gd name="T8" fmla="*/ 0 w 63"/>
                <a:gd name="T9" fmla="*/ 1358 h 1358"/>
                <a:gd name="T10" fmla="*/ 1 w 63"/>
                <a:gd name="T11" fmla="*/ 1358 h 1358"/>
                <a:gd name="T12" fmla="*/ 63 w 63"/>
                <a:gd name="T13" fmla="*/ 1358 h 1358"/>
                <a:gd name="T14" fmla="*/ 63 w 63"/>
                <a:gd name="T15" fmla="*/ 32 h 1358"/>
                <a:gd name="T16" fmla="*/ 57 w 63"/>
                <a:gd name="T17" fmla="*/ 17 h 1358"/>
                <a:gd name="T18" fmla="*/ 31 w 63"/>
                <a:gd name="T19" fmla="*/ 0 h 13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3" h="1358">
                  <a:moveTo>
                    <a:pt x="31" y="0"/>
                  </a:moveTo>
                  <a:cubicBezTo>
                    <a:pt x="31" y="0"/>
                    <a:pt x="31" y="0"/>
                    <a:pt x="30" y="0"/>
                  </a:cubicBezTo>
                  <a:cubicBezTo>
                    <a:pt x="8" y="1"/>
                    <a:pt x="2" y="22"/>
                    <a:pt x="0" y="30"/>
                  </a:cubicBezTo>
                  <a:cubicBezTo>
                    <a:pt x="0" y="31"/>
                    <a:pt x="0" y="32"/>
                    <a:pt x="0" y="32"/>
                  </a:cubicBezTo>
                  <a:cubicBezTo>
                    <a:pt x="0" y="1358"/>
                    <a:pt x="0" y="1358"/>
                    <a:pt x="0" y="1358"/>
                  </a:cubicBezTo>
                  <a:cubicBezTo>
                    <a:pt x="1" y="1358"/>
                    <a:pt x="1" y="1358"/>
                    <a:pt x="1" y="1358"/>
                  </a:cubicBezTo>
                  <a:cubicBezTo>
                    <a:pt x="63" y="1358"/>
                    <a:pt x="63" y="1358"/>
                    <a:pt x="63" y="1358"/>
                  </a:cubicBezTo>
                  <a:cubicBezTo>
                    <a:pt x="63" y="32"/>
                    <a:pt x="63" y="32"/>
                    <a:pt x="63" y="32"/>
                  </a:cubicBezTo>
                  <a:cubicBezTo>
                    <a:pt x="63" y="32"/>
                    <a:pt x="61" y="24"/>
                    <a:pt x="57" y="17"/>
                  </a:cubicBezTo>
                  <a:cubicBezTo>
                    <a:pt x="52" y="9"/>
                    <a:pt x="45" y="0"/>
                    <a:pt x="31" y="0"/>
                  </a:cubicBezTo>
                </a:path>
              </a:pathLst>
            </a:custGeom>
            <a:solidFill>
              <a:srgbClr val="F39C11"/>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sp>
          <p:nvSpPr>
            <p:cNvPr id="510" name="Freeform 54"/>
            <p:cNvSpPr>
              <a:spLocks/>
            </p:cNvSpPr>
            <p:nvPr/>
          </p:nvSpPr>
          <p:spPr bwMode="auto">
            <a:xfrm>
              <a:off x="6161979" y="4268661"/>
              <a:ext cx="72038" cy="178413"/>
            </a:xfrm>
            <a:custGeom>
              <a:avLst/>
              <a:gdLst>
                <a:gd name="T0" fmla="*/ 12 w 45"/>
                <a:gd name="T1" fmla="*/ 0 h 112"/>
                <a:gd name="T2" fmla="*/ 7 w 45"/>
                <a:gd name="T3" fmla="*/ 0 h 112"/>
                <a:gd name="T4" fmla="*/ 0 w 45"/>
                <a:gd name="T5" fmla="*/ 0 h 112"/>
                <a:gd name="T6" fmla="*/ 0 w 45"/>
                <a:gd name="T7" fmla="*/ 112 h 112"/>
                <a:gd name="T8" fmla="*/ 11 w 45"/>
                <a:gd name="T9" fmla="*/ 112 h 112"/>
                <a:gd name="T10" fmla="*/ 45 w 45"/>
                <a:gd name="T11" fmla="*/ 109 h 112"/>
                <a:gd name="T12" fmla="*/ 45 w 45"/>
                <a:gd name="T13" fmla="*/ 109 h 112"/>
                <a:gd name="T14" fmla="*/ 12 w 45"/>
                <a:gd name="T15" fmla="*/ 0 h 1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5" h="112">
                  <a:moveTo>
                    <a:pt x="12" y="0"/>
                  </a:moveTo>
                  <a:cubicBezTo>
                    <a:pt x="7" y="0"/>
                    <a:pt x="7" y="0"/>
                    <a:pt x="7" y="0"/>
                  </a:cubicBezTo>
                  <a:cubicBezTo>
                    <a:pt x="0" y="0"/>
                    <a:pt x="0" y="0"/>
                    <a:pt x="0" y="0"/>
                  </a:cubicBezTo>
                  <a:cubicBezTo>
                    <a:pt x="0" y="112"/>
                    <a:pt x="0" y="112"/>
                    <a:pt x="0" y="112"/>
                  </a:cubicBezTo>
                  <a:cubicBezTo>
                    <a:pt x="3" y="112"/>
                    <a:pt x="7" y="112"/>
                    <a:pt x="11" y="112"/>
                  </a:cubicBezTo>
                  <a:cubicBezTo>
                    <a:pt x="21" y="112"/>
                    <a:pt x="33" y="111"/>
                    <a:pt x="45" y="109"/>
                  </a:cubicBezTo>
                  <a:cubicBezTo>
                    <a:pt x="45" y="109"/>
                    <a:pt x="45" y="109"/>
                    <a:pt x="45" y="109"/>
                  </a:cubicBezTo>
                  <a:cubicBezTo>
                    <a:pt x="12" y="0"/>
                    <a:pt x="12" y="0"/>
                    <a:pt x="12" y="0"/>
                  </a:cubicBezTo>
                </a:path>
              </a:pathLst>
            </a:custGeom>
            <a:solidFill>
              <a:srgbClr val="F39C11"/>
            </a:solidFill>
            <a:ln>
              <a:noFill/>
            </a:ln>
            <a:extLst/>
          </p:spPr>
          <p:txBody>
            <a:bodyPr vert="horz" wrap="square" lIns="91440" tIns="45720" rIns="91440" bIns="45720" numCol="1" anchor="t" anchorCtr="0" compatLnSpc="1">
              <a:prstTxWarp prst="textNoShape">
                <a:avLst/>
              </a:prstTxWarp>
            </a:bodyPr>
            <a:lstStyle/>
            <a:p>
              <a:pPr>
                <a:defRPr/>
              </a:pPr>
              <a:endParaRPr lang="en-GB" kern="0">
                <a:solidFill>
                  <a:srgbClr val="5C5C5C"/>
                </a:solidFill>
                <a:latin typeface="Arial" panose="020B0604020202020204" pitchFamily="34" charset="0"/>
                <a:cs typeface="Arial" panose="020B0604020202020204" pitchFamily="34" charset="0"/>
              </a:endParaRPr>
            </a:p>
          </p:txBody>
        </p:sp>
      </p:grpSp>
      <p:grpSp>
        <p:nvGrpSpPr>
          <p:cNvPr id="512" name="组合 511"/>
          <p:cNvGrpSpPr/>
          <p:nvPr userDrawn="1"/>
        </p:nvGrpSpPr>
        <p:grpSpPr>
          <a:xfrm>
            <a:off x="3792" y="231784"/>
            <a:ext cx="758949" cy="693260"/>
            <a:chOff x="0" y="532828"/>
            <a:chExt cx="759125" cy="568897"/>
          </a:xfrm>
        </p:grpSpPr>
        <p:sp>
          <p:nvSpPr>
            <p:cNvPr id="513" name="矩形 512"/>
            <p:cNvSpPr/>
            <p:nvPr/>
          </p:nvSpPr>
          <p:spPr>
            <a:xfrm>
              <a:off x="0" y="532828"/>
              <a:ext cx="238791" cy="568897"/>
            </a:xfrm>
            <a:prstGeom prst="rect">
              <a:avLst/>
            </a:prstGeom>
            <a:solidFill>
              <a:srgbClr val="66BF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4" name="矩形 513"/>
            <p:cNvSpPr/>
            <p:nvPr/>
          </p:nvSpPr>
          <p:spPr>
            <a:xfrm>
              <a:off x="341410" y="532828"/>
              <a:ext cx="107228" cy="568897"/>
            </a:xfrm>
            <a:prstGeom prst="rect">
              <a:avLst/>
            </a:prstGeom>
            <a:solidFill>
              <a:srgbClr val="8CC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5" name="矩形 514"/>
            <p:cNvSpPr/>
            <p:nvPr/>
          </p:nvSpPr>
          <p:spPr>
            <a:xfrm>
              <a:off x="551257" y="532828"/>
              <a:ext cx="67464" cy="568897"/>
            </a:xfrm>
            <a:prstGeom prst="rect">
              <a:avLst/>
            </a:prstGeom>
            <a:solidFill>
              <a:srgbClr val="FBC7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6" name="矩形 515"/>
            <p:cNvSpPr/>
            <p:nvPr/>
          </p:nvSpPr>
          <p:spPr>
            <a:xfrm>
              <a:off x="721341" y="532828"/>
              <a:ext cx="37784" cy="568897"/>
            </a:xfrm>
            <a:prstGeom prst="rect">
              <a:avLst/>
            </a:prstGeom>
            <a:solidFill>
              <a:srgbClr val="FC6E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517" name="组合 516"/>
          <p:cNvGrpSpPr/>
          <p:nvPr userDrawn="1"/>
        </p:nvGrpSpPr>
        <p:grpSpPr>
          <a:xfrm>
            <a:off x="3792" y="921962"/>
            <a:ext cx="12187592" cy="45708"/>
            <a:chOff x="0" y="532828"/>
            <a:chExt cx="759125" cy="568897"/>
          </a:xfrm>
        </p:grpSpPr>
        <p:sp>
          <p:nvSpPr>
            <p:cNvPr id="518" name="矩形 517"/>
            <p:cNvSpPr/>
            <p:nvPr/>
          </p:nvSpPr>
          <p:spPr>
            <a:xfrm>
              <a:off x="0" y="532828"/>
              <a:ext cx="238791" cy="568897"/>
            </a:xfrm>
            <a:prstGeom prst="rect">
              <a:avLst/>
            </a:prstGeom>
            <a:solidFill>
              <a:srgbClr val="66BF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9" name="矩形 518"/>
            <p:cNvSpPr/>
            <p:nvPr/>
          </p:nvSpPr>
          <p:spPr>
            <a:xfrm>
              <a:off x="238791" y="532828"/>
              <a:ext cx="209847" cy="568897"/>
            </a:xfrm>
            <a:prstGeom prst="rect">
              <a:avLst/>
            </a:prstGeom>
            <a:solidFill>
              <a:srgbClr val="8CC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0" name="矩形 519"/>
            <p:cNvSpPr/>
            <p:nvPr/>
          </p:nvSpPr>
          <p:spPr>
            <a:xfrm>
              <a:off x="448638" y="532828"/>
              <a:ext cx="170083" cy="568897"/>
            </a:xfrm>
            <a:prstGeom prst="rect">
              <a:avLst/>
            </a:prstGeom>
            <a:solidFill>
              <a:srgbClr val="FBC7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1" name="矩形 520"/>
            <p:cNvSpPr/>
            <p:nvPr/>
          </p:nvSpPr>
          <p:spPr>
            <a:xfrm>
              <a:off x="616871" y="532828"/>
              <a:ext cx="142254" cy="568897"/>
            </a:xfrm>
            <a:prstGeom prst="rect">
              <a:avLst/>
            </a:prstGeom>
            <a:solidFill>
              <a:srgbClr val="FC6E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extLst>
      <p:ext uri="{BB962C8B-B14F-4D97-AF65-F5344CB8AC3E}">
        <p14:creationId xmlns:p14="http://schemas.microsoft.com/office/powerpoint/2010/main" val="3750584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512"/>
                                        </p:tgtEl>
                                        <p:attrNameLst>
                                          <p:attrName>style.visibility</p:attrName>
                                        </p:attrNameLst>
                                      </p:cBhvr>
                                      <p:to>
                                        <p:strVal val="visible"/>
                                      </p:to>
                                    </p:set>
                                    <p:animEffect transition="in" filter="wipe(left)">
                                      <p:cBhvr>
                                        <p:cTn id="7" dur="500"/>
                                        <p:tgtEl>
                                          <p:spTgt spid="5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13012" y="1600201"/>
            <a:ext cx="7217596"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8233862" y="1600201"/>
            <a:ext cx="721759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1D6B058F-3419-4783-A32B-A7489A7A2485}" type="datetimeFigureOut">
              <a:rPr lang="zh-CN" altLang="en-US" smtClean="0"/>
              <a:pPr/>
              <a:t>2020/4/27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043D999-5E8C-487F-9530-973DA5E47562}" type="slidenum">
              <a:rPr lang="zh-CN" altLang="en-US" smtClean="0"/>
              <a:pPr/>
              <a:t>‹#›</a:t>
            </a:fld>
            <a:endParaRPr lang="zh-CN" altLang="en-US"/>
          </a:p>
        </p:txBody>
      </p:sp>
      <p:sp>
        <p:nvSpPr>
          <p:cNvPr id="9" name="矩形 8"/>
          <p:cNvSpPr/>
          <p:nvPr userDrawn="1"/>
        </p:nvSpPr>
        <p:spPr>
          <a:xfrm>
            <a:off x="8325228" y="6093296"/>
            <a:ext cx="775136" cy="246221"/>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prstClr val="white"/>
                </a:solidFill>
                <a:effectLst/>
                <a:uLnTx/>
                <a:uFillTx/>
              </a:rPr>
              <a:t>PPT</a:t>
            </a:r>
            <a:r>
              <a:rPr kumimoji="0" lang="zh-CN" altLang="en-US" sz="100" b="0" i="0" u="none" strike="noStrike" kern="0" cap="none" spc="0" normalizeH="0" baseline="0" noProof="0" dirty="0">
                <a:ln>
                  <a:noFill/>
                </a:ln>
                <a:solidFill>
                  <a:prstClr val="white"/>
                </a:solidFill>
                <a:effectLst/>
                <a:uLnTx/>
                <a:uFillTx/>
              </a:rPr>
              <a:t>模板下载：</a:t>
            </a:r>
            <a:r>
              <a:rPr kumimoji="0" lang="en-US" altLang="zh-CN" sz="100" b="0" i="0" u="none" strike="noStrike" kern="0" cap="none" spc="0" normalizeH="0" baseline="0" noProof="0" dirty="0">
                <a:ln>
                  <a:noFill/>
                </a:ln>
                <a:solidFill>
                  <a:prstClr val="white"/>
                </a:solidFill>
                <a:effectLst/>
                <a:uLnTx/>
                <a:uFillTx/>
              </a:rPr>
              <a:t>www.1ppt.com/moban/     </a:t>
            </a:r>
            <a:r>
              <a:rPr kumimoji="0" lang="zh-CN" altLang="en-US" sz="100" b="0" i="0" u="none" strike="noStrike" kern="0" cap="none" spc="0" normalizeH="0" baseline="0" noProof="0" dirty="0">
                <a:ln>
                  <a:noFill/>
                </a:ln>
                <a:solidFill>
                  <a:prstClr val="white"/>
                </a:solidFill>
                <a:effectLst/>
                <a:uLnTx/>
                <a:uFillTx/>
              </a:rPr>
              <a:t>行业</a:t>
            </a:r>
            <a:r>
              <a:rPr kumimoji="0" lang="en-US" altLang="zh-CN" sz="100" b="0" i="0" u="none" strike="noStrike" kern="0" cap="none" spc="0" normalizeH="0" baseline="0" noProof="0" dirty="0">
                <a:ln>
                  <a:noFill/>
                </a:ln>
                <a:solidFill>
                  <a:prstClr val="white"/>
                </a:solidFill>
                <a:effectLst/>
                <a:uLnTx/>
                <a:uFillTx/>
              </a:rPr>
              <a:t>PPT</a:t>
            </a:r>
            <a:r>
              <a:rPr kumimoji="0" lang="zh-CN" altLang="en-US" sz="100" b="0" i="0" u="none" strike="noStrike" kern="0" cap="none" spc="0" normalizeH="0" baseline="0" noProof="0" dirty="0">
                <a:ln>
                  <a:noFill/>
                </a:ln>
                <a:solidFill>
                  <a:prstClr val="white"/>
                </a:solidFill>
                <a:effectLst/>
                <a:uLnTx/>
                <a:uFillTx/>
              </a:rPr>
              <a:t>模板：</a:t>
            </a:r>
            <a:r>
              <a:rPr kumimoji="0" lang="en-US" altLang="zh-CN" sz="100" b="0" i="0" u="none" strike="noStrike" kern="0" cap="none" spc="0" normalizeH="0" baseline="0" noProof="0" dirty="0">
                <a:ln>
                  <a:noFill/>
                </a:ln>
                <a:solidFill>
                  <a:prstClr val="white"/>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prstClr val="white"/>
                </a:solidFill>
                <a:effectLst/>
                <a:uLnTx/>
                <a:uFillTx/>
              </a:rPr>
              <a:t>节日</a:t>
            </a:r>
            <a:r>
              <a:rPr kumimoji="0" lang="en-US" altLang="zh-CN" sz="100" b="0" i="0" u="none" strike="noStrike" kern="0" cap="none" spc="0" normalizeH="0" baseline="0" noProof="0" dirty="0">
                <a:ln>
                  <a:noFill/>
                </a:ln>
                <a:solidFill>
                  <a:prstClr val="white"/>
                </a:solidFill>
                <a:effectLst/>
                <a:uLnTx/>
                <a:uFillTx/>
              </a:rPr>
              <a:t>PPT</a:t>
            </a:r>
            <a:r>
              <a:rPr kumimoji="0" lang="zh-CN" altLang="en-US" sz="100" b="0" i="0" u="none" strike="noStrike" kern="0" cap="none" spc="0" normalizeH="0" baseline="0" noProof="0" dirty="0">
                <a:ln>
                  <a:noFill/>
                </a:ln>
                <a:solidFill>
                  <a:prstClr val="white"/>
                </a:solidFill>
                <a:effectLst/>
                <a:uLnTx/>
                <a:uFillTx/>
              </a:rPr>
              <a:t>模板：</a:t>
            </a:r>
            <a:r>
              <a:rPr kumimoji="0" lang="en-US" altLang="zh-CN" sz="100" b="0" i="0" u="none" strike="noStrike" kern="0" cap="none" spc="0" normalizeH="0" baseline="0" noProof="0" dirty="0">
                <a:ln>
                  <a:noFill/>
                </a:ln>
                <a:solidFill>
                  <a:prstClr val="white"/>
                </a:solidFill>
                <a:effectLst/>
                <a:uLnTx/>
                <a:uFillTx/>
              </a:rPr>
              <a:t>www.1ppt.com/jieri/           PPT</a:t>
            </a:r>
            <a:r>
              <a:rPr kumimoji="0" lang="zh-CN" altLang="en-US" sz="100" b="0" i="0" u="none" strike="noStrike" kern="0" cap="none" spc="0" normalizeH="0" baseline="0" noProof="0" dirty="0">
                <a:ln>
                  <a:noFill/>
                </a:ln>
                <a:solidFill>
                  <a:prstClr val="white"/>
                </a:solidFill>
                <a:effectLst/>
                <a:uLnTx/>
                <a:uFillTx/>
              </a:rPr>
              <a:t>素材下载：</a:t>
            </a:r>
            <a:r>
              <a:rPr kumimoji="0" lang="en-US" altLang="zh-CN" sz="100" b="0" i="0" u="none" strike="noStrike" kern="0" cap="none" spc="0" normalizeH="0" baseline="0" noProof="0" dirty="0">
                <a:ln>
                  <a:noFill/>
                </a:ln>
                <a:solidFill>
                  <a:prstClr val="white"/>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prstClr val="white"/>
                </a:solidFill>
                <a:effectLst/>
                <a:uLnTx/>
                <a:uFillTx/>
              </a:rPr>
              <a:t>PPT</a:t>
            </a:r>
            <a:r>
              <a:rPr kumimoji="0" lang="zh-CN" altLang="en-US" sz="100" b="0" i="0" u="none" strike="noStrike" kern="0" cap="none" spc="0" normalizeH="0" baseline="0" noProof="0" dirty="0">
                <a:ln>
                  <a:noFill/>
                </a:ln>
                <a:solidFill>
                  <a:prstClr val="white"/>
                </a:solidFill>
                <a:effectLst/>
                <a:uLnTx/>
                <a:uFillTx/>
              </a:rPr>
              <a:t>背景图片：</a:t>
            </a:r>
            <a:r>
              <a:rPr kumimoji="0" lang="en-US" altLang="zh-CN" sz="100" b="0" i="0" u="none" strike="noStrike" kern="0" cap="none" spc="0" normalizeH="0" baseline="0" noProof="0" dirty="0">
                <a:ln>
                  <a:noFill/>
                </a:ln>
                <a:solidFill>
                  <a:prstClr val="white"/>
                </a:solidFill>
                <a:effectLst/>
                <a:uLnTx/>
                <a:uFillTx/>
              </a:rPr>
              <a:t>www.1ppt.com/beijing/      PPT</a:t>
            </a:r>
            <a:r>
              <a:rPr kumimoji="0" lang="zh-CN" altLang="en-US" sz="100" b="0" i="0" u="none" strike="noStrike" kern="0" cap="none" spc="0" normalizeH="0" baseline="0" noProof="0" dirty="0">
                <a:ln>
                  <a:noFill/>
                </a:ln>
                <a:solidFill>
                  <a:prstClr val="white"/>
                </a:solidFill>
                <a:effectLst/>
                <a:uLnTx/>
                <a:uFillTx/>
              </a:rPr>
              <a:t>图表下载：</a:t>
            </a:r>
            <a:r>
              <a:rPr kumimoji="0" lang="en-US" altLang="zh-CN" sz="100" b="0" i="0" u="none" strike="noStrike" kern="0" cap="none" spc="0" normalizeH="0" baseline="0" noProof="0" dirty="0">
                <a:ln>
                  <a:noFill/>
                </a:ln>
                <a:solidFill>
                  <a:prstClr val="white"/>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prstClr val="white"/>
                </a:solidFill>
                <a:effectLst/>
                <a:uLnTx/>
                <a:uFillTx/>
              </a:rPr>
              <a:t>优秀</a:t>
            </a:r>
            <a:r>
              <a:rPr kumimoji="0" lang="en-US" altLang="zh-CN" sz="100" b="0" i="0" u="none" strike="noStrike" kern="0" cap="none" spc="0" normalizeH="0" baseline="0" noProof="0" dirty="0">
                <a:ln>
                  <a:noFill/>
                </a:ln>
                <a:solidFill>
                  <a:prstClr val="white"/>
                </a:solidFill>
                <a:effectLst/>
                <a:uLnTx/>
                <a:uFillTx/>
              </a:rPr>
              <a:t>PPT</a:t>
            </a:r>
            <a:r>
              <a:rPr kumimoji="0" lang="zh-CN" altLang="en-US" sz="100" b="0" i="0" u="none" strike="noStrike" kern="0" cap="none" spc="0" normalizeH="0" baseline="0" noProof="0" dirty="0">
                <a:ln>
                  <a:noFill/>
                </a:ln>
                <a:solidFill>
                  <a:prstClr val="white"/>
                </a:solidFill>
                <a:effectLst/>
                <a:uLnTx/>
                <a:uFillTx/>
              </a:rPr>
              <a:t>下载：</a:t>
            </a:r>
            <a:r>
              <a:rPr kumimoji="0" lang="en-US" altLang="zh-CN" sz="100" b="0" i="0" u="none" strike="noStrike" kern="0" cap="none" spc="0" normalizeH="0" baseline="0" noProof="0" dirty="0">
                <a:ln>
                  <a:noFill/>
                </a:ln>
                <a:solidFill>
                  <a:prstClr val="white"/>
                </a:solidFill>
                <a:effectLst/>
                <a:uLnTx/>
                <a:uFillTx/>
              </a:rPr>
              <a:t>www.1ppt.com/xiazai/        PPT</a:t>
            </a:r>
            <a:r>
              <a:rPr kumimoji="0" lang="zh-CN" altLang="en-US" sz="100" b="0" i="0" u="none" strike="noStrike" kern="0" cap="none" spc="0" normalizeH="0" baseline="0" noProof="0" dirty="0">
                <a:ln>
                  <a:noFill/>
                </a:ln>
                <a:solidFill>
                  <a:prstClr val="white"/>
                </a:solidFill>
                <a:effectLst/>
                <a:uLnTx/>
                <a:uFillTx/>
              </a:rPr>
              <a:t>教程： </a:t>
            </a:r>
            <a:r>
              <a:rPr kumimoji="0" lang="en-US" altLang="zh-CN" sz="100" b="0" i="0" u="none" strike="noStrike" kern="0" cap="none" spc="0" normalizeH="0" baseline="0" noProof="0" dirty="0">
                <a:ln>
                  <a:noFill/>
                </a:ln>
                <a:solidFill>
                  <a:prstClr val="white"/>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prstClr val="white"/>
                </a:solidFill>
                <a:effectLst/>
                <a:uLnTx/>
                <a:uFillTx/>
              </a:rPr>
              <a:t>Word</a:t>
            </a:r>
            <a:r>
              <a:rPr kumimoji="0" lang="zh-CN" altLang="en-US" sz="100" b="0" i="0" u="none" strike="noStrike" kern="0" cap="none" spc="0" normalizeH="0" baseline="0" noProof="0" dirty="0">
                <a:ln>
                  <a:noFill/>
                </a:ln>
                <a:solidFill>
                  <a:prstClr val="white"/>
                </a:solidFill>
                <a:effectLst/>
                <a:uLnTx/>
                <a:uFillTx/>
              </a:rPr>
              <a:t>教程： </a:t>
            </a:r>
            <a:r>
              <a:rPr kumimoji="0" lang="en-US" altLang="zh-CN" sz="100" b="0" i="0" u="none" strike="noStrike" kern="0" cap="none" spc="0" normalizeH="0" baseline="0" noProof="0" dirty="0">
                <a:ln>
                  <a:noFill/>
                </a:ln>
                <a:solidFill>
                  <a:prstClr val="white"/>
                </a:solidFill>
                <a:effectLst/>
                <a:uLnTx/>
                <a:uFillTx/>
              </a:rPr>
              <a:t>www.1ppt.com/word/              Excel</a:t>
            </a:r>
            <a:r>
              <a:rPr kumimoji="0" lang="zh-CN" altLang="en-US" sz="100" b="0" i="0" u="none" strike="noStrike" kern="0" cap="none" spc="0" normalizeH="0" baseline="0" noProof="0" dirty="0">
                <a:ln>
                  <a:noFill/>
                </a:ln>
                <a:solidFill>
                  <a:prstClr val="white"/>
                </a:solidFill>
                <a:effectLst/>
                <a:uLnTx/>
                <a:uFillTx/>
              </a:rPr>
              <a:t>教程：</a:t>
            </a:r>
            <a:r>
              <a:rPr kumimoji="0" lang="en-US" altLang="zh-CN" sz="100" b="0" i="0" u="none" strike="noStrike" kern="0" cap="none" spc="0" normalizeH="0" baseline="0" noProof="0" dirty="0">
                <a:ln>
                  <a:noFill/>
                </a:ln>
                <a:solidFill>
                  <a:prstClr val="white"/>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prstClr val="white"/>
                </a:solidFill>
                <a:effectLst/>
                <a:uLnTx/>
                <a:uFillTx/>
              </a:rPr>
              <a:t>资料下载：</a:t>
            </a:r>
            <a:r>
              <a:rPr kumimoji="0" lang="en-US" altLang="zh-CN" sz="100" b="0" i="0" u="none" strike="noStrike" kern="0" cap="none" spc="0" normalizeH="0" baseline="0" noProof="0" dirty="0">
                <a:ln>
                  <a:noFill/>
                </a:ln>
                <a:solidFill>
                  <a:prstClr val="white"/>
                </a:solidFill>
                <a:effectLst/>
                <a:uLnTx/>
                <a:uFillTx/>
              </a:rPr>
              <a:t>www.1ppt.com/ziliao/                PPT</a:t>
            </a:r>
            <a:r>
              <a:rPr kumimoji="0" lang="zh-CN" altLang="en-US" sz="100" b="0" i="0" u="none" strike="noStrike" kern="0" cap="none" spc="0" normalizeH="0" baseline="0" noProof="0" dirty="0">
                <a:ln>
                  <a:noFill/>
                </a:ln>
                <a:solidFill>
                  <a:prstClr val="white"/>
                </a:solidFill>
                <a:effectLst/>
                <a:uLnTx/>
                <a:uFillTx/>
              </a:rPr>
              <a:t>课件下载：</a:t>
            </a:r>
            <a:r>
              <a:rPr kumimoji="0" lang="en-US" altLang="zh-CN" sz="100" b="0" i="0" u="none" strike="noStrike" kern="0" cap="none" spc="0" normalizeH="0" baseline="0" noProof="0" dirty="0">
                <a:ln>
                  <a:noFill/>
                </a:ln>
                <a:solidFill>
                  <a:prstClr val="white"/>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prstClr val="white"/>
                </a:solidFill>
                <a:effectLst/>
                <a:uLnTx/>
                <a:uFillTx/>
              </a:rPr>
              <a:t>范文下载：</a:t>
            </a:r>
            <a:r>
              <a:rPr kumimoji="0" lang="en-US" altLang="zh-CN" sz="100" b="0" i="0" u="none" strike="noStrike" kern="0" cap="none" spc="0" normalizeH="0" baseline="0" noProof="0" dirty="0">
                <a:ln>
                  <a:noFill/>
                </a:ln>
                <a:solidFill>
                  <a:prstClr val="white"/>
                </a:solidFill>
                <a:effectLst/>
                <a:uLnTx/>
                <a:uFillTx/>
              </a:rPr>
              <a:t>www.1ppt.com/fanwen/             </a:t>
            </a:r>
            <a:r>
              <a:rPr kumimoji="0" lang="zh-CN" altLang="en-US" sz="100" b="0" i="0" u="none" strike="noStrike" kern="0" cap="none" spc="0" normalizeH="0" baseline="0" noProof="0" dirty="0">
                <a:ln>
                  <a:noFill/>
                </a:ln>
                <a:solidFill>
                  <a:prstClr val="white"/>
                </a:solidFill>
                <a:effectLst/>
                <a:uLnTx/>
                <a:uFillTx/>
              </a:rPr>
              <a:t>试卷下载：</a:t>
            </a:r>
            <a:r>
              <a:rPr kumimoji="0" lang="en-US" altLang="zh-CN" sz="100" b="0" i="0" u="none" strike="noStrike" kern="0" cap="none" spc="0" normalizeH="0" baseline="0" noProof="0" dirty="0">
                <a:ln>
                  <a:noFill/>
                </a:ln>
                <a:solidFill>
                  <a:prstClr val="white"/>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prstClr val="white"/>
                </a:solidFill>
                <a:effectLst/>
                <a:uLnTx/>
                <a:uFillTx/>
              </a:rPr>
              <a:t>教案下载：</a:t>
            </a:r>
            <a:r>
              <a:rPr kumimoji="0" lang="en-US" altLang="zh-CN" sz="100" b="0" i="0" u="none" strike="noStrike" kern="0" cap="none" spc="0" normalizeH="0" baseline="0" noProof="0" dirty="0">
                <a:ln>
                  <a:noFill/>
                </a:ln>
                <a:solidFill>
                  <a:prstClr val="white"/>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prstClr val="white"/>
                </a:solidFill>
                <a:effectLst/>
                <a:uLnTx/>
                <a:uFillTx/>
              </a:rPr>
              <a:t>字体下载：</a:t>
            </a:r>
            <a:r>
              <a:rPr kumimoji="0" lang="en-US" altLang="zh-CN" sz="100" b="0" i="0" u="none" strike="noStrike" kern="0" cap="none" spc="0" normalizeH="0" baseline="0" noProof="0" dirty="0">
                <a:ln>
                  <a:noFill/>
                </a:ln>
                <a:solidFill>
                  <a:prstClr val="white"/>
                </a:solidFill>
                <a:effectLst/>
                <a:uLnTx/>
                <a:uFillTx/>
              </a:rPr>
              <a:t>www.1ppt.com/ziti/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prstClr val="white"/>
                </a:solidFill>
                <a:effectLst/>
                <a:uLnTx/>
                <a:uFillTx/>
              </a:rPr>
              <a:t> </a:t>
            </a:r>
            <a:endParaRPr kumimoji="0" lang="zh-CN" altLang="en-US" sz="100" b="0" i="0" u="none" strike="noStrike" kern="0" cap="none" spc="0" normalizeH="0" baseline="0" noProof="0" dirty="0">
              <a:ln>
                <a:noFill/>
              </a:ln>
              <a:solidFill>
                <a:prstClr val="white"/>
              </a:solidFill>
              <a:effectLst/>
              <a:uLnTx/>
              <a:uFillTx/>
            </a:endParaRPr>
          </a:p>
        </p:txBody>
      </p:sp>
    </p:spTree>
    <p:extLst>
      <p:ext uri="{BB962C8B-B14F-4D97-AF65-F5344CB8AC3E}">
        <p14:creationId xmlns:p14="http://schemas.microsoft.com/office/powerpoint/2010/main" val="212323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09759" y="274638"/>
            <a:ext cx="10975658" cy="1143000"/>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609759" y="1535113"/>
            <a:ext cx="538832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609759" y="2174875"/>
            <a:ext cx="53883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94980" y="1535113"/>
            <a:ext cx="539043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94980" y="2174875"/>
            <a:ext cx="539043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1D6B058F-3419-4783-A32B-A7489A7A2485}" type="datetimeFigureOut">
              <a:rPr lang="zh-CN" altLang="en-US" smtClean="0"/>
              <a:pPr/>
              <a:t>2020/4/27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6043D999-5E8C-487F-9530-973DA5E47562}" type="slidenum">
              <a:rPr lang="zh-CN" altLang="en-US" smtClean="0"/>
              <a:pPr/>
              <a:t>‹#›</a:t>
            </a:fld>
            <a:endParaRPr lang="zh-CN" altLang="en-US"/>
          </a:p>
        </p:txBody>
      </p:sp>
    </p:spTree>
    <p:extLst>
      <p:ext uri="{BB962C8B-B14F-4D97-AF65-F5344CB8AC3E}">
        <p14:creationId xmlns:p14="http://schemas.microsoft.com/office/powerpoint/2010/main" val="20288512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1D6B058F-3419-4783-A32B-A7489A7A2485}" type="datetimeFigureOut">
              <a:rPr lang="zh-CN" altLang="en-US" smtClean="0"/>
              <a:pPr/>
              <a:t>2020/4/27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6043D999-5E8C-487F-9530-973DA5E47562}" type="slidenum">
              <a:rPr lang="zh-CN" altLang="en-US" smtClean="0"/>
              <a:pPr/>
              <a:t>‹#›</a:t>
            </a:fld>
            <a:endParaRPr lang="zh-CN" altLang="en-US"/>
          </a:p>
        </p:txBody>
      </p:sp>
    </p:spTree>
    <p:extLst>
      <p:ext uri="{BB962C8B-B14F-4D97-AF65-F5344CB8AC3E}">
        <p14:creationId xmlns:p14="http://schemas.microsoft.com/office/powerpoint/2010/main" val="255527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1D6B058F-3419-4783-A32B-A7489A7A2485}" type="datetimeFigureOut">
              <a:rPr lang="zh-CN" altLang="en-US" smtClean="0"/>
              <a:pPr/>
              <a:t>2020/4/27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6043D999-5E8C-487F-9530-973DA5E47562}" type="slidenum">
              <a:rPr lang="zh-CN" altLang="en-US" smtClean="0"/>
              <a:pPr/>
              <a:t>‹#›</a:t>
            </a:fld>
            <a:endParaRPr lang="zh-CN" altLang="en-US"/>
          </a:p>
        </p:txBody>
      </p:sp>
    </p:spTree>
    <p:extLst>
      <p:ext uri="{BB962C8B-B14F-4D97-AF65-F5344CB8AC3E}">
        <p14:creationId xmlns:p14="http://schemas.microsoft.com/office/powerpoint/2010/main" val="3627977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759" y="273050"/>
            <a:ext cx="4012129"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4767974" y="273051"/>
            <a:ext cx="681744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09759" y="1435101"/>
            <a:ext cx="401212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1D6B058F-3419-4783-A32B-A7489A7A2485}" type="datetimeFigureOut">
              <a:rPr lang="zh-CN" altLang="en-US" smtClean="0"/>
              <a:pPr/>
              <a:t>2020/4/27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043D999-5E8C-487F-9530-973DA5E47562}" type="slidenum">
              <a:rPr lang="zh-CN" altLang="en-US" smtClean="0"/>
              <a:pPr/>
              <a:t>‹#›</a:t>
            </a:fld>
            <a:endParaRPr lang="zh-CN" altLang="en-US"/>
          </a:p>
        </p:txBody>
      </p:sp>
    </p:spTree>
    <p:extLst>
      <p:ext uri="{BB962C8B-B14F-4D97-AF65-F5344CB8AC3E}">
        <p14:creationId xmlns:p14="http://schemas.microsoft.com/office/powerpoint/2010/main" val="3717586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90340" y="4800600"/>
            <a:ext cx="7317105"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2390340" y="612775"/>
            <a:ext cx="731710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390340" y="5367338"/>
            <a:ext cx="731710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1D6B058F-3419-4783-A32B-A7489A7A2485}" type="datetimeFigureOut">
              <a:rPr lang="zh-CN" altLang="en-US" smtClean="0"/>
              <a:pPr/>
              <a:t>2020/4/27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043D999-5E8C-487F-9530-973DA5E47562}" type="slidenum">
              <a:rPr lang="zh-CN" altLang="en-US" smtClean="0"/>
              <a:pPr/>
              <a:t>‹#›</a:t>
            </a:fld>
            <a:endParaRPr lang="zh-CN" altLang="en-US"/>
          </a:p>
        </p:txBody>
      </p:sp>
    </p:spTree>
    <p:extLst>
      <p:ext uri="{BB962C8B-B14F-4D97-AF65-F5344CB8AC3E}">
        <p14:creationId xmlns:p14="http://schemas.microsoft.com/office/powerpoint/2010/main" val="682832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6000"/>
            <a:lum/>
          </a:blip>
          <a:srcRect/>
          <a:stretch>
            <a:fillRect t="-17000" b="-17000"/>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759" y="274638"/>
            <a:ext cx="10975658"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609759" y="1600201"/>
            <a:ext cx="10975658"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609759" y="6356351"/>
            <a:ext cx="2845541"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6B058F-3419-4783-A32B-A7489A7A2485}" type="datetimeFigureOut">
              <a:rPr lang="zh-CN" altLang="en-US" smtClean="0"/>
              <a:pPr/>
              <a:t>2020/4/27</a:t>
            </a:fld>
            <a:endParaRPr lang="zh-CN" altLang="en-US"/>
          </a:p>
        </p:txBody>
      </p:sp>
      <p:sp>
        <p:nvSpPr>
          <p:cNvPr id="5" name="页脚占位符 4"/>
          <p:cNvSpPr>
            <a:spLocks noGrp="1"/>
          </p:cNvSpPr>
          <p:nvPr>
            <p:ph type="ftr" sz="quarter" idx="3"/>
          </p:nvPr>
        </p:nvSpPr>
        <p:spPr>
          <a:xfrm>
            <a:off x="4166685" y="6356351"/>
            <a:ext cx="386180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9875" y="6356351"/>
            <a:ext cx="284554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43D999-5E8C-487F-9530-973DA5E47562}" type="slidenum">
              <a:rPr lang="zh-CN" altLang="en-US" smtClean="0"/>
              <a:pPr/>
              <a:t>‹#›</a:t>
            </a:fld>
            <a:endParaRPr lang="zh-CN" altLang="en-US"/>
          </a:p>
        </p:txBody>
      </p:sp>
    </p:spTree>
    <p:extLst>
      <p:ext uri="{BB962C8B-B14F-4D97-AF65-F5344CB8AC3E}">
        <p14:creationId xmlns:p14="http://schemas.microsoft.com/office/powerpoint/2010/main" val="3744109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file:///D:\Xu&#226;n\T&#224;i%20li&#7879;u%20d&#7841;y%20h&#7885;c\KH&#7888;I%205\B&#7890;I%20D&#431;&#7904;NG%20GV%20TU&#7846;N%20PH&#210;NG,%20CH&#7888;NG%20nCoV\2.%20D&#7841;y%20h&#7885;c%20tr&#7921;c%20tuy&#7871;n\T&#204;NH%20Y&#202;U%20VI&#7878;T%20NAM%20TRONG%20M&#217;A%20D&#7882;CH%20COVID19%20(online-video-cutter.com).mp4" TargetMode="Externa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6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85019" y="404664"/>
            <a:ext cx="10365899" cy="2763739"/>
          </a:xfrm>
        </p:spPr>
        <p:txBody>
          <a:bodyPr>
            <a:prstTxWarp prst="textArchDown">
              <a:avLst/>
            </a:prstTxWarp>
            <a:noAutofit/>
          </a:bodyPr>
          <a:lstStyle/>
          <a:p>
            <a:pPr>
              <a:lnSpc>
                <a:spcPct val="150000"/>
              </a:lnSpc>
              <a:spcBef>
                <a:spcPts val="5400"/>
              </a:spcBef>
              <a:spcAft>
                <a:spcPts val="3600"/>
              </a:spcAft>
            </a:pPr>
            <a:r>
              <a:rPr lang="en-US" sz="11500" b="1" dirty="0" smtClean="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TIẾNG VIỆT</a:t>
            </a:r>
            <a:endParaRPr lang="vi-VN" sz="11500"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63173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552971" y="5733635"/>
            <a:ext cx="10975658" cy="1143000"/>
          </a:xfrm>
        </p:spPr>
        <p:txBody>
          <a:bodyPr>
            <a:normAutofit/>
          </a:bodyPr>
          <a:lstStyle/>
          <a:p>
            <a:r>
              <a:rPr lang="en-US" b="1" dirty="0">
                <a:solidFill>
                  <a:srgbClr val="FB9705"/>
                </a:solidFill>
              </a:rPr>
              <a:t>PHẦN 2</a:t>
            </a:r>
            <a:r>
              <a:rPr lang="en-US" b="1" dirty="0" smtClean="0">
                <a:solidFill>
                  <a:srgbClr val="FB9705"/>
                </a:solidFill>
              </a:rPr>
              <a:t>: </a:t>
            </a:r>
            <a:r>
              <a:rPr lang="en-US" b="1" dirty="0">
                <a:solidFill>
                  <a:srgbClr val="FB9705"/>
                </a:solidFill>
              </a:rPr>
              <a:t>ÔN TẬP </a:t>
            </a:r>
            <a:r>
              <a:rPr lang="en-US" b="1" dirty="0" smtClean="0">
                <a:solidFill>
                  <a:srgbClr val="FB9705"/>
                </a:solidFill>
              </a:rPr>
              <a:t>CÁCH NỐI CÁC VẾ CÂU GHÉP</a:t>
            </a:r>
            <a:endParaRPr lang="vi-VN" dirty="0"/>
          </a:p>
        </p:txBody>
      </p:sp>
    </p:spTree>
    <p:extLst>
      <p:ext uri="{BB962C8B-B14F-4D97-AF65-F5344CB8AC3E}">
        <p14:creationId xmlns:p14="http://schemas.microsoft.com/office/powerpoint/2010/main" val="37662292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78" y="1340768"/>
            <a:ext cx="12268925" cy="5256987"/>
          </a:xfrm>
        </p:spPr>
        <p:style>
          <a:lnRef idx="2">
            <a:schemeClr val="accent2"/>
          </a:lnRef>
          <a:fillRef idx="1">
            <a:schemeClr val="lt1"/>
          </a:fillRef>
          <a:effectRef idx="0">
            <a:schemeClr val="accent2"/>
          </a:effectRef>
          <a:fontRef idx="minor">
            <a:schemeClr val="dk1"/>
          </a:fontRef>
        </p:style>
        <p:txBody>
          <a:bodyPr>
            <a:noAutofit/>
          </a:bodyPr>
          <a:lstStyle/>
          <a:p>
            <a:pPr algn="l" fontAlgn="base"/>
            <a:r>
              <a:rPr lang="vi-VN" sz="2800" b="1" dirty="0"/>
              <a:t>a) Chôm chôm, xoài tượng, xoài cát mọc chen nhau</a:t>
            </a:r>
            <a:r>
              <a:rPr lang="vi-VN" sz="2800" b="1" dirty="0" smtClean="0"/>
              <a:t>.</a:t>
            </a:r>
            <a:br>
              <a:rPr lang="vi-VN" sz="2800" b="1" dirty="0" smtClean="0"/>
            </a:br>
            <a:r>
              <a:rPr lang="vi-VN" sz="2800" b="1" dirty="0"/>
              <a:t/>
            </a:r>
            <a:br>
              <a:rPr lang="vi-VN" sz="2800" b="1" dirty="0"/>
            </a:br>
            <a:r>
              <a:rPr lang="vi-VN" sz="2800" b="1" dirty="0"/>
              <a:t>b) Hoa lá, quả chín, những vạt nấm ẩm ướt và con </a:t>
            </a:r>
            <a:r>
              <a:rPr lang="vi-VN" sz="2800" b="1" dirty="0" smtClean="0"/>
              <a:t>suối</a:t>
            </a:r>
            <a:r>
              <a:rPr lang="vi-VN" sz="2800" b="1" dirty="0"/>
              <a:t> </a:t>
            </a:r>
            <a:r>
              <a:rPr lang="vi-VN" sz="2800" b="1" dirty="0" smtClean="0"/>
              <a:t>chảy </a:t>
            </a:r>
            <a:r>
              <a:rPr lang="vi-VN" sz="2800" b="1" dirty="0"/>
              <a:t>thầm </a:t>
            </a:r>
            <a:r>
              <a:rPr lang="vi-VN" sz="2800" b="1" dirty="0" smtClean="0"/>
              <a:t/>
            </a:r>
            <a:br>
              <a:rPr lang="vi-VN" sz="2800" b="1" dirty="0" smtClean="0"/>
            </a:br>
            <a:r>
              <a:rPr lang="vi-VN" sz="2800" b="1" dirty="0"/>
              <a:t/>
            </a:r>
            <a:br>
              <a:rPr lang="vi-VN" sz="2800" b="1" dirty="0"/>
            </a:br>
            <a:r>
              <a:rPr lang="vi-VN" sz="2800" b="1" dirty="0" smtClean="0"/>
              <a:t>dưới </a:t>
            </a:r>
            <a:r>
              <a:rPr lang="vi-VN" sz="2800" b="1" dirty="0"/>
              <a:t>chân đua nhau toả mùi thơm</a:t>
            </a:r>
            <a:r>
              <a:rPr lang="vi-VN" sz="2800" b="1" dirty="0" smtClean="0"/>
              <a:t>.</a:t>
            </a:r>
            <a:br>
              <a:rPr lang="vi-VN" sz="2800" b="1" dirty="0" smtClean="0"/>
            </a:br>
            <a:r>
              <a:rPr lang="vi-VN" sz="2800" b="1" dirty="0"/>
              <a:t/>
            </a:r>
            <a:br>
              <a:rPr lang="vi-VN" sz="2800" b="1" dirty="0"/>
            </a:br>
            <a:r>
              <a:rPr lang="vi-VN" sz="2800" b="1" dirty="0"/>
              <a:t>c) Tiếng mưa êm, sợi mưa đều như dệt</a:t>
            </a:r>
            <a:r>
              <a:rPr lang="vi-VN" sz="2800" b="1" dirty="0" smtClean="0"/>
              <a:t>.</a:t>
            </a:r>
            <a:br>
              <a:rPr lang="vi-VN" sz="2800" b="1" dirty="0" smtClean="0"/>
            </a:br>
            <a:r>
              <a:rPr lang="vi-VN" sz="2800" b="1" dirty="0"/>
              <a:t/>
            </a:r>
            <a:br>
              <a:rPr lang="vi-VN" sz="2800" b="1" dirty="0"/>
            </a:br>
            <a:r>
              <a:rPr lang="vi-VN" sz="2800" b="1" dirty="0"/>
              <a:t>d) Ở mảnh đất ấy, tháng giêng, tôi đi đốt bãi, đào ổ chuột ; tháng </a:t>
            </a:r>
            <a:r>
              <a:rPr lang="vi-VN" sz="2800" b="1" dirty="0" smtClean="0"/>
              <a:t>tám</a:t>
            </a:r>
            <a:br>
              <a:rPr lang="vi-VN" sz="2800" b="1" dirty="0" smtClean="0"/>
            </a:br>
            <a:r>
              <a:rPr lang="vi-VN" sz="2800" b="1" dirty="0"/>
              <a:t/>
            </a:r>
            <a:br>
              <a:rPr lang="vi-VN" sz="2800" b="1" dirty="0"/>
            </a:br>
            <a:r>
              <a:rPr lang="vi-VN" sz="2800" b="1" dirty="0" smtClean="0"/>
              <a:t> </a:t>
            </a:r>
            <a:r>
              <a:rPr lang="vi-VN" sz="2800" b="1" dirty="0"/>
              <a:t>nước lên, tôi đánh giậm, úp cá, đơm tép …</a:t>
            </a:r>
          </a:p>
        </p:txBody>
      </p:sp>
      <p:cxnSp>
        <p:nvCxnSpPr>
          <p:cNvPr id="5" name="Straight Connector 4"/>
          <p:cNvCxnSpPr/>
          <p:nvPr/>
        </p:nvCxnSpPr>
        <p:spPr>
          <a:xfrm flipH="1">
            <a:off x="6151041" y="1607221"/>
            <a:ext cx="144016" cy="43204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9837207" y="1823245"/>
            <a:ext cx="1891865" cy="523220"/>
          </a:xfrm>
          <a:prstGeom prst="rect">
            <a:avLst/>
          </a:prstGeom>
          <a:noFill/>
        </p:spPr>
        <p:txBody>
          <a:bodyPr wrap="none" rtlCol="0">
            <a:spAutoFit/>
          </a:bodyPr>
          <a:lstStyle/>
          <a:p>
            <a:r>
              <a:rPr lang="en-US" sz="2800" b="1" dirty="0" smtClean="0">
                <a:solidFill>
                  <a:srgbClr val="FF0000"/>
                </a:solidFill>
              </a:rPr>
              <a:t>=&gt; </a:t>
            </a:r>
            <a:r>
              <a:rPr lang="en-US" sz="2800" b="1" dirty="0" err="1" smtClean="0">
                <a:solidFill>
                  <a:srgbClr val="FF0000"/>
                </a:solidFill>
              </a:rPr>
              <a:t>Câu</a:t>
            </a:r>
            <a:r>
              <a:rPr lang="en-US" sz="2800" b="1" dirty="0" smtClean="0">
                <a:solidFill>
                  <a:srgbClr val="FF0000"/>
                </a:solidFill>
              </a:rPr>
              <a:t> </a:t>
            </a:r>
            <a:r>
              <a:rPr lang="en-US" sz="2800" b="1" dirty="0" err="1" smtClean="0">
                <a:solidFill>
                  <a:srgbClr val="FF0000"/>
                </a:solidFill>
              </a:rPr>
              <a:t>đơn</a:t>
            </a:r>
            <a:endParaRPr lang="vi-VN" sz="2800" b="1" dirty="0">
              <a:solidFill>
                <a:srgbClr val="FF0000"/>
              </a:solidFill>
            </a:endParaRPr>
          </a:p>
        </p:txBody>
      </p:sp>
      <p:sp>
        <p:nvSpPr>
          <p:cNvPr id="8" name="TextBox 7"/>
          <p:cNvSpPr txBox="1"/>
          <p:nvPr/>
        </p:nvSpPr>
        <p:spPr>
          <a:xfrm>
            <a:off x="9697987" y="3211944"/>
            <a:ext cx="1891865" cy="523220"/>
          </a:xfrm>
          <a:prstGeom prst="rect">
            <a:avLst/>
          </a:prstGeom>
          <a:noFill/>
        </p:spPr>
        <p:txBody>
          <a:bodyPr wrap="none" rtlCol="0">
            <a:spAutoFit/>
          </a:bodyPr>
          <a:lstStyle/>
          <a:p>
            <a:r>
              <a:rPr lang="en-US" sz="2800" b="1" dirty="0" smtClean="0">
                <a:solidFill>
                  <a:srgbClr val="FF0000"/>
                </a:solidFill>
              </a:rPr>
              <a:t>=&gt; </a:t>
            </a:r>
            <a:r>
              <a:rPr lang="en-US" sz="2800" b="1" dirty="0" err="1" smtClean="0">
                <a:solidFill>
                  <a:srgbClr val="FF0000"/>
                </a:solidFill>
              </a:rPr>
              <a:t>Câu</a:t>
            </a:r>
            <a:r>
              <a:rPr lang="en-US" sz="2800" b="1" dirty="0" smtClean="0">
                <a:solidFill>
                  <a:srgbClr val="FF0000"/>
                </a:solidFill>
              </a:rPr>
              <a:t> </a:t>
            </a:r>
            <a:r>
              <a:rPr lang="en-US" sz="2800" b="1" dirty="0" err="1" smtClean="0">
                <a:solidFill>
                  <a:srgbClr val="FF0000"/>
                </a:solidFill>
              </a:rPr>
              <a:t>đơn</a:t>
            </a:r>
            <a:endParaRPr lang="vi-VN" sz="2800" b="1" dirty="0">
              <a:solidFill>
                <a:srgbClr val="FF0000"/>
              </a:solidFill>
            </a:endParaRPr>
          </a:p>
        </p:txBody>
      </p:sp>
      <p:sp>
        <p:nvSpPr>
          <p:cNvPr id="9" name="TextBox 8"/>
          <p:cNvSpPr txBox="1"/>
          <p:nvPr/>
        </p:nvSpPr>
        <p:spPr>
          <a:xfrm>
            <a:off x="8976798" y="5893821"/>
            <a:ext cx="2004075" cy="523220"/>
          </a:xfrm>
          <a:prstGeom prst="rect">
            <a:avLst/>
          </a:prstGeom>
          <a:noFill/>
        </p:spPr>
        <p:txBody>
          <a:bodyPr wrap="none" rtlCol="0">
            <a:spAutoFit/>
          </a:bodyPr>
          <a:lstStyle/>
          <a:p>
            <a:r>
              <a:rPr lang="en-US" sz="2800" b="1" dirty="0" smtClean="0">
                <a:solidFill>
                  <a:srgbClr val="FF0000"/>
                </a:solidFill>
              </a:rPr>
              <a:t>=&gt; </a:t>
            </a:r>
            <a:r>
              <a:rPr lang="en-US" sz="2800" b="1" dirty="0" err="1" smtClean="0">
                <a:solidFill>
                  <a:srgbClr val="FF0000"/>
                </a:solidFill>
              </a:rPr>
              <a:t>Câu</a:t>
            </a:r>
            <a:r>
              <a:rPr lang="en-US" sz="2800" b="1" dirty="0" smtClean="0">
                <a:solidFill>
                  <a:srgbClr val="FF0000"/>
                </a:solidFill>
              </a:rPr>
              <a:t> </a:t>
            </a:r>
            <a:r>
              <a:rPr lang="en-US" sz="2800" b="1" dirty="0" err="1" smtClean="0">
                <a:solidFill>
                  <a:srgbClr val="FF0000"/>
                </a:solidFill>
              </a:rPr>
              <a:t>ghép</a:t>
            </a:r>
            <a:endParaRPr lang="vi-VN" sz="2800" b="1" dirty="0">
              <a:solidFill>
                <a:srgbClr val="FF0000"/>
              </a:solidFill>
            </a:endParaRPr>
          </a:p>
        </p:txBody>
      </p:sp>
      <p:sp>
        <p:nvSpPr>
          <p:cNvPr id="10" name="TextBox 9"/>
          <p:cNvSpPr txBox="1"/>
          <p:nvPr/>
        </p:nvSpPr>
        <p:spPr>
          <a:xfrm>
            <a:off x="8976798" y="4199419"/>
            <a:ext cx="2004075" cy="523220"/>
          </a:xfrm>
          <a:prstGeom prst="rect">
            <a:avLst/>
          </a:prstGeom>
          <a:noFill/>
        </p:spPr>
        <p:txBody>
          <a:bodyPr wrap="none" rtlCol="0">
            <a:spAutoFit/>
          </a:bodyPr>
          <a:lstStyle/>
          <a:p>
            <a:r>
              <a:rPr lang="en-US" sz="2800" b="1" dirty="0" smtClean="0">
                <a:solidFill>
                  <a:srgbClr val="FF0000"/>
                </a:solidFill>
              </a:rPr>
              <a:t>=&gt; </a:t>
            </a:r>
            <a:r>
              <a:rPr lang="en-US" sz="2800" b="1" dirty="0" err="1" smtClean="0">
                <a:solidFill>
                  <a:srgbClr val="FF0000"/>
                </a:solidFill>
              </a:rPr>
              <a:t>Câu</a:t>
            </a:r>
            <a:r>
              <a:rPr lang="en-US" sz="2800" b="1" dirty="0" smtClean="0">
                <a:solidFill>
                  <a:srgbClr val="FF0000"/>
                </a:solidFill>
              </a:rPr>
              <a:t> </a:t>
            </a:r>
            <a:r>
              <a:rPr lang="en-US" sz="2800" b="1" dirty="0" err="1" smtClean="0">
                <a:solidFill>
                  <a:srgbClr val="FF0000"/>
                </a:solidFill>
              </a:rPr>
              <a:t>ghép</a:t>
            </a:r>
            <a:endParaRPr lang="vi-VN" sz="2800" b="1" dirty="0">
              <a:solidFill>
                <a:srgbClr val="FF0000"/>
              </a:solidFill>
            </a:endParaRPr>
          </a:p>
        </p:txBody>
      </p:sp>
      <p:sp>
        <p:nvSpPr>
          <p:cNvPr id="12" name="TextBox 11"/>
          <p:cNvSpPr txBox="1"/>
          <p:nvPr/>
        </p:nvSpPr>
        <p:spPr>
          <a:xfrm>
            <a:off x="3014320" y="2084855"/>
            <a:ext cx="550151" cy="461665"/>
          </a:xfrm>
          <a:prstGeom prst="rect">
            <a:avLst/>
          </a:prstGeom>
          <a:noFill/>
        </p:spPr>
        <p:txBody>
          <a:bodyPr wrap="none" rtlCol="0">
            <a:spAutoFit/>
          </a:bodyPr>
          <a:lstStyle/>
          <a:p>
            <a:r>
              <a:rPr lang="en-US" sz="2400" b="1" dirty="0"/>
              <a:t>C</a:t>
            </a:r>
            <a:r>
              <a:rPr lang="en-US" sz="2400" b="1" dirty="0" smtClean="0"/>
              <a:t>N</a:t>
            </a:r>
            <a:endParaRPr lang="vi-VN" sz="2400" b="1" dirty="0"/>
          </a:p>
        </p:txBody>
      </p:sp>
      <p:sp>
        <p:nvSpPr>
          <p:cNvPr id="15" name="TextBox 14"/>
          <p:cNvSpPr txBox="1"/>
          <p:nvPr/>
        </p:nvSpPr>
        <p:spPr>
          <a:xfrm>
            <a:off x="7212052" y="2039269"/>
            <a:ext cx="569387" cy="461665"/>
          </a:xfrm>
          <a:prstGeom prst="rect">
            <a:avLst/>
          </a:prstGeom>
          <a:noFill/>
        </p:spPr>
        <p:txBody>
          <a:bodyPr wrap="none" rtlCol="0">
            <a:spAutoFit/>
          </a:bodyPr>
          <a:lstStyle/>
          <a:p>
            <a:r>
              <a:rPr lang="en-US" sz="2400" b="1" dirty="0" smtClean="0"/>
              <a:t>VN</a:t>
            </a:r>
            <a:endParaRPr lang="vi-VN" sz="2400" b="1" dirty="0"/>
          </a:p>
        </p:txBody>
      </p:sp>
      <p:cxnSp>
        <p:nvCxnSpPr>
          <p:cNvPr id="47" name="Straight Connector 46"/>
          <p:cNvCxnSpPr/>
          <p:nvPr/>
        </p:nvCxnSpPr>
        <p:spPr>
          <a:xfrm flipH="1">
            <a:off x="1849115" y="3303116"/>
            <a:ext cx="144016" cy="43204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5577542" y="2848460"/>
            <a:ext cx="546945" cy="461665"/>
          </a:xfrm>
          <a:prstGeom prst="rect">
            <a:avLst/>
          </a:prstGeom>
          <a:noFill/>
        </p:spPr>
        <p:txBody>
          <a:bodyPr wrap="none" rtlCol="0">
            <a:spAutoFit/>
          </a:bodyPr>
          <a:lstStyle/>
          <a:p>
            <a:r>
              <a:rPr lang="en-US" sz="2400" b="1" dirty="0" smtClean="0"/>
              <a:t>CN</a:t>
            </a:r>
            <a:endParaRPr lang="vi-VN" sz="2400" b="1" dirty="0"/>
          </a:p>
        </p:txBody>
      </p:sp>
      <p:sp>
        <p:nvSpPr>
          <p:cNvPr id="52" name="TextBox 51"/>
          <p:cNvSpPr txBox="1"/>
          <p:nvPr/>
        </p:nvSpPr>
        <p:spPr>
          <a:xfrm>
            <a:off x="5357424" y="4525395"/>
            <a:ext cx="569387" cy="461665"/>
          </a:xfrm>
          <a:prstGeom prst="rect">
            <a:avLst/>
          </a:prstGeom>
          <a:noFill/>
        </p:spPr>
        <p:txBody>
          <a:bodyPr wrap="none" rtlCol="0">
            <a:spAutoFit/>
          </a:bodyPr>
          <a:lstStyle/>
          <a:p>
            <a:r>
              <a:rPr lang="en-US" sz="2400" b="1" dirty="0" smtClean="0"/>
              <a:t>VN</a:t>
            </a:r>
            <a:endParaRPr lang="vi-VN" sz="2400" b="1" dirty="0"/>
          </a:p>
        </p:txBody>
      </p:sp>
      <p:sp>
        <p:nvSpPr>
          <p:cNvPr id="54" name="TextBox 53"/>
          <p:cNvSpPr txBox="1"/>
          <p:nvPr/>
        </p:nvSpPr>
        <p:spPr>
          <a:xfrm>
            <a:off x="3581137" y="4503136"/>
            <a:ext cx="550151" cy="461665"/>
          </a:xfrm>
          <a:prstGeom prst="rect">
            <a:avLst/>
          </a:prstGeom>
          <a:noFill/>
        </p:spPr>
        <p:txBody>
          <a:bodyPr wrap="none" rtlCol="0">
            <a:spAutoFit/>
          </a:bodyPr>
          <a:lstStyle/>
          <a:p>
            <a:r>
              <a:rPr lang="en-US" sz="2400" b="1" dirty="0"/>
              <a:t>C</a:t>
            </a:r>
            <a:r>
              <a:rPr lang="en-US" sz="2400" b="1" dirty="0" smtClean="0"/>
              <a:t>N</a:t>
            </a:r>
            <a:endParaRPr lang="vi-VN" sz="2400" b="1" dirty="0"/>
          </a:p>
        </p:txBody>
      </p:sp>
      <p:sp>
        <p:nvSpPr>
          <p:cNvPr id="60" name="TextBox 59"/>
          <p:cNvSpPr txBox="1"/>
          <p:nvPr/>
        </p:nvSpPr>
        <p:spPr>
          <a:xfrm>
            <a:off x="1163386" y="4536035"/>
            <a:ext cx="546945" cy="461665"/>
          </a:xfrm>
          <a:prstGeom prst="rect">
            <a:avLst/>
          </a:prstGeom>
          <a:noFill/>
        </p:spPr>
        <p:txBody>
          <a:bodyPr wrap="none" rtlCol="0">
            <a:spAutoFit/>
          </a:bodyPr>
          <a:lstStyle/>
          <a:p>
            <a:r>
              <a:rPr lang="en-US" sz="2400" b="1" dirty="0" smtClean="0"/>
              <a:t>CN</a:t>
            </a:r>
            <a:endParaRPr lang="vi-VN" sz="2400" b="1" dirty="0"/>
          </a:p>
        </p:txBody>
      </p:sp>
      <p:cxnSp>
        <p:nvCxnSpPr>
          <p:cNvPr id="62" name="Straight Connector 61"/>
          <p:cNvCxnSpPr/>
          <p:nvPr/>
        </p:nvCxnSpPr>
        <p:spPr>
          <a:xfrm flipH="1">
            <a:off x="2338901" y="4197269"/>
            <a:ext cx="144016" cy="43204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63" name="TextBox 62"/>
          <p:cNvSpPr txBox="1"/>
          <p:nvPr/>
        </p:nvSpPr>
        <p:spPr>
          <a:xfrm>
            <a:off x="1863964" y="6190810"/>
            <a:ext cx="546945" cy="461665"/>
          </a:xfrm>
          <a:prstGeom prst="rect">
            <a:avLst/>
          </a:prstGeom>
          <a:noFill/>
        </p:spPr>
        <p:txBody>
          <a:bodyPr wrap="none" rtlCol="0">
            <a:spAutoFit/>
          </a:bodyPr>
          <a:lstStyle/>
          <a:p>
            <a:r>
              <a:rPr lang="en-US" sz="2400" b="1" dirty="0" smtClean="0"/>
              <a:t>CN</a:t>
            </a:r>
            <a:endParaRPr lang="vi-VN" sz="2400" b="1" dirty="0"/>
          </a:p>
        </p:txBody>
      </p:sp>
      <p:sp>
        <p:nvSpPr>
          <p:cNvPr id="64" name="TextBox 63"/>
          <p:cNvSpPr txBox="1"/>
          <p:nvPr/>
        </p:nvSpPr>
        <p:spPr>
          <a:xfrm>
            <a:off x="2383180" y="4498346"/>
            <a:ext cx="569387" cy="461665"/>
          </a:xfrm>
          <a:prstGeom prst="rect">
            <a:avLst/>
          </a:prstGeom>
          <a:noFill/>
        </p:spPr>
        <p:txBody>
          <a:bodyPr wrap="none" rtlCol="0">
            <a:spAutoFit/>
          </a:bodyPr>
          <a:lstStyle/>
          <a:p>
            <a:r>
              <a:rPr lang="en-US" sz="2400" b="1" dirty="0" smtClean="0"/>
              <a:t>VN</a:t>
            </a:r>
            <a:endParaRPr lang="vi-VN" sz="2400" b="1" dirty="0"/>
          </a:p>
        </p:txBody>
      </p:sp>
      <p:cxnSp>
        <p:nvCxnSpPr>
          <p:cNvPr id="43" name="Straight Connector 42"/>
          <p:cNvCxnSpPr/>
          <p:nvPr/>
        </p:nvCxnSpPr>
        <p:spPr>
          <a:xfrm flipH="1">
            <a:off x="4615842" y="4197269"/>
            <a:ext cx="144016" cy="43204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H="1">
            <a:off x="5854803" y="4984796"/>
            <a:ext cx="144016" cy="43204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H="1">
            <a:off x="2402318" y="5813482"/>
            <a:ext cx="144016" cy="43204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4403156" y="6245530"/>
            <a:ext cx="569387" cy="461665"/>
          </a:xfrm>
          <a:prstGeom prst="rect">
            <a:avLst/>
          </a:prstGeom>
          <a:noFill/>
        </p:spPr>
        <p:txBody>
          <a:bodyPr wrap="none" rtlCol="0">
            <a:spAutoFit/>
          </a:bodyPr>
          <a:lstStyle/>
          <a:p>
            <a:r>
              <a:rPr lang="en-US" sz="2400" b="1" dirty="0" smtClean="0"/>
              <a:t>VN</a:t>
            </a:r>
            <a:endParaRPr lang="vi-VN" sz="2400" b="1" dirty="0"/>
          </a:p>
        </p:txBody>
      </p:sp>
      <p:sp>
        <p:nvSpPr>
          <p:cNvPr id="66" name="TextBox 65"/>
          <p:cNvSpPr txBox="1"/>
          <p:nvPr/>
        </p:nvSpPr>
        <p:spPr>
          <a:xfrm>
            <a:off x="7496745" y="5351817"/>
            <a:ext cx="569387" cy="461665"/>
          </a:xfrm>
          <a:prstGeom prst="rect">
            <a:avLst/>
          </a:prstGeom>
          <a:noFill/>
        </p:spPr>
        <p:txBody>
          <a:bodyPr wrap="none" rtlCol="0">
            <a:spAutoFit/>
          </a:bodyPr>
          <a:lstStyle/>
          <a:p>
            <a:r>
              <a:rPr lang="en-US" sz="2400" b="1" dirty="0" smtClean="0"/>
              <a:t>VN</a:t>
            </a:r>
            <a:endParaRPr lang="vi-VN" sz="2400" b="1" dirty="0"/>
          </a:p>
        </p:txBody>
      </p:sp>
      <p:sp>
        <p:nvSpPr>
          <p:cNvPr id="67" name="TextBox 66"/>
          <p:cNvSpPr txBox="1"/>
          <p:nvPr/>
        </p:nvSpPr>
        <p:spPr>
          <a:xfrm>
            <a:off x="5323201" y="5372409"/>
            <a:ext cx="550151" cy="461665"/>
          </a:xfrm>
          <a:prstGeom prst="rect">
            <a:avLst/>
          </a:prstGeom>
          <a:noFill/>
        </p:spPr>
        <p:txBody>
          <a:bodyPr wrap="none" rtlCol="0">
            <a:spAutoFit/>
          </a:bodyPr>
          <a:lstStyle/>
          <a:p>
            <a:r>
              <a:rPr lang="en-US" sz="2400" b="1" dirty="0" smtClean="0"/>
              <a:t>CN</a:t>
            </a:r>
            <a:endParaRPr lang="vi-VN" sz="2400" b="1" dirty="0"/>
          </a:p>
        </p:txBody>
      </p:sp>
      <p:cxnSp>
        <p:nvCxnSpPr>
          <p:cNvPr id="13" name="Straight Connector 12"/>
          <p:cNvCxnSpPr/>
          <p:nvPr/>
        </p:nvCxnSpPr>
        <p:spPr>
          <a:xfrm>
            <a:off x="664830" y="2039269"/>
            <a:ext cx="5333989" cy="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a:off x="6223049" y="2039269"/>
            <a:ext cx="2753749" cy="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a:off x="517025" y="2913617"/>
            <a:ext cx="5333989" cy="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a:off x="5851014" y="2913617"/>
            <a:ext cx="5333989" cy="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a:off x="147343" y="3735164"/>
            <a:ext cx="1562988" cy="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a:off x="2018149" y="3735164"/>
            <a:ext cx="3832865" cy="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a:off x="557893" y="4622839"/>
            <a:ext cx="1579543" cy="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2353171" y="4581128"/>
            <a:ext cx="539994" cy="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a:off x="3036299" y="4581128"/>
            <a:ext cx="1579543" cy="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a:off x="4715514" y="4571716"/>
            <a:ext cx="2030145" cy="9412"/>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a:off x="5323201" y="5416844"/>
            <a:ext cx="527813" cy="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flipV="1">
            <a:off x="5998819" y="5416844"/>
            <a:ext cx="3699168" cy="19049"/>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flipV="1">
            <a:off x="2425319" y="6287415"/>
            <a:ext cx="4786733" cy="195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1843186" y="6287415"/>
            <a:ext cx="539994" cy="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sp>
        <p:nvSpPr>
          <p:cNvPr id="82" name="TextBox 81"/>
          <p:cNvSpPr txBox="1"/>
          <p:nvPr/>
        </p:nvSpPr>
        <p:spPr>
          <a:xfrm>
            <a:off x="3542868" y="3696962"/>
            <a:ext cx="569387" cy="461665"/>
          </a:xfrm>
          <a:prstGeom prst="rect">
            <a:avLst/>
          </a:prstGeom>
          <a:noFill/>
        </p:spPr>
        <p:txBody>
          <a:bodyPr wrap="none" rtlCol="0">
            <a:spAutoFit/>
          </a:bodyPr>
          <a:lstStyle/>
          <a:p>
            <a:r>
              <a:rPr lang="en-US" sz="2400" b="1" dirty="0"/>
              <a:t>V</a:t>
            </a:r>
            <a:r>
              <a:rPr lang="en-US" sz="2400" b="1" dirty="0" smtClean="0"/>
              <a:t>N</a:t>
            </a:r>
            <a:endParaRPr lang="vi-VN" sz="2400" b="1" dirty="0"/>
          </a:p>
        </p:txBody>
      </p:sp>
      <p:sp>
        <p:nvSpPr>
          <p:cNvPr id="83" name="Title 1"/>
          <p:cNvSpPr txBox="1">
            <a:spLocks/>
          </p:cNvSpPr>
          <p:nvPr/>
        </p:nvSpPr>
        <p:spPr>
          <a:xfrm>
            <a:off x="16578" y="240827"/>
            <a:ext cx="12268925" cy="1265435"/>
          </a:xfrm>
          <a:prstGeom prst="rect">
            <a:avLst/>
          </a:prstGeom>
          <a:solidFill>
            <a:schemeClr val="bg1"/>
          </a:solidFill>
          <a:ln>
            <a:noFill/>
          </a:ln>
        </p:spPr>
        <p:style>
          <a:lnRef idx="2">
            <a:schemeClr val="accent2"/>
          </a:lnRef>
          <a:fillRef idx="1">
            <a:schemeClr val="lt1"/>
          </a:fillRef>
          <a:effectRef idx="0">
            <a:schemeClr val="accent2"/>
          </a:effectRef>
          <a:fontRef idx="minor">
            <a:schemeClr val="dk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l" fontAlgn="base"/>
            <a:r>
              <a:rPr lang="vi-VN" sz="2800" b="1" dirty="0"/>
              <a:t>Bài 3. Trong các câu sau, câu nào là câu đơn, câu nào là câu ghép ? Xác định bộ phận chủ ngữ và vị ngữ của mỗi câu hoặc vế câu.</a:t>
            </a:r>
          </a:p>
        </p:txBody>
      </p:sp>
    </p:spTree>
    <p:extLst>
      <p:ext uri="{BB962C8B-B14F-4D97-AF65-F5344CB8AC3E}">
        <p14:creationId xmlns:p14="http://schemas.microsoft.com/office/powerpoint/2010/main" val="2922447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3"/>
                                        </p:tgtEl>
                                        <p:attrNameLst>
                                          <p:attrName>style.visibility</p:attrName>
                                        </p:attrNameLst>
                                      </p:cBhvr>
                                      <p:to>
                                        <p:strVal val="visible"/>
                                      </p:to>
                                    </p:set>
                                    <p:animEffect transition="in" filter="fade">
                                      <p:cBhvr>
                                        <p:cTn id="7" dur="1000"/>
                                        <p:tgtEl>
                                          <p:spTgt spid="83"/>
                                        </p:tgtEl>
                                      </p:cBhvr>
                                    </p:animEffect>
                                    <p:anim calcmode="lin" valueType="num">
                                      <p:cBhvr>
                                        <p:cTn id="8" dur="1000" fill="hold"/>
                                        <p:tgtEl>
                                          <p:spTgt spid="83"/>
                                        </p:tgtEl>
                                        <p:attrNameLst>
                                          <p:attrName>ppt_x</p:attrName>
                                        </p:attrNameLst>
                                      </p:cBhvr>
                                      <p:tavLst>
                                        <p:tav tm="0">
                                          <p:val>
                                            <p:strVal val="#ppt_x"/>
                                          </p:val>
                                        </p:tav>
                                        <p:tav tm="100000">
                                          <p:val>
                                            <p:strVal val="#ppt_x"/>
                                          </p:val>
                                        </p:tav>
                                      </p:tavLst>
                                    </p:anim>
                                    <p:anim calcmode="lin" valueType="num">
                                      <p:cBhvr>
                                        <p:cTn id="9" dur="1000" fill="hold"/>
                                        <p:tgtEl>
                                          <p:spTgt spid="8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p:cTn id="21" dur="500" fill="hold"/>
                                        <p:tgtEl>
                                          <p:spTgt spid="5"/>
                                        </p:tgtEl>
                                        <p:attrNameLst>
                                          <p:attrName>ppt_w</p:attrName>
                                        </p:attrNameLst>
                                      </p:cBhvr>
                                      <p:tavLst>
                                        <p:tav tm="0">
                                          <p:val>
                                            <p:fltVal val="0"/>
                                          </p:val>
                                        </p:tav>
                                        <p:tav tm="100000">
                                          <p:val>
                                            <p:strVal val="#ppt_w"/>
                                          </p:val>
                                        </p:tav>
                                      </p:tavLst>
                                    </p:anim>
                                    <p:anim calcmode="lin" valueType="num">
                                      <p:cBhvr>
                                        <p:cTn id="22" dur="500" fill="hold"/>
                                        <p:tgtEl>
                                          <p:spTgt spid="5"/>
                                        </p:tgtEl>
                                        <p:attrNameLst>
                                          <p:attrName>ppt_h</p:attrName>
                                        </p:attrNameLst>
                                      </p:cBhvr>
                                      <p:tavLst>
                                        <p:tav tm="0">
                                          <p:val>
                                            <p:fltVal val="0"/>
                                          </p:val>
                                        </p:tav>
                                        <p:tav tm="100000">
                                          <p:val>
                                            <p:strVal val="#ppt_h"/>
                                          </p:val>
                                        </p:tav>
                                      </p:tavLst>
                                    </p:anim>
                                    <p:animEffect transition="in" filter="fade">
                                      <p:cBhvr>
                                        <p:cTn id="23" dur="5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1000"/>
                                        <p:tgtEl>
                                          <p:spTgt spid="13"/>
                                        </p:tgtEl>
                                      </p:cBhvr>
                                    </p:animEffect>
                                    <p:anim calcmode="lin" valueType="num">
                                      <p:cBhvr>
                                        <p:cTn id="29" dur="1000" fill="hold"/>
                                        <p:tgtEl>
                                          <p:spTgt spid="13"/>
                                        </p:tgtEl>
                                        <p:attrNameLst>
                                          <p:attrName>ppt_x</p:attrName>
                                        </p:attrNameLst>
                                      </p:cBhvr>
                                      <p:tavLst>
                                        <p:tav tm="0">
                                          <p:val>
                                            <p:strVal val="#ppt_x"/>
                                          </p:val>
                                        </p:tav>
                                        <p:tav tm="100000">
                                          <p:val>
                                            <p:strVal val="#ppt_x"/>
                                          </p:val>
                                        </p:tav>
                                      </p:tavLst>
                                    </p:anim>
                                    <p:anim calcmode="lin" valueType="num">
                                      <p:cBhvr>
                                        <p:cTn id="30" dur="1000" fill="hold"/>
                                        <p:tgtEl>
                                          <p:spTgt spid="13"/>
                                        </p:tgtEl>
                                        <p:attrNameLst>
                                          <p:attrName>ppt_y</p:attrName>
                                        </p:attrNameLst>
                                      </p:cBhvr>
                                      <p:tavLst>
                                        <p:tav tm="0">
                                          <p:val>
                                            <p:strVal val="#ppt_y+.1"/>
                                          </p:val>
                                        </p:tav>
                                        <p:tav tm="100000">
                                          <p:val>
                                            <p:strVal val="#ppt_y"/>
                                          </p:val>
                                        </p:tav>
                                      </p:tavLst>
                                    </p:anim>
                                  </p:childTnLst>
                                </p:cTn>
                              </p:par>
                              <p:par>
                                <p:cTn id="31" presetID="42" presetClass="entr" presetSubtype="0" fill="hold" nodeType="withEffect">
                                  <p:stCondLst>
                                    <p:cond delay="0"/>
                                  </p:stCondLst>
                                  <p:childTnLst>
                                    <p:set>
                                      <p:cBhvr>
                                        <p:cTn id="32" dur="1" fill="hold">
                                          <p:stCondLst>
                                            <p:cond delay="0"/>
                                          </p:stCondLst>
                                        </p:cTn>
                                        <p:tgtEl>
                                          <p:spTgt spid="68"/>
                                        </p:tgtEl>
                                        <p:attrNameLst>
                                          <p:attrName>style.visibility</p:attrName>
                                        </p:attrNameLst>
                                      </p:cBhvr>
                                      <p:to>
                                        <p:strVal val="visible"/>
                                      </p:to>
                                    </p:set>
                                    <p:animEffect transition="in" filter="fade">
                                      <p:cBhvr>
                                        <p:cTn id="33" dur="1000"/>
                                        <p:tgtEl>
                                          <p:spTgt spid="68"/>
                                        </p:tgtEl>
                                      </p:cBhvr>
                                    </p:animEffect>
                                    <p:anim calcmode="lin" valueType="num">
                                      <p:cBhvr>
                                        <p:cTn id="34" dur="1000" fill="hold"/>
                                        <p:tgtEl>
                                          <p:spTgt spid="68"/>
                                        </p:tgtEl>
                                        <p:attrNameLst>
                                          <p:attrName>ppt_x</p:attrName>
                                        </p:attrNameLst>
                                      </p:cBhvr>
                                      <p:tavLst>
                                        <p:tav tm="0">
                                          <p:val>
                                            <p:strVal val="#ppt_x"/>
                                          </p:val>
                                        </p:tav>
                                        <p:tav tm="100000">
                                          <p:val>
                                            <p:strVal val="#ppt_x"/>
                                          </p:val>
                                        </p:tav>
                                      </p:tavLst>
                                    </p:anim>
                                    <p:anim calcmode="lin" valueType="num">
                                      <p:cBhvr>
                                        <p:cTn id="35" dur="1000" fill="hold"/>
                                        <p:tgtEl>
                                          <p:spTgt spid="68"/>
                                        </p:tgtEl>
                                        <p:attrNameLst>
                                          <p:attrName>ppt_y</p:attrName>
                                        </p:attrNameLst>
                                      </p:cBhvr>
                                      <p:tavLst>
                                        <p:tav tm="0">
                                          <p:val>
                                            <p:strVal val="#ppt_y+.1"/>
                                          </p:val>
                                        </p:tav>
                                        <p:tav tm="100000">
                                          <p:val>
                                            <p:strVal val="#ppt_y"/>
                                          </p:val>
                                        </p:tav>
                                      </p:tavLst>
                                    </p:anim>
                                  </p:childTnLst>
                                </p:cTn>
                              </p:par>
                            </p:childTnLst>
                          </p:cTn>
                        </p:par>
                        <p:par>
                          <p:cTn id="36" fill="hold">
                            <p:stCondLst>
                              <p:cond delay="1000"/>
                            </p:stCondLst>
                            <p:childTnLst>
                              <p:par>
                                <p:cTn id="37" presetID="53" presetClass="entr" presetSubtype="16" fill="hold" grpId="0" nodeType="afterEffect">
                                  <p:stCondLst>
                                    <p:cond delay="0"/>
                                  </p:stCondLst>
                                  <p:childTnLst>
                                    <p:set>
                                      <p:cBhvr>
                                        <p:cTn id="38" dur="1" fill="hold">
                                          <p:stCondLst>
                                            <p:cond delay="0"/>
                                          </p:stCondLst>
                                        </p:cTn>
                                        <p:tgtEl>
                                          <p:spTgt spid="12"/>
                                        </p:tgtEl>
                                        <p:attrNameLst>
                                          <p:attrName>style.visibility</p:attrName>
                                        </p:attrNameLst>
                                      </p:cBhvr>
                                      <p:to>
                                        <p:strVal val="visible"/>
                                      </p:to>
                                    </p:set>
                                    <p:anim calcmode="lin" valueType="num">
                                      <p:cBhvr>
                                        <p:cTn id="39" dur="500" fill="hold"/>
                                        <p:tgtEl>
                                          <p:spTgt spid="12"/>
                                        </p:tgtEl>
                                        <p:attrNameLst>
                                          <p:attrName>ppt_w</p:attrName>
                                        </p:attrNameLst>
                                      </p:cBhvr>
                                      <p:tavLst>
                                        <p:tav tm="0">
                                          <p:val>
                                            <p:fltVal val="0"/>
                                          </p:val>
                                        </p:tav>
                                        <p:tav tm="100000">
                                          <p:val>
                                            <p:strVal val="#ppt_w"/>
                                          </p:val>
                                        </p:tav>
                                      </p:tavLst>
                                    </p:anim>
                                    <p:anim calcmode="lin" valueType="num">
                                      <p:cBhvr>
                                        <p:cTn id="40" dur="500" fill="hold"/>
                                        <p:tgtEl>
                                          <p:spTgt spid="12"/>
                                        </p:tgtEl>
                                        <p:attrNameLst>
                                          <p:attrName>ppt_h</p:attrName>
                                        </p:attrNameLst>
                                      </p:cBhvr>
                                      <p:tavLst>
                                        <p:tav tm="0">
                                          <p:val>
                                            <p:fltVal val="0"/>
                                          </p:val>
                                        </p:tav>
                                        <p:tav tm="100000">
                                          <p:val>
                                            <p:strVal val="#ppt_h"/>
                                          </p:val>
                                        </p:tav>
                                      </p:tavLst>
                                    </p:anim>
                                    <p:animEffect transition="in" filter="fade">
                                      <p:cBhvr>
                                        <p:cTn id="41" dur="500"/>
                                        <p:tgtEl>
                                          <p:spTgt spid="12"/>
                                        </p:tgtEl>
                                      </p:cBhvr>
                                    </p:animEffect>
                                  </p:childTnLst>
                                </p:cTn>
                              </p:par>
                            </p:childTnLst>
                          </p:cTn>
                        </p:par>
                        <p:par>
                          <p:cTn id="42" fill="hold">
                            <p:stCondLst>
                              <p:cond delay="1500"/>
                            </p:stCondLst>
                            <p:childTnLst>
                              <p:par>
                                <p:cTn id="43" presetID="53" presetClass="entr" presetSubtype="16" fill="hold" grpId="0" nodeType="afterEffect">
                                  <p:stCondLst>
                                    <p:cond delay="0"/>
                                  </p:stCondLst>
                                  <p:childTnLst>
                                    <p:set>
                                      <p:cBhvr>
                                        <p:cTn id="44" dur="1" fill="hold">
                                          <p:stCondLst>
                                            <p:cond delay="0"/>
                                          </p:stCondLst>
                                        </p:cTn>
                                        <p:tgtEl>
                                          <p:spTgt spid="15"/>
                                        </p:tgtEl>
                                        <p:attrNameLst>
                                          <p:attrName>style.visibility</p:attrName>
                                        </p:attrNameLst>
                                      </p:cBhvr>
                                      <p:to>
                                        <p:strVal val="visible"/>
                                      </p:to>
                                    </p:set>
                                    <p:anim calcmode="lin" valueType="num">
                                      <p:cBhvr>
                                        <p:cTn id="45" dur="500" fill="hold"/>
                                        <p:tgtEl>
                                          <p:spTgt spid="15"/>
                                        </p:tgtEl>
                                        <p:attrNameLst>
                                          <p:attrName>ppt_w</p:attrName>
                                        </p:attrNameLst>
                                      </p:cBhvr>
                                      <p:tavLst>
                                        <p:tav tm="0">
                                          <p:val>
                                            <p:fltVal val="0"/>
                                          </p:val>
                                        </p:tav>
                                        <p:tav tm="100000">
                                          <p:val>
                                            <p:strVal val="#ppt_w"/>
                                          </p:val>
                                        </p:tav>
                                      </p:tavLst>
                                    </p:anim>
                                    <p:anim calcmode="lin" valueType="num">
                                      <p:cBhvr>
                                        <p:cTn id="46" dur="500" fill="hold"/>
                                        <p:tgtEl>
                                          <p:spTgt spid="15"/>
                                        </p:tgtEl>
                                        <p:attrNameLst>
                                          <p:attrName>ppt_h</p:attrName>
                                        </p:attrNameLst>
                                      </p:cBhvr>
                                      <p:tavLst>
                                        <p:tav tm="0">
                                          <p:val>
                                            <p:fltVal val="0"/>
                                          </p:val>
                                        </p:tav>
                                        <p:tav tm="100000">
                                          <p:val>
                                            <p:strVal val="#ppt_h"/>
                                          </p:val>
                                        </p:tav>
                                      </p:tavLst>
                                    </p:anim>
                                    <p:animEffect transition="in" filter="fade">
                                      <p:cBhvr>
                                        <p:cTn id="47" dur="500"/>
                                        <p:tgtEl>
                                          <p:spTgt spid="15"/>
                                        </p:tgtEl>
                                      </p:cBhvr>
                                    </p:animEffect>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grpId="0" nodeType="clickEffect">
                                  <p:stCondLst>
                                    <p:cond delay="0"/>
                                  </p:stCondLst>
                                  <p:childTnLst>
                                    <p:set>
                                      <p:cBhvr>
                                        <p:cTn id="51" dur="1" fill="hold">
                                          <p:stCondLst>
                                            <p:cond delay="0"/>
                                          </p:stCondLst>
                                        </p:cTn>
                                        <p:tgtEl>
                                          <p:spTgt spid="7"/>
                                        </p:tgtEl>
                                        <p:attrNameLst>
                                          <p:attrName>style.visibility</p:attrName>
                                        </p:attrNameLst>
                                      </p:cBhvr>
                                      <p:to>
                                        <p:strVal val="visible"/>
                                      </p:to>
                                    </p:set>
                                    <p:animEffect transition="in" filter="fade">
                                      <p:cBhvr>
                                        <p:cTn id="52" dur="1000"/>
                                        <p:tgtEl>
                                          <p:spTgt spid="7"/>
                                        </p:tgtEl>
                                      </p:cBhvr>
                                    </p:animEffect>
                                    <p:anim calcmode="lin" valueType="num">
                                      <p:cBhvr>
                                        <p:cTn id="53" dur="1000" fill="hold"/>
                                        <p:tgtEl>
                                          <p:spTgt spid="7"/>
                                        </p:tgtEl>
                                        <p:attrNameLst>
                                          <p:attrName>ppt_x</p:attrName>
                                        </p:attrNameLst>
                                      </p:cBhvr>
                                      <p:tavLst>
                                        <p:tav tm="0">
                                          <p:val>
                                            <p:strVal val="#ppt_x"/>
                                          </p:val>
                                        </p:tav>
                                        <p:tav tm="100000">
                                          <p:val>
                                            <p:strVal val="#ppt_x"/>
                                          </p:val>
                                        </p:tav>
                                      </p:tavLst>
                                    </p:anim>
                                    <p:anim calcmode="lin" valueType="num">
                                      <p:cBhvr>
                                        <p:cTn id="5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42" presetClass="entr" presetSubtype="0" fill="hold" nodeType="clickEffect">
                                  <p:stCondLst>
                                    <p:cond delay="0"/>
                                  </p:stCondLst>
                                  <p:childTnLst>
                                    <p:set>
                                      <p:cBhvr>
                                        <p:cTn id="58" dur="1" fill="hold">
                                          <p:stCondLst>
                                            <p:cond delay="0"/>
                                          </p:stCondLst>
                                        </p:cTn>
                                        <p:tgtEl>
                                          <p:spTgt spid="47"/>
                                        </p:tgtEl>
                                        <p:attrNameLst>
                                          <p:attrName>style.visibility</p:attrName>
                                        </p:attrNameLst>
                                      </p:cBhvr>
                                      <p:to>
                                        <p:strVal val="visible"/>
                                      </p:to>
                                    </p:set>
                                    <p:animEffect transition="in" filter="fade">
                                      <p:cBhvr>
                                        <p:cTn id="59" dur="1000"/>
                                        <p:tgtEl>
                                          <p:spTgt spid="47"/>
                                        </p:tgtEl>
                                      </p:cBhvr>
                                    </p:animEffect>
                                    <p:anim calcmode="lin" valueType="num">
                                      <p:cBhvr>
                                        <p:cTn id="60" dur="1000" fill="hold"/>
                                        <p:tgtEl>
                                          <p:spTgt spid="47"/>
                                        </p:tgtEl>
                                        <p:attrNameLst>
                                          <p:attrName>ppt_x</p:attrName>
                                        </p:attrNameLst>
                                      </p:cBhvr>
                                      <p:tavLst>
                                        <p:tav tm="0">
                                          <p:val>
                                            <p:strVal val="#ppt_x"/>
                                          </p:val>
                                        </p:tav>
                                        <p:tav tm="100000">
                                          <p:val>
                                            <p:strVal val="#ppt_x"/>
                                          </p:val>
                                        </p:tav>
                                      </p:tavLst>
                                    </p:anim>
                                    <p:anim calcmode="lin" valueType="num">
                                      <p:cBhvr>
                                        <p:cTn id="61" dur="1000" fill="hold"/>
                                        <p:tgtEl>
                                          <p:spTgt spid="47"/>
                                        </p:tgtEl>
                                        <p:attrNameLst>
                                          <p:attrName>ppt_y</p:attrName>
                                        </p:attrNameLst>
                                      </p:cBhvr>
                                      <p:tavLst>
                                        <p:tav tm="0">
                                          <p:val>
                                            <p:strVal val="#ppt_y+.1"/>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42" presetClass="entr" presetSubtype="0" fill="hold" nodeType="clickEffect">
                                  <p:stCondLst>
                                    <p:cond delay="0"/>
                                  </p:stCondLst>
                                  <p:childTnLst>
                                    <p:set>
                                      <p:cBhvr>
                                        <p:cTn id="65" dur="1" fill="hold">
                                          <p:stCondLst>
                                            <p:cond delay="0"/>
                                          </p:stCondLst>
                                        </p:cTn>
                                        <p:tgtEl>
                                          <p:spTgt spid="71"/>
                                        </p:tgtEl>
                                        <p:attrNameLst>
                                          <p:attrName>style.visibility</p:attrName>
                                        </p:attrNameLst>
                                      </p:cBhvr>
                                      <p:to>
                                        <p:strVal val="visible"/>
                                      </p:to>
                                    </p:set>
                                    <p:animEffect transition="in" filter="fade">
                                      <p:cBhvr>
                                        <p:cTn id="66" dur="1000"/>
                                        <p:tgtEl>
                                          <p:spTgt spid="71"/>
                                        </p:tgtEl>
                                      </p:cBhvr>
                                    </p:animEffect>
                                    <p:anim calcmode="lin" valueType="num">
                                      <p:cBhvr>
                                        <p:cTn id="67" dur="1000" fill="hold"/>
                                        <p:tgtEl>
                                          <p:spTgt spid="71"/>
                                        </p:tgtEl>
                                        <p:attrNameLst>
                                          <p:attrName>ppt_x</p:attrName>
                                        </p:attrNameLst>
                                      </p:cBhvr>
                                      <p:tavLst>
                                        <p:tav tm="0">
                                          <p:val>
                                            <p:strVal val="#ppt_x"/>
                                          </p:val>
                                        </p:tav>
                                        <p:tav tm="100000">
                                          <p:val>
                                            <p:strVal val="#ppt_x"/>
                                          </p:val>
                                        </p:tav>
                                      </p:tavLst>
                                    </p:anim>
                                    <p:anim calcmode="lin" valueType="num">
                                      <p:cBhvr>
                                        <p:cTn id="68" dur="1000" fill="hold"/>
                                        <p:tgtEl>
                                          <p:spTgt spid="71"/>
                                        </p:tgtEl>
                                        <p:attrNameLst>
                                          <p:attrName>ppt_y</p:attrName>
                                        </p:attrNameLst>
                                      </p:cBhvr>
                                      <p:tavLst>
                                        <p:tav tm="0">
                                          <p:val>
                                            <p:strVal val="#ppt_y+.1"/>
                                          </p:val>
                                        </p:tav>
                                        <p:tav tm="100000">
                                          <p:val>
                                            <p:strVal val="#ppt_y"/>
                                          </p:val>
                                        </p:tav>
                                      </p:tavLst>
                                    </p:anim>
                                  </p:childTnLst>
                                </p:cTn>
                              </p:par>
                              <p:par>
                                <p:cTn id="69" presetID="42" presetClass="entr" presetSubtype="0" fill="hold" nodeType="withEffect">
                                  <p:stCondLst>
                                    <p:cond delay="0"/>
                                  </p:stCondLst>
                                  <p:childTnLst>
                                    <p:set>
                                      <p:cBhvr>
                                        <p:cTn id="70" dur="1" fill="hold">
                                          <p:stCondLst>
                                            <p:cond delay="0"/>
                                          </p:stCondLst>
                                        </p:cTn>
                                        <p:tgtEl>
                                          <p:spTgt spid="69"/>
                                        </p:tgtEl>
                                        <p:attrNameLst>
                                          <p:attrName>style.visibility</p:attrName>
                                        </p:attrNameLst>
                                      </p:cBhvr>
                                      <p:to>
                                        <p:strVal val="visible"/>
                                      </p:to>
                                    </p:set>
                                    <p:animEffect transition="in" filter="fade">
                                      <p:cBhvr>
                                        <p:cTn id="71" dur="1000"/>
                                        <p:tgtEl>
                                          <p:spTgt spid="69"/>
                                        </p:tgtEl>
                                      </p:cBhvr>
                                    </p:animEffect>
                                    <p:anim calcmode="lin" valueType="num">
                                      <p:cBhvr>
                                        <p:cTn id="72" dur="1000" fill="hold"/>
                                        <p:tgtEl>
                                          <p:spTgt spid="69"/>
                                        </p:tgtEl>
                                        <p:attrNameLst>
                                          <p:attrName>ppt_x</p:attrName>
                                        </p:attrNameLst>
                                      </p:cBhvr>
                                      <p:tavLst>
                                        <p:tav tm="0">
                                          <p:val>
                                            <p:strVal val="#ppt_x"/>
                                          </p:val>
                                        </p:tav>
                                        <p:tav tm="100000">
                                          <p:val>
                                            <p:strVal val="#ppt_x"/>
                                          </p:val>
                                        </p:tav>
                                      </p:tavLst>
                                    </p:anim>
                                    <p:anim calcmode="lin" valueType="num">
                                      <p:cBhvr>
                                        <p:cTn id="73" dur="1000" fill="hold"/>
                                        <p:tgtEl>
                                          <p:spTgt spid="69"/>
                                        </p:tgtEl>
                                        <p:attrNameLst>
                                          <p:attrName>ppt_y</p:attrName>
                                        </p:attrNameLst>
                                      </p:cBhvr>
                                      <p:tavLst>
                                        <p:tav tm="0">
                                          <p:val>
                                            <p:strVal val="#ppt_y+.1"/>
                                          </p:val>
                                        </p:tav>
                                        <p:tav tm="100000">
                                          <p:val>
                                            <p:strVal val="#ppt_y"/>
                                          </p:val>
                                        </p:tav>
                                      </p:tavLst>
                                    </p:anim>
                                  </p:childTnLst>
                                </p:cTn>
                              </p:par>
                              <p:par>
                                <p:cTn id="74" presetID="42" presetClass="entr" presetSubtype="0" fill="hold" nodeType="withEffect">
                                  <p:stCondLst>
                                    <p:cond delay="0"/>
                                  </p:stCondLst>
                                  <p:childTnLst>
                                    <p:set>
                                      <p:cBhvr>
                                        <p:cTn id="75" dur="1" fill="hold">
                                          <p:stCondLst>
                                            <p:cond delay="0"/>
                                          </p:stCondLst>
                                        </p:cTn>
                                        <p:tgtEl>
                                          <p:spTgt spid="70"/>
                                        </p:tgtEl>
                                        <p:attrNameLst>
                                          <p:attrName>style.visibility</p:attrName>
                                        </p:attrNameLst>
                                      </p:cBhvr>
                                      <p:to>
                                        <p:strVal val="visible"/>
                                      </p:to>
                                    </p:set>
                                    <p:animEffect transition="in" filter="fade">
                                      <p:cBhvr>
                                        <p:cTn id="76" dur="1000"/>
                                        <p:tgtEl>
                                          <p:spTgt spid="70"/>
                                        </p:tgtEl>
                                      </p:cBhvr>
                                    </p:animEffect>
                                    <p:anim calcmode="lin" valueType="num">
                                      <p:cBhvr>
                                        <p:cTn id="77" dur="1000" fill="hold"/>
                                        <p:tgtEl>
                                          <p:spTgt spid="70"/>
                                        </p:tgtEl>
                                        <p:attrNameLst>
                                          <p:attrName>ppt_x</p:attrName>
                                        </p:attrNameLst>
                                      </p:cBhvr>
                                      <p:tavLst>
                                        <p:tav tm="0">
                                          <p:val>
                                            <p:strVal val="#ppt_x"/>
                                          </p:val>
                                        </p:tav>
                                        <p:tav tm="100000">
                                          <p:val>
                                            <p:strVal val="#ppt_x"/>
                                          </p:val>
                                        </p:tav>
                                      </p:tavLst>
                                    </p:anim>
                                    <p:anim calcmode="lin" valueType="num">
                                      <p:cBhvr>
                                        <p:cTn id="78" dur="1000" fill="hold"/>
                                        <p:tgtEl>
                                          <p:spTgt spid="70"/>
                                        </p:tgtEl>
                                        <p:attrNameLst>
                                          <p:attrName>ppt_y</p:attrName>
                                        </p:attrNameLst>
                                      </p:cBhvr>
                                      <p:tavLst>
                                        <p:tav tm="0">
                                          <p:val>
                                            <p:strVal val="#ppt_y+.1"/>
                                          </p:val>
                                        </p:tav>
                                        <p:tav tm="100000">
                                          <p:val>
                                            <p:strVal val="#ppt_y"/>
                                          </p:val>
                                        </p:tav>
                                      </p:tavLst>
                                    </p:anim>
                                  </p:childTnLst>
                                </p:cTn>
                              </p:par>
                              <p:par>
                                <p:cTn id="79" presetID="42" presetClass="entr" presetSubtype="0" fill="hold" nodeType="withEffect">
                                  <p:stCondLst>
                                    <p:cond delay="0"/>
                                  </p:stCondLst>
                                  <p:childTnLst>
                                    <p:set>
                                      <p:cBhvr>
                                        <p:cTn id="80" dur="1" fill="hold">
                                          <p:stCondLst>
                                            <p:cond delay="0"/>
                                          </p:stCondLst>
                                        </p:cTn>
                                        <p:tgtEl>
                                          <p:spTgt spid="72"/>
                                        </p:tgtEl>
                                        <p:attrNameLst>
                                          <p:attrName>style.visibility</p:attrName>
                                        </p:attrNameLst>
                                      </p:cBhvr>
                                      <p:to>
                                        <p:strVal val="visible"/>
                                      </p:to>
                                    </p:set>
                                    <p:animEffect transition="in" filter="fade">
                                      <p:cBhvr>
                                        <p:cTn id="81" dur="1000"/>
                                        <p:tgtEl>
                                          <p:spTgt spid="72"/>
                                        </p:tgtEl>
                                      </p:cBhvr>
                                    </p:animEffect>
                                    <p:anim calcmode="lin" valueType="num">
                                      <p:cBhvr>
                                        <p:cTn id="82" dur="1000" fill="hold"/>
                                        <p:tgtEl>
                                          <p:spTgt spid="72"/>
                                        </p:tgtEl>
                                        <p:attrNameLst>
                                          <p:attrName>ppt_x</p:attrName>
                                        </p:attrNameLst>
                                      </p:cBhvr>
                                      <p:tavLst>
                                        <p:tav tm="0">
                                          <p:val>
                                            <p:strVal val="#ppt_x"/>
                                          </p:val>
                                        </p:tav>
                                        <p:tav tm="100000">
                                          <p:val>
                                            <p:strVal val="#ppt_x"/>
                                          </p:val>
                                        </p:tav>
                                      </p:tavLst>
                                    </p:anim>
                                    <p:anim calcmode="lin" valueType="num">
                                      <p:cBhvr>
                                        <p:cTn id="83" dur="1000" fill="hold"/>
                                        <p:tgtEl>
                                          <p:spTgt spid="72"/>
                                        </p:tgtEl>
                                        <p:attrNameLst>
                                          <p:attrName>ppt_y</p:attrName>
                                        </p:attrNameLst>
                                      </p:cBhvr>
                                      <p:tavLst>
                                        <p:tav tm="0">
                                          <p:val>
                                            <p:strVal val="#ppt_y+.1"/>
                                          </p:val>
                                        </p:tav>
                                        <p:tav tm="100000">
                                          <p:val>
                                            <p:strVal val="#ppt_y"/>
                                          </p:val>
                                        </p:tav>
                                      </p:tavLst>
                                    </p:anim>
                                  </p:childTnLst>
                                </p:cTn>
                              </p:par>
                              <p:par>
                                <p:cTn id="84" presetID="42" presetClass="entr" presetSubtype="0" fill="hold" grpId="0" nodeType="withEffect">
                                  <p:stCondLst>
                                    <p:cond delay="0"/>
                                  </p:stCondLst>
                                  <p:childTnLst>
                                    <p:set>
                                      <p:cBhvr>
                                        <p:cTn id="85" dur="1" fill="hold">
                                          <p:stCondLst>
                                            <p:cond delay="0"/>
                                          </p:stCondLst>
                                        </p:cTn>
                                        <p:tgtEl>
                                          <p:spTgt spid="48"/>
                                        </p:tgtEl>
                                        <p:attrNameLst>
                                          <p:attrName>style.visibility</p:attrName>
                                        </p:attrNameLst>
                                      </p:cBhvr>
                                      <p:to>
                                        <p:strVal val="visible"/>
                                      </p:to>
                                    </p:set>
                                    <p:animEffect transition="in" filter="fade">
                                      <p:cBhvr>
                                        <p:cTn id="86" dur="1000"/>
                                        <p:tgtEl>
                                          <p:spTgt spid="48"/>
                                        </p:tgtEl>
                                      </p:cBhvr>
                                    </p:animEffect>
                                    <p:anim calcmode="lin" valueType="num">
                                      <p:cBhvr>
                                        <p:cTn id="87" dur="1000" fill="hold"/>
                                        <p:tgtEl>
                                          <p:spTgt spid="48"/>
                                        </p:tgtEl>
                                        <p:attrNameLst>
                                          <p:attrName>ppt_x</p:attrName>
                                        </p:attrNameLst>
                                      </p:cBhvr>
                                      <p:tavLst>
                                        <p:tav tm="0">
                                          <p:val>
                                            <p:strVal val="#ppt_x"/>
                                          </p:val>
                                        </p:tav>
                                        <p:tav tm="100000">
                                          <p:val>
                                            <p:strVal val="#ppt_x"/>
                                          </p:val>
                                        </p:tav>
                                      </p:tavLst>
                                    </p:anim>
                                    <p:anim calcmode="lin" valueType="num">
                                      <p:cBhvr>
                                        <p:cTn id="88" dur="1000" fill="hold"/>
                                        <p:tgtEl>
                                          <p:spTgt spid="48"/>
                                        </p:tgtEl>
                                        <p:attrNameLst>
                                          <p:attrName>ppt_y</p:attrName>
                                        </p:attrNameLst>
                                      </p:cBhvr>
                                      <p:tavLst>
                                        <p:tav tm="0">
                                          <p:val>
                                            <p:strVal val="#ppt_y+.1"/>
                                          </p:val>
                                        </p:tav>
                                        <p:tav tm="100000">
                                          <p:val>
                                            <p:strVal val="#ppt_y"/>
                                          </p:val>
                                        </p:tav>
                                      </p:tavLst>
                                    </p:anim>
                                  </p:childTnLst>
                                </p:cTn>
                              </p:par>
                              <p:par>
                                <p:cTn id="89" presetID="42" presetClass="entr" presetSubtype="0" fill="hold" grpId="0" nodeType="withEffect">
                                  <p:stCondLst>
                                    <p:cond delay="0"/>
                                  </p:stCondLst>
                                  <p:childTnLst>
                                    <p:set>
                                      <p:cBhvr>
                                        <p:cTn id="90" dur="1" fill="hold">
                                          <p:stCondLst>
                                            <p:cond delay="0"/>
                                          </p:stCondLst>
                                        </p:cTn>
                                        <p:tgtEl>
                                          <p:spTgt spid="82"/>
                                        </p:tgtEl>
                                        <p:attrNameLst>
                                          <p:attrName>style.visibility</p:attrName>
                                        </p:attrNameLst>
                                      </p:cBhvr>
                                      <p:to>
                                        <p:strVal val="visible"/>
                                      </p:to>
                                    </p:set>
                                    <p:animEffect transition="in" filter="fade">
                                      <p:cBhvr>
                                        <p:cTn id="91" dur="1000"/>
                                        <p:tgtEl>
                                          <p:spTgt spid="82"/>
                                        </p:tgtEl>
                                      </p:cBhvr>
                                    </p:animEffect>
                                    <p:anim calcmode="lin" valueType="num">
                                      <p:cBhvr>
                                        <p:cTn id="92" dur="1000" fill="hold"/>
                                        <p:tgtEl>
                                          <p:spTgt spid="82"/>
                                        </p:tgtEl>
                                        <p:attrNameLst>
                                          <p:attrName>ppt_x</p:attrName>
                                        </p:attrNameLst>
                                      </p:cBhvr>
                                      <p:tavLst>
                                        <p:tav tm="0">
                                          <p:val>
                                            <p:strVal val="#ppt_x"/>
                                          </p:val>
                                        </p:tav>
                                        <p:tav tm="100000">
                                          <p:val>
                                            <p:strVal val="#ppt_x"/>
                                          </p:val>
                                        </p:tav>
                                      </p:tavLst>
                                    </p:anim>
                                    <p:anim calcmode="lin" valueType="num">
                                      <p:cBhvr>
                                        <p:cTn id="93" dur="1000" fill="hold"/>
                                        <p:tgtEl>
                                          <p:spTgt spid="82"/>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grpId="0" nodeType="clickEffect">
                                  <p:stCondLst>
                                    <p:cond delay="0"/>
                                  </p:stCondLst>
                                  <p:childTnLst>
                                    <p:set>
                                      <p:cBhvr>
                                        <p:cTn id="97" dur="1" fill="hold">
                                          <p:stCondLst>
                                            <p:cond delay="0"/>
                                          </p:stCondLst>
                                        </p:cTn>
                                        <p:tgtEl>
                                          <p:spTgt spid="8"/>
                                        </p:tgtEl>
                                        <p:attrNameLst>
                                          <p:attrName>style.visibility</p:attrName>
                                        </p:attrNameLst>
                                      </p:cBhvr>
                                      <p:to>
                                        <p:strVal val="visible"/>
                                      </p:to>
                                    </p:set>
                                    <p:animEffect transition="in" filter="fade">
                                      <p:cBhvr>
                                        <p:cTn id="98" dur="1000"/>
                                        <p:tgtEl>
                                          <p:spTgt spid="8"/>
                                        </p:tgtEl>
                                      </p:cBhvr>
                                    </p:animEffect>
                                    <p:anim calcmode="lin" valueType="num">
                                      <p:cBhvr>
                                        <p:cTn id="99" dur="1000" fill="hold"/>
                                        <p:tgtEl>
                                          <p:spTgt spid="8"/>
                                        </p:tgtEl>
                                        <p:attrNameLst>
                                          <p:attrName>ppt_x</p:attrName>
                                        </p:attrNameLst>
                                      </p:cBhvr>
                                      <p:tavLst>
                                        <p:tav tm="0">
                                          <p:val>
                                            <p:strVal val="#ppt_x"/>
                                          </p:val>
                                        </p:tav>
                                        <p:tav tm="100000">
                                          <p:val>
                                            <p:strVal val="#ppt_x"/>
                                          </p:val>
                                        </p:tav>
                                      </p:tavLst>
                                    </p:anim>
                                    <p:anim calcmode="lin" valueType="num">
                                      <p:cBhvr>
                                        <p:cTn id="10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42" presetClass="entr" presetSubtype="0" fill="hold" nodeType="clickEffect">
                                  <p:stCondLst>
                                    <p:cond delay="0"/>
                                  </p:stCondLst>
                                  <p:childTnLst>
                                    <p:set>
                                      <p:cBhvr>
                                        <p:cTn id="104" dur="1" fill="hold">
                                          <p:stCondLst>
                                            <p:cond delay="0"/>
                                          </p:stCondLst>
                                        </p:cTn>
                                        <p:tgtEl>
                                          <p:spTgt spid="62"/>
                                        </p:tgtEl>
                                        <p:attrNameLst>
                                          <p:attrName>style.visibility</p:attrName>
                                        </p:attrNameLst>
                                      </p:cBhvr>
                                      <p:to>
                                        <p:strVal val="visible"/>
                                      </p:to>
                                    </p:set>
                                    <p:animEffect transition="in" filter="fade">
                                      <p:cBhvr>
                                        <p:cTn id="105" dur="1000"/>
                                        <p:tgtEl>
                                          <p:spTgt spid="62"/>
                                        </p:tgtEl>
                                      </p:cBhvr>
                                    </p:animEffect>
                                    <p:anim calcmode="lin" valueType="num">
                                      <p:cBhvr>
                                        <p:cTn id="106" dur="1000" fill="hold"/>
                                        <p:tgtEl>
                                          <p:spTgt spid="62"/>
                                        </p:tgtEl>
                                        <p:attrNameLst>
                                          <p:attrName>ppt_x</p:attrName>
                                        </p:attrNameLst>
                                      </p:cBhvr>
                                      <p:tavLst>
                                        <p:tav tm="0">
                                          <p:val>
                                            <p:strVal val="#ppt_x"/>
                                          </p:val>
                                        </p:tav>
                                        <p:tav tm="100000">
                                          <p:val>
                                            <p:strVal val="#ppt_x"/>
                                          </p:val>
                                        </p:tav>
                                      </p:tavLst>
                                    </p:anim>
                                    <p:anim calcmode="lin" valueType="num">
                                      <p:cBhvr>
                                        <p:cTn id="107" dur="1000" fill="hold"/>
                                        <p:tgtEl>
                                          <p:spTgt spid="62"/>
                                        </p:tgtEl>
                                        <p:attrNameLst>
                                          <p:attrName>ppt_y</p:attrName>
                                        </p:attrNameLst>
                                      </p:cBhvr>
                                      <p:tavLst>
                                        <p:tav tm="0">
                                          <p:val>
                                            <p:strVal val="#ppt_y+.1"/>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42" presetClass="entr" presetSubtype="0" fill="hold" nodeType="clickEffect">
                                  <p:stCondLst>
                                    <p:cond delay="0"/>
                                  </p:stCondLst>
                                  <p:childTnLst>
                                    <p:set>
                                      <p:cBhvr>
                                        <p:cTn id="111" dur="1" fill="hold">
                                          <p:stCondLst>
                                            <p:cond delay="0"/>
                                          </p:stCondLst>
                                        </p:cTn>
                                        <p:tgtEl>
                                          <p:spTgt spid="73"/>
                                        </p:tgtEl>
                                        <p:attrNameLst>
                                          <p:attrName>style.visibility</p:attrName>
                                        </p:attrNameLst>
                                      </p:cBhvr>
                                      <p:to>
                                        <p:strVal val="visible"/>
                                      </p:to>
                                    </p:set>
                                    <p:animEffect transition="in" filter="fade">
                                      <p:cBhvr>
                                        <p:cTn id="112" dur="1000"/>
                                        <p:tgtEl>
                                          <p:spTgt spid="73"/>
                                        </p:tgtEl>
                                      </p:cBhvr>
                                    </p:animEffect>
                                    <p:anim calcmode="lin" valueType="num">
                                      <p:cBhvr>
                                        <p:cTn id="113" dur="1000" fill="hold"/>
                                        <p:tgtEl>
                                          <p:spTgt spid="73"/>
                                        </p:tgtEl>
                                        <p:attrNameLst>
                                          <p:attrName>ppt_x</p:attrName>
                                        </p:attrNameLst>
                                      </p:cBhvr>
                                      <p:tavLst>
                                        <p:tav tm="0">
                                          <p:val>
                                            <p:strVal val="#ppt_x"/>
                                          </p:val>
                                        </p:tav>
                                        <p:tav tm="100000">
                                          <p:val>
                                            <p:strVal val="#ppt_x"/>
                                          </p:val>
                                        </p:tav>
                                      </p:tavLst>
                                    </p:anim>
                                    <p:anim calcmode="lin" valueType="num">
                                      <p:cBhvr>
                                        <p:cTn id="114" dur="1000" fill="hold"/>
                                        <p:tgtEl>
                                          <p:spTgt spid="73"/>
                                        </p:tgtEl>
                                        <p:attrNameLst>
                                          <p:attrName>ppt_y</p:attrName>
                                        </p:attrNameLst>
                                      </p:cBhvr>
                                      <p:tavLst>
                                        <p:tav tm="0">
                                          <p:val>
                                            <p:strVal val="#ppt_y+.1"/>
                                          </p:val>
                                        </p:tav>
                                        <p:tav tm="100000">
                                          <p:val>
                                            <p:strVal val="#ppt_y"/>
                                          </p:val>
                                        </p:tav>
                                      </p:tavLst>
                                    </p:anim>
                                  </p:childTnLst>
                                </p:cTn>
                              </p:par>
                              <p:par>
                                <p:cTn id="115" presetID="42" presetClass="entr" presetSubtype="0" fill="hold" nodeType="withEffect">
                                  <p:stCondLst>
                                    <p:cond delay="0"/>
                                  </p:stCondLst>
                                  <p:childTnLst>
                                    <p:set>
                                      <p:cBhvr>
                                        <p:cTn id="116" dur="1" fill="hold">
                                          <p:stCondLst>
                                            <p:cond delay="0"/>
                                          </p:stCondLst>
                                        </p:cTn>
                                        <p:tgtEl>
                                          <p:spTgt spid="35"/>
                                        </p:tgtEl>
                                        <p:attrNameLst>
                                          <p:attrName>style.visibility</p:attrName>
                                        </p:attrNameLst>
                                      </p:cBhvr>
                                      <p:to>
                                        <p:strVal val="visible"/>
                                      </p:to>
                                    </p:set>
                                    <p:animEffect transition="in" filter="fade">
                                      <p:cBhvr>
                                        <p:cTn id="117" dur="1000"/>
                                        <p:tgtEl>
                                          <p:spTgt spid="35"/>
                                        </p:tgtEl>
                                      </p:cBhvr>
                                    </p:animEffect>
                                    <p:anim calcmode="lin" valueType="num">
                                      <p:cBhvr>
                                        <p:cTn id="118" dur="1000" fill="hold"/>
                                        <p:tgtEl>
                                          <p:spTgt spid="35"/>
                                        </p:tgtEl>
                                        <p:attrNameLst>
                                          <p:attrName>ppt_x</p:attrName>
                                        </p:attrNameLst>
                                      </p:cBhvr>
                                      <p:tavLst>
                                        <p:tav tm="0">
                                          <p:val>
                                            <p:strVal val="#ppt_x"/>
                                          </p:val>
                                        </p:tav>
                                        <p:tav tm="100000">
                                          <p:val>
                                            <p:strVal val="#ppt_x"/>
                                          </p:val>
                                        </p:tav>
                                      </p:tavLst>
                                    </p:anim>
                                    <p:anim calcmode="lin" valueType="num">
                                      <p:cBhvr>
                                        <p:cTn id="119" dur="1000" fill="hold"/>
                                        <p:tgtEl>
                                          <p:spTgt spid="35"/>
                                        </p:tgtEl>
                                        <p:attrNameLst>
                                          <p:attrName>ppt_y</p:attrName>
                                        </p:attrNameLst>
                                      </p:cBhvr>
                                      <p:tavLst>
                                        <p:tav tm="0">
                                          <p:val>
                                            <p:strVal val="#ppt_y+.1"/>
                                          </p:val>
                                        </p:tav>
                                        <p:tav tm="100000">
                                          <p:val>
                                            <p:strVal val="#ppt_y"/>
                                          </p:val>
                                        </p:tav>
                                      </p:tavLst>
                                    </p:anim>
                                  </p:childTnLst>
                                </p:cTn>
                              </p:par>
                              <p:par>
                                <p:cTn id="120" presetID="42" presetClass="entr" presetSubtype="0" fill="hold" grpId="0" nodeType="withEffect">
                                  <p:stCondLst>
                                    <p:cond delay="0"/>
                                  </p:stCondLst>
                                  <p:childTnLst>
                                    <p:set>
                                      <p:cBhvr>
                                        <p:cTn id="121" dur="1" fill="hold">
                                          <p:stCondLst>
                                            <p:cond delay="0"/>
                                          </p:stCondLst>
                                        </p:cTn>
                                        <p:tgtEl>
                                          <p:spTgt spid="60"/>
                                        </p:tgtEl>
                                        <p:attrNameLst>
                                          <p:attrName>style.visibility</p:attrName>
                                        </p:attrNameLst>
                                      </p:cBhvr>
                                      <p:to>
                                        <p:strVal val="visible"/>
                                      </p:to>
                                    </p:set>
                                    <p:animEffect transition="in" filter="fade">
                                      <p:cBhvr>
                                        <p:cTn id="122" dur="1000"/>
                                        <p:tgtEl>
                                          <p:spTgt spid="60"/>
                                        </p:tgtEl>
                                      </p:cBhvr>
                                    </p:animEffect>
                                    <p:anim calcmode="lin" valueType="num">
                                      <p:cBhvr>
                                        <p:cTn id="123" dur="1000" fill="hold"/>
                                        <p:tgtEl>
                                          <p:spTgt spid="60"/>
                                        </p:tgtEl>
                                        <p:attrNameLst>
                                          <p:attrName>ppt_x</p:attrName>
                                        </p:attrNameLst>
                                      </p:cBhvr>
                                      <p:tavLst>
                                        <p:tav tm="0">
                                          <p:val>
                                            <p:strVal val="#ppt_x"/>
                                          </p:val>
                                        </p:tav>
                                        <p:tav tm="100000">
                                          <p:val>
                                            <p:strVal val="#ppt_x"/>
                                          </p:val>
                                        </p:tav>
                                      </p:tavLst>
                                    </p:anim>
                                    <p:anim calcmode="lin" valueType="num">
                                      <p:cBhvr>
                                        <p:cTn id="124" dur="1000" fill="hold"/>
                                        <p:tgtEl>
                                          <p:spTgt spid="60"/>
                                        </p:tgtEl>
                                        <p:attrNameLst>
                                          <p:attrName>ppt_y</p:attrName>
                                        </p:attrNameLst>
                                      </p:cBhvr>
                                      <p:tavLst>
                                        <p:tav tm="0">
                                          <p:val>
                                            <p:strVal val="#ppt_y+.1"/>
                                          </p:val>
                                        </p:tav>
                                        <p:tav tm="100000">
                                          <p:val>
                                            <p:strVal val="#ppt_y"/>
                                          </p:val>
                                        </p:tav>
                                      </p:tavLst>
                                    </p:anim>
                                  </p:childTnLst>
                                </p:cTn>
                              </p:par>
                              <p:par>
                                <p:cTn id="125" presetID="42" presetClass="entr" presetSubtype="0" fill="hold" grpId="0" nodeType="withEffect">
                                  <p:stCondLst>
                                    <p:cond delay="0"/>
                                  </p:stCondLst>
                                  <p:childTnLst>
                                    <p:set>
                                      <p:cBhvr>
                                        <p:cTn id="126" dur="1" fill="hold">
                                          <p:stCondLst>
                                            <p:cond delay="0"/>
                                          </p:stCondLst>
                                        </p:cTn>
                                        <p:tgtEl>
                                          <p:spTgt spid="64"/>
                                        </p:tgtEl>
                                        <p:attrNameLst>
                                          <p:attrName>style.visibility</p:attrName>
                                        </p:attrNameLst>
                                      </p:cBhvr>
                                      <p:to>
                                        <p:strVal val="visible"/>
                                      </p:to>
                                    </p:set>
                                    <p:animEffect transition="in" filter="fade">
                                      <p:cBhvr>
                                        <p:cTn id="127" dur="1000"/>
                                        <p:tgtEl>
                                          <p:spTgt spid="64"/>
                                        </p:tgtEl>
                                      </p:cBhvr>
                                    </p:animEffect>
                                    <p:anim calcmode="lin" valueType="num">
                                      <p:cBhvr>
                                        <p:cTn id="128" dur="1000" fill="hold"/>
                                        <p:tgtEl>
                                          <p:spTgt spid="64"/>
                                        </p:tgtEl>
                                        <p:attrNameLst>
                                          <p:attrName>ppt_x</p:attrName>
                                        </p:attrNameLst>
                                      </p:cBhvr>
                                      <p:tavLst>
                                        <p:tav tm="0">
                                          <p:val>
                                            <p:strVal val="#ppt_x"/>
                                          </p:val>
                                        </p:tav>
                                        <p:tav tm="100000">
                                          <p:val>
                                            <p:strVal val="#ppt_x"/>
                                          </p:val>
                                        </p:tav>
                                      </p:tavLst>
                                    </p:anim>
                                    <p:anim calcmode="lin" valueType="num">
                                      <p:cBhvr>
                                        <p:cTn id="129" dur="1000" fill="hold"/>
                                        <p:tgtEl>
                                          <p:spTgt spid="64"/>
                                        </p:tgtEl>
                                        <p:attrNameLst>
                                          <p:attrName>ppt_y</p:attrName>
                                        </p:attrNameLst>
                                      </p:cBhvr>
                                      <p:tavLst>
                                        <p:tav tm="0">
                                          <p:val>
                                            <p:strVal val="#ppt_y+.1"/>
                                          </p:val>
                                        </p:tav>
                                        <p:tav tm="100000">
                                          <p:val>
                                            <p:strVal val="#ppt_y"/>
                                          </p:val>
                                        </p:tav>
                                      </p:tavLst>
                                    </p:anim>
                                  </p:childTnLst>
                                </p:cTn>
                              </p:par>
                            </p:childTnLst>
                          </p:cTn>
                        </p:par>
                      </p:childTnLst>
                    </p:cTn>
                  </p:par>
                  <p:par>
                    <p:cTn id="130" fill="hold">
                      <p:stCondLst>
                        <p:cond delay="indefinite"/>
                      </p:stCondLst>
                      <p:childTnLst>
                        <p:par>
                          <p:cTn id="131" fill="hold">
                            <p:stCondLst>
                              <p:cond delay="0"/>
                            </p:stCondLst>
                            <p:childTnLst>
                              <p:par>
                                <p:cTn id="132" presetID="42" presetClass="entr" presetSubtype="0" fill="hold" nodeType="clickEffect">
                                  <p:stCondLst>
                                    <p:cond delay="0"/>
                                  </p:stCondLst>
                                  <p:childTnLst>
                                    <p:set>
                                      <p:cBhvr>
                                        <p:cTn id="133" dur="1" fill="hold">
                                          <p:stCondLst>
                                            <p:cond delay="0"/>
                                          </p:stCondLst>
                                        </p:cTn>
                                        <p:tgtEl>
                                          <p:spTgt spid="43"/>
                                        </p:tgtEl>
                                        <p:attrNameLst>
                                          <p:attrName>style.visibility</p:attrName>
                                        </p:attrNameLst>
                                      </p:cBhvr>
                                      <p:to>
                                        <p:strVal val="visible"/>
                                      </p:to>
                                    </p:set>
                                    <p:animEffect transition="in" filter="fade">
                                      <p:cBhvr>
                                        <p:cTn id="134" dur="1000"/>
                                        <p:tgtEl>
                                          <p:spTgt spid="43"/>
                                        </p:tgtEl>
                                      </p:cBhvr>
                                    </p:animEffect>
                                    <p:anim calcmode="lin" valueType="num">
                                      <p:cBhvr>
                                        <p:cTn id="135" dur="1000" fill="hold"/>
                                        <p:tgtEl>
                                          <p:spTgt spid="43"/>
                                        </p:tgtEl>
                                        <p:attrNameLst>
                                          <p:attrName>ppt_x</p:attrName>
                                        </p:attrNameLst>
                                      </p:cBhvr>
                                      <p:tavLst>
                                        <p:tav tm="0">
                                          <p:val>
                                            <p:strVal val="#ppt_x"/>
                                          </p:val>
                                        </p:tav>
                                        <p:tav tm="100000">
                                          <p:val>
                                            <p:strVal val="#ppt_x"/>
                                          </p:val>
                                        </p:tav>
                                      </p:tavLst>
                                    </p:anim>
                                    <p:anim calcmode="lin" valueType="num">
                                      <p:cBhvr>
                                        <p:cTn id="136" dur="1000" fill="hold"/>
                                        <p:tgtEl>
                                          <p:spTgt spid="43"/>
                                        </p:tgtEl>
                                        <p:attrNameLst>
                                          <p:attrName>ppt_y</p:attrName>
                                        </p:attrNameLst>
                                      </p:cBhvr>
                                      <p:tavLst>
                                        <p:tav tm="0">
                                          <p:val>
                                            <p:strVal val="#ppt_y+.1"/>
                                          </p:val>
                                        </p:tav>
                                        <p:tav tm="100000">
                                          <p:val>
                                            <p:strVal val="#ppt_y"/>
                                          </p:val>
                                        </p:tav>
                                      </p:tavLst>
                                    </p:anim>
                                  </p:childTnLst>
                                </p:cTn>
                              </p:par>
                            </p:childTnLst>
                          </p:cTn>
                        </p:par>
                      </p:childTnLst>
                    </p:cTn>
                  </p:par>
                  <p:par>
                    <p:cTn id="137" fill="hold">
                      <p:stCondLst>
                        <p:cond delay="indefinite"/>
                      </p:stCondLst>
                      <p:childTnLst>
                        <p:par>
                          <p:cTn id="138" fill="hold">
                            <p:stCondLst>
                              <p:cond delay="0"/>
                            </p:stCondLst>
                            <p:childTnLst>
                              <p:par>
                                <p:cTn id="139" presetID="42" presetClass="entr" presetSubtype="0" fill="hold" nodeType="clickEffect">
                                  <p:stCondLst>
                                    <p:cond delay="0"/>
                                  </p:stCondLst>
                                  <p:childTnLst>
                                    <p:set>
                                      <p:cBhvr>
                                        <p:cTn id="140" dur="1" fill="hold">
                                          <p:stCondLst>
                                            <p:cond delay="0"/>
                                          </p:stCondLst>
                                        </p:cTn>
                                        <p:tgtEl>
                                          <p:spTgt spid="75"/>
                                        </p:tgtEl>
                                        <p:attrNameLst>
                                          <p:attrName>style.visibility</p:attrName>
                                        </p:attrNameLst>
                                      </p:cBhvr>
                                      <p:to>
                                        <p:strVal val="visible"/>
                                      </p:to>
                                    </p:set>
                                    <p:animEffect transition="in" filter="fade">
                                      <p:cBhvr>
                                        <p:cTn id="141" dur="1000"/>
                                        <p:tgtEl>
                                          <p:spTgt spid="75"/>
                                        </p:tgtEl>
                                      </p:cBhvr>
                                    </p:animEffect>
                                    <p:anim calcmode="lin" valueType="num">
                                      <p:cBhvr>
                                        <p:cTn id="142" dur="1000" fill="hold"/>
                                        <p:tgtEl>
                                          <p:spTgt spid="75"/>
                                        </p:tgtEl>
                                        <p:attrNameLst>
                                          <p:attrName>ppt_x</p:attrName>
                                        </p:attrNameLst>
                                      </p:cBhvr>
                                      <p:tavLst>
                                        <p:tav tm="0">
                                          <p:val>
                                            <p:strVal val="#ppt_x"/>
                                          </p:val>
                                        </p:tav>
                                        <p:tav tm="100000">
                                          <p:val>
                                            <p:strVal val="#ppt_x"/>
                                          </p:val>
                                        </p:tav>
                                      </p:tavLst>
                                    </p:anim>
                                    <p:anim calcmode="lin" valueType="num">
                                      <p:cBhvr>
                                        <p:cTn id="143" dur="1000" fill="hold"/>
                                        <p:tgtEl>
                                          <p:spTgt spid="75"/>
                                        </p:tgtEl>
                                        <p:attrNameLst>
                                          <p:attrName>ppt_y</p:attrName>
                                        </p:attrNameLst>
                                      </p:cBhvr>
                                      <p:tavLst>
                                        <p:tav tm="0">
                                          <p:val>
                                            <p:strVal val="#ppt_y+.1"/>
                                          </p:val>
                                        </p:tav>
                                        <p:tav tm="100000">
                                          <p:val>
                                            <p:strVal val="#ppt_y"/>
                                          </p:val>
                                        </p:tav>
                                      </p:tavLst>
                                    </p:anim>
                                  </p:childTnLst>
                                </p:cTn>
                              </p:par>
                              <p:par>
                                <p:cTn id="144" presetID="42" presetClass="entr" presetSubtype="0" fill="hold" nodeType="withEffect">
                                  <p:stCondLst>
                                    <p:cond delay="0"/>
                                  </p:stCondLst>
                                  <p:childTnLst>
                                    <p:set>
                                      <p:cBhvr>
                                        <p:cTn id="145" dur="1" fill="hold">
                                          <p:stCondLst>
                                            <p:cond delay="0"/>
                                          </p:stCondLst>
                                        </p:cTn>
                                        <p:tgtEl>
                                          <p:spTgt spid="76"/>
                                        </p:tgtEl>
                                        <p:attrNameLst>
                                          <p:attrName>style.visibility</p:attrName>
                                        </p:attrNameLst>
                                      </p:cBhvr>
                                      <p:to>
                                        <p:strVal val="visible"/>
                                      </p:to>
                                    </p:set>
                                    <p:animEffect transition="in" filter="fade">
                                      <p:cBhvr>
                                        <p:cTn id="146" dur="1000"/>
                                        <p:tgtEl>
                                          <p:spTgt spid="76"/>
                                        </p:tgtEl>
                                      </p:cBhvr>
                                    </p:animEffect>
                                    <p:anim calcmode="lin" valueType="num">
                                      <p:cBhvr>
                                        <p:cTn id="147" dur="1000" fill="hold"/>
                                        <p:tgtEl>
                                          <p:spTgt spid="76"/>
                                        </p:tgtEl>
                                        <p:attrNameLst>
                                          <p:attrName>ppt_x</p:attrName>
                                        </p:attrNameLst>
                                      </p:cBhvr>
                                      <p:tavLst>
                                        <p:tav tm="0">
                                          <p:val>
                                            <p:strVal val="#ppt_x"/>
                                          </p:val>
                                        </p:tav>
                                        <p:tav tm="100000">
                                          <p:val>
                                            <p:strVal val="#ppt_x"/>
                                          </p:val>
                                        </p:tav>
                                      </p:tavLst>
                                    </p:anim>
                                    <p:anim calcmode="lin" valueType="num">
                                      <p:cBhvr>
                                        <p:cTn id="148" dur="1000" fill="hold"/>
                                        <p:tgtEl>
                                          <p:spTgt spid="76"/>
                                        </p:tgtEl>
                                        <p:attrNameLst>
                                          <p:attrName>ppt_y</p:attrName>
                                        </p:attrNameLst>
                                      </p:cBhvr>
                                      <p:tavLst>
                                        <p:tav tm="0">
                                          <p:val>
                                            <p:strVal val="#ppt_y+.1"/>
                                          </p:val>
                                        </p:tav>
                                        <p:tav tm="100000">
                                          <p:val>
                                            <p:strVal val="#ppt_y"/>
                                          </p:val>
                                        </p:tav>
                                      </p:tavLst>
                                    </p:anim>
                                  </p:childTnLst>
                                </p:cTn>
                              </p:par>
                              <p:par>
                                <p:cTn id="149" presetID="42" presetClass="entr" presetSubtype="0" fill="hold" grpId="0" nodeType="withEffect">
                                  <p:stCondLst>
                                    <p:cond delay="0"/>
                                  </p:stCondLst>
                                  <p:childTnLst>
                                    <p:set>
                                      <p:cBhvr>
                                        <p:cTn id="150" dur="1" fill="hold">
                                          <p:stCondLst>
                                            <p:cond delay="0"/>
                                          </p:stCondLst>
                                        </p:cTn>
                                        <p:tgtEl>
                                          <p:spTgt spid="54"/>
                                        </p:tgtEl>
                                        <p:attrNameLst>
                                          <p:attrName>style.visibility</p:attrName>
                                        </p:attrNameLst>
                                      </p:cBhvr>
                                      <p:to>
                                        <p:strVal val="visible"/>
                                      </p:to>
                                    </p:set>
                                    <p:animEffect transition="in" filter="fade">
                                      <p:cBhvr>
                                        <p:cTn id="151" dur="1000"/>
                                        <p:tgtEl>
                                          <p:spTgt spid="54"/>
                                        </p:tgtEl>
                                      </p:cBhvr>
                                    </p:animEffect>
                                    <p:anim calcmode="lin" valueType="num">
                                      <p:cBhvr>
                                        <p:cTn id="152" dur="1000" fill="hold"/>
                                        <p:tgtEl>
                                          <p:spTgt spid="54"/>
                                        </p:tgtEl>
                                        <p:attrNameLst>
                                          <p:attrName>ppt_x</p:attrName>
                                        </p:attrNameLst>
                                      </p:cBhvr>
                                      <p:tavLst>
                                        <p:tav tm="0">
                                          <p:val>
                                            <p:strVal val="#ppt_x"/>
                                          </p:val>
                                        </p:tav>
                                        <p:tav tm="100000">
                                          <p:val>
                                            <p:strVal val="#ppt_x"/>
                                          </p:val>
                                        </p:tav>
                                      </p:tavLst>
                                    </p:anim>
                                    <p:anim calcmode="lin" valueType="num">
                                      <p:cBhvr>
                                        <p:cTn id="153" dur="1000" fill="hold"/>
                                        <p:tgtEl>
                                          <p:spTgt spid="54"/>
                                        </p:tgtEl>
                                        <p:attrNameLst>
                                          <p:attrName>ppt_y</p:attrName>
                                        </p:attrNameLst>
                                      </p:cBhvr>
                                      <p:tavLst>
                                        <p:tav tm="0">
                                          <p:val>
                                            <p:strVal val="#ppt_y+.1"/>
                                          </p:val>
                                        </p:tav>
                                        <p:tav tm="100000">
                                          <p:val>
                                            <p:strVal val="#ppt_y"/>
                                          </p:val>
                                        </p:tav>
                                      </p:tavLst>
                                    </p:anim>
                                  </p:childTnLst>
                                </p:cTn>
                              </p:par>
                              <p:par>
                                <p:cTn id="154" presetID="42" presetClass="entr" presetSubtype="0" fill="hold" grpId="0" nodeType="withEffect">
                                  <p:stCondLst>
                                    <p:cond delay="0"/>
                                  </p:stCondLst>
                                  <p:childTnLst>
                                    <p:set>
                                      <p:cBhvr>
                                        <p:cTn id="155" dur="1" fill="hold">
                                          <p:stCondLst>
                                            <p:cond delay="0"/>
                                          </p:stCondLst>
                                        </p:cTn>
                                        <p:tgtEl>
                                          <p:spTgt spid="52"/>
                                        </p:tgtEl>
                                        <p:attrNameLst>
                                          <p:attrName>style.visibility</p:attrName>
                                        </p:attrNameLst>
                                      </p:cBhvr>
                                      <p:to>
                                        <p:strVal val="visible"/>
                                      </p:to>
                                    </p:set>
                                    <p:animEffect transition="in" filter="fade">
                                      <p:cBhvr>
                                        <p:cTn id="156" dur="1000"/>
                                        <p:tgtEl>
                                          <p:spTgt spid="52"/>
                                        </p:tgtEl>
                                      </p:cBhvr>
                                    </p:animEffect>
                                    <p:anim calcmode="lin" valueType="num">
                                      <p:cBhvr>
                                        <p:cTn id="157" dur="1000" fill="hold"/>
                                        <p:tgtEl>
                                          <p:spTgt spid="52"/>
                                        </p:tgtEl>
                                        <p:attrNameLst>
                                          <p:attrName>ppt_x</p:attrName>
                                        </p:attrNameLst>
                                      </p:cBhvr>
                                      <p:tavLst>
                                        <p:tav tm="0">
                                          <p:val>
                                            <p:strVal val="#ppt_x"/>
                                          </p:val>
                                        </p:tav>
                                        <p:tav tm="100000">
                                          <p:val>
                                            <p:strVal val="#ppt_x"/>
                                          </p:val>
                                        </p:tav>
                                      </p:tavLst>
                                    </p:anim>
                                    <p:anim calcmode="lin" valueType="num">
                                      <p:cBhvr>
                                        <p:cTn id="158" dur="1000" fill="hold"/>
                                        <p:tgtEl>
                                          <p:spTgt spid="52"/>
                                        </p:tgtEl>
                                        <p:attrNameLst>
                                          <p:attrName>ppt_y</p:attrName>
                                        </p:attrNameLst>
                                      </p:cBhvr>
                                      <p:tavLst>
                                        <p:tav tm="0">
                                          <p:val>
                                            <p:strVal val="#ppt_y+.1"/>
                                          </p:val>
                                        </p:tav>
                                        <p:tav tm="100000">
                                          <p:val>
                                            <p:strVal val="#ppt_y"/>
                                          </p:val>
                                        </p:tav>
                                      </p:tavLst>
                                    </p:anim>
                                  </p:childTnLst>
                                </p:cTn>
                              </p:par>
                            </p:childTnLst>
                          </p:cTn>
                        </p:par>
                      </p:childTnLst>
                    </p:cTn>
                  </p:par>
                  <p:par>
                    <p:cTn id="159" fill="hold">
                      <p:stCondLst>
                        <p:cond delay="indefinite"/>
                      </p:stCondLst>
                      <p:childTnLst>
                        <p:par>
                          <p:cTn id="160" fill="hold">
                            <p:stCondLst>
                              <p:cond delay="0"/>
                            </p:stCondLst>
                            <p:childTnLst>
                              <p:par>
                                <p:cTn id="161" presetID="42" presetClass="entr" presetSubtype="0" fill="hold" grpId="0" nodeType="clickEffect">
                                  <p:stCondLst>
                                    <p:cond delay="0"/>
                                  </p:stCondLst>
                                  <p:childTnLst>
                                    <p:set>
                                      <p:cBhvr>
                                        <p:cTn id="162" dur="1" fill="hold">
                                          <p:stCondLst>
                                            <p:cond delay="0"/>
                                          </p:stCondLst>
                                        </p:cTn>
                                        <p:tgtEl>
                                          <p:spTgt spid="10"/>
                                        </p:tgtEl>
                                        <p:attrNameLst>
                                          <p:attrName>style.visibility</p:attrName>
                                        </p:attrNameLst>
                                      </p:cBhvr>
                                      <p:to>
                                        <p:strVal val="visible"/>
                                      </p:to>
                                    </p:set>
                                    <p:animEffect transition="in" filter="fade">
                                      <p:cBhvr>
                                        <p:cTn id="163" dur="1000"/>
                                        <p:tgtEl>
                                          <p:spTgt spid="10"/>
                                        </p:tgtEl>
                                      </p:cBhvr>
                                    </p:animEffect>
                                    <p:anim calcmode="lin" valueType="num">
                                      <p:cBhvr>
                                        <p:cTn id="164" dur="1000" fill="hold"/>
                                        <p:tgtEl>
                                          <p:spTgt spid="10"/>
                                        </p:tgtEl>
                                        <p:attrNameLst>
                                          <p:attrName>ppt_x</p:attrName>
                                        </p:attrNameLst>
                                      </p:cBhvr>
                                      <p:tavLst>
                                        <p:tav tm="0">
                                          <p:val>
                                            <p:strVal val="#ppt_x"/>
                                          </p:val>
                                        </p:tav>
                                        <p:tav tm="100000">
                                          <p:val>
                                            <p:strVal val="#ppt_x"/>
                                          </p:val>
                                        </p:tav>
                                      </p:tavLst>
                                    </p:anim>
                                    <p:anim calcmode="lin" valueType="num">
                                      <p:cBhvr>
                                        <p:cTn id="165"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66" fill="hold">
                      <p:stCondLst>
                        <p:cond delay="indefinite"/>
                      </p:stCondLst>
                      <p:childTnLst>
                        <p:par>
                          <p:cTn id="167" fill="hold">
                            <p:stCondLst>
                              <p:cond delay="0"/>
                            </p:stCondLst>
                            <p:childTnLst>
                              <p:par>
                                <p:cTn id="168" presetID="42" presetClass="entr" presetSubtype="0" fill="hold" nodeType="clickEffect">
                                  <p:stCondLst>
                                    <p:cond delay="0"/>
                                  </p:stCondLst>
                                  <p:childTnLst>
                                    <p:set>
                                      <p:cBhvr>
                                        <p:cTn id="169" dur="1" fill="hold">
                                          <p:stCondLst>
                                            <p:cond delay="0"/>
                                          </p:stCondLst>
                                        </p:cTn>
                                        <p:tgtEl>
                                          <p:spTgt spid="44"/>
                                        </p:tgtEl>
                                        <p:attrNameLst>
                                          <p:attrName>style.visibility</p:attrName>
                                        </p:attrNameLst>
                                      </p:cBhvr>
                                      <p:to>
                                        <p:strVal val="visible"/>
                                      </p:to>
                                    </p:set>
                                    <p:animEffect transition="in" filter="fade">
                                      <p:cBhvr>
                                        <p:cTn id="170" dur="1000"/>
                                        <p:tgtEl>
                                          <p:spTgt spid="44"/>
                                        </p:tgtEl>
                                      </p:cBhvr>
                                    </p:animEffect>
                                    <p:anim calcmode="lin" valueType="num">
                                      <p:cBhvr>
                                        <p:cTn id="171" dur="1000" fill="hold"/>
                                        <p:tgtEl>
                                          <p:spTgt spid="44"/>
                                        </p:tgtEl>
                                        <p:attrNameLst>
                                          <p:attrName>ppt_x</p:attrName>
                                        </p:attrNameLst>
                                      </p:cBhvr>
                                      <p:tavLst>
                                        <p:tav tm="0">
                                          <p:val>
                                            <p:strVal val="#ppt_x"/>
                                          </p:val>
                                        </p:tav>
                                        <p:tav tm="100000">
                                          <p:val>
                                            <p:strVal val="#ppt_x"/>
                                          </p:val>
                                        </p:tav>
                                      </p:tavLst>
                                    </p:anim>
                                    <p:anim calcmode="lin" valueType="num">
                                      <p:cBhvr>
                                        <p:cTn id="172" dur="1000" fill="hold"/>
                                        <p:tgtEl>
                                          <p:spTgt spid="44"/>
                                        </p:tgtEl>
                                        <p:attrNameLst>
                                          <p:attrName>ppt_y</p:attrName>
                                        </p:attrNameLst>
                                      </p:cBhvr>
                                      <p:tavLst>
                                        <p:tav tm="0">
                                          <p:val>
                                            <p:strVal val="#ppt_y+.1"/>
                                          </p:val>
                                        </p:tav>
                                        <p:tav tm="100000">
                                          <p:val>
                                            <p:strVal val="#ppt_y"/>
                                          </p:val>
                                        </p:tav>
                                      </p:tavLst>
                                    </p:anim>
                                  </p:childTnLst>
                                </p:cTn>
                              </p:par>
                            </p:childTnLst>
                          </p:cTn>
                        </p:par>
                      </p:childTnLst>
                    </p:cTn>
                  </p:par>
                  <p:par>
                    <p:cTn id="173" fill="hold">
                      <p:stCondLst>
                        <p:cond delay="indefinite"/>
                      </p:stCondLst>
                      <p:childTnLst>
                        <p:par>
                          <p:cTn id="174" fill="hold">
                            <p:stCondLst>
                              <p:cond delay="0"/>
                            </p:stCondLst>
                            <p:childTnLst>
                              <p:par>
                                <p:cTn id="175" presetID="42" presetClass="entr" presetSubtype="0" fill="hold" nodeType="clickEffect">
                                  <p:stCondLst>
                                    <p:cond delay="0"/>
                                  </p:stCondLst>
                                  <p:childTnLst>
                                    <p:set>
                                      <p:cBhvr>
                                        <p:cTn id="176" dur="1" fill="hold">
                                          <p:stCondLst>
                                            <p:cond delay="0"/>
                                          </p:stCondLst>
                                        </p:cTn>
                                        <p:tgtEl>
                                          <p:spTgt spid="77"/>
                                        </p:tgtEl>
                                        <p:attrNameLst>
                                          <p:attrName>style.visibility</p:attrName>
                                        </p:attrNameLst>
                                      </p:cBhvr>
                                      <p:to>
                                        <p:strVal val="visible"/>
                                      </p:to>
                                    </p:set>
                                    <p:animEffect transition="in" filter="fade">
                                      <p:cBhvr>
                                        <p:cTn id="177" dur="1000"/>
                                        <p:tgtEl>
                                          <p:spTgt spid="77"/>
                                        </p:tgtEl>
                                      </p:cBhvr>
                                    </p:animEffect>
                                    <p:anim calcmode="lin" valueType="num">
                                      <p:cBhvr>
                                        <p:cTn id="178" dur="1000" fill="hold"/>
                                        <p:tgtEl>
                                          <p:spTgt spid="77"/>
                                        </p:tgtEl>
                                        <p:attrNameLst>
                                          <p:attrName>ppt_x</p:attrName>
                                        </p:attrNameLst>
                                      </p:cBhvr>
                                      <p:tavLst>
                                        <p:tav tm="0">
                                          <p:val>
                                            <p:strVal val="#ppt_x"/>
                                          </p:val>
                                        </p:tav>
                                        <p:tav tm="100000">
                                          <p:val>
                                            <p:strVal val="#ppt_x"/>
                                          </p:val>
                                        </p:tav>
                                      </p:tavLst>
                                    </p:anim>
                                    <p:anim calcmode="lin" valueType="num">
                                      <p:cBhvr>
                                        <p:cTn id="179" dur="1000" fill="hold"/>
                                        <p:tgtEl>
                                          <p:spTgt spid="77"/>
                                        </p:tgtEl>
                                        <p:attrNameLst>
                                          <p:attrName>ppt_y</p:attrName>
                                        </p:attrNameLst>
                                      </p:cBhvr>
                                      <p:tavLst>
                                        <p:tav tm="0">
                                          <p:val>
                                            <p:strVal val="#ppt_y+.1"/>
                                          </p:val>
                                        </p:tav>
                                        <p:tav tm="100000">
                                          <p:val>
                                            <p:strVal val="#ppt_y"/>
                                          </p:val>
                                        </p:tav>
                                      </p:tavLst>
                                    </p:anim>
                                  </p:childTnLst>
                                </p:cTn>
                              </p:par>
                              <p:par>
                                <p:cTn id="180" presetID="42" presetClass="entr" presetSubtype="0" fill="hold" nodeType="withEffect">
                                  <p:stCondLst>
                                    <p:cond delay="0"/>
                                  </p:stCondLst>
                                  <p:childTnLst>
                                    <p:set>
                                      <p:cBhvr>
                                        <p:cTn id="181" dur="1" fill="hold">
                                          <p:stCondLst>
                                            <p:cond delay="0"/>
                                          </p:stCondLst>
                                        </p:cTn>
                                        <p:tgtEl>
                                          <p:spTgt spid="78"/>
                                        </p:tgtEl>
                                        <p:attrNameLst>
                                          <p:attrName>style.visibility</p:attrName>
                                        </p:attrNameLst>
                                      </p:cBhvr>
                                      <p:to>
                                        <p:strVal val="visible"/>
                                      </p:to>
                                    </p:set>
                                    <p:animEffect transition="in" filter="fade">
                                      <p:cBhvr>
                                        <p:cTn id="182" dur="1000"/>
                                        <p:tgtEl>
                                          <p:spTgt spid="78"/>
                                        </p:tgtEl>
                                      </p:cBhvr>
                                    </p:animEffect>
                                    <p:anim calcmode="lin" valueType="num">
                                      <p:cBhvr>
                                        <p:cTn id="183" dur="1000" fill="hold"/>
                                        <p:tgtEl>
                                          <p:spTgt spid="78"/>
                                        </p:tgtEl>
                                        <p:attrNameLst>
                                          <p:attrName>ppt_x</p:attrName>
                                        </p:attrNameLst>
                                      </p:cBhvr>
                                      <p:tavLst>
                                        <p:tav tm="0">
                                          <p:val>
                                            <p:strVal val="#ppt_x"/>
                                          </p:val>
                                        </p:tav>
                                        <p:tav tm="100000">
                                          <p:val>
                                            <p:strVal val="#ppt_x"/>
                                          </p:val>
                                        </p:tav>
                                      </p:tavLst>
                                    </p:anim>
                                    <p:anim calcmode="lin" valueType="num">
                                      <p:cBhvr>
                                        <p:cTn id="184" dur="1000" fill="hold"/>
                                        <p:tgtEl>
                                          <p:spTgt spid="78"/>
                                        </p:tgtEl>
                                        <p:attrNameLst>
                                          <p:attrName>ppt_y</p:attrName>
                                        </p:attrNameLst>
                                      </p:cBhvr>
                                      <p:tavLst>
                                        <p:tav tm="0">
                                          <p:val>
                                            <p:strVal val="#ppt_y+.1"/>
                                          </p:val>
                                        </p:tav>
                                        <p:tav tm="100000">
                                          <p:val>
                                            <p:strVal val="#ppt_y"/>
                                          </p:val>
                                        </p:tav>
                                      </p:tavLst>
                                    </p:anim>
                                  </p:childTnLst>
                                </p:cTn>
                              </p:par>
                              <p:par>
                                <p:cTn id="185" presetID="42" presetClass="entr" presetSubtype="0" fill="hold" grpId="0" nodeType="withEffect">
                                  <p:stCondLst>
                                    <p:cond delay="0"/>
                                  </p:stCondLst>
                                  <p:childTnLst>
                                    <p:set>
                                      <p:cBhvr>
                                        <p:cTn id="186" dur="1" fill="hold">
                                          <p:stCondLst>
                                            <p:cond delay="0"/>
                                          </p:stCondLst>
                                        </p:cTn>
                                        <p:tgtEl>
                                          <p:spTgt spid="67"/>
                                        </p:tgtEl>
                                        <p:attrNameLst>
                                          <p:attrName>style.visibility</p:attrName>
                                        </p:attrNameLst>
                                      </p:cBhvr>
                                      <p:to>
                                        <p:strVal val="visible"/>
                                      </p:to>
                                    </p:set>
                                    <p:animEffect transition="in" filter="fade">
                                      <p:cBhvr>
                                        <p:cTn id="187" dur="1000"/>
                                        <p:tgtEl>
                                          <p:spTgt spid="67"/>
                                        </p:tgtEl>
                                      </p:cBhvr>
                                    </p:animEffect>
                                    <p:anim calcmode="lin" valueType="num">
                                      <p:cBhvr>
                                        <p:cTn id="188" dur="1000" fill="hold"/>
                                        <p:tgtEl>
                                          <p:spTgt spid="67"/>
                                        </p:tgtEl>
                                        <p:attrNameLst>
                                          <p:attrName>ppt_x</p:attrName>
                                        </p:attrNameLst>
                                      </p:cBhvr>
                                      <p:tavLst>
                                        <p:tav tm="0">
                                          <p:val>
                                            <p:strVal val="#ppt_x"/>
                                          </p:val>
                                        </p:tav>
                                        <p:tav tm="100000">
                                          <p:val>
                                            <p:strVal val="#ppt_x"/>
                                          </p:val>
                                        </p:tav>
                                      </p:tavLst>
                                    </p:anim>
                                    <p:anim calcmode="lin" valueType="num">
                                      <p:cBhvr>
                                        <p:cTn id="189" dur="1000" fill="hold"/>
                                        <p:tgtEl>
                                          <p:spTgt spid="67"/>
                                        </p:tgtEl>
                                        <p:attrNameLst>
                                          <p:attrName>ppt_y</p:attrName>
                                        </p:attrNameLst>
                                      </p:cBhvr>
                                      <p:tavLst>
                                        <p:tav tm="0">
                                          <p:val>
                                            <p:strVal val="#ppt_y+.1"/>
                                          </p:val>
                                        </p:tav>
                                        <p:tav tm="100000">
                                          <p:val>
                                            <p:strVal val="#ppt_y"/>
                                          </p:val>
                                        </p:tav>
                                      </p:tavLst>
                                    </p:anim>
                                  </p:childTnLst>
                                </p:cTn>
                              </p:par>
                              <p:par>
                                <p:cTn id="190" presetID="42" presetClass="entr" presetSubtype="0" fill="hold" grpId="0" nodeType="withEffect">
                                  <p:stCondLst>
                                    <p:cond delay="0"/>
                                  </p:stCondLst>
                                  <p:childTnLst>
                                    <p:set>
                                      <p:cBhvr>
                                        <p:cTn id="191" dur="1" fill="hold">
                                          <p:stCondLst>
                                            <p:cond delay="0"/>
                                          </p:stCondLst>
                                        </p:cTn>
                                        <p:tgtEl>
                                          <p:spTgt spid="66"/>
                                        </p:tgtEl>
                                        <p:attrNameLst>
                                          <p:attrName>style.visibility</p:attrName>
                                        </p:attrNameLst>
                                      </p:cBhvr>
                                      <p:to>
                                        <p:strVal val="visible"/>
                                      </p:to>
                                    </p:set>
                                    <p:animEffect transition="in" filter="fade">
                                      <p:cBhvr>
                                        <p:cTn id="192" dur="1000"/>
                                        <p:tgtEl>
                                          <p:spTgt spid="66"/>
                                        </p:tgtEl>
                                      </p:cBhvr>
                                    </p:animEffect>
                                    <p:anim calcmode="lin" valueType="num">
                                      <p:cBhvr>
                                        <p:cTn id="193" dur="1000" fill="hold"/>
                                        <p:tgtEl>
                                          <p:spTgt spid="66"/>
                                        </p:tgtEl>
                                        <p:attrNameLst>
                                          <p:attrName>ppt_x</p:attrName>
                                        </p:attrNameLst>
                                      </p:cBhvr>
                                      <p:tavLst>
                                        <p:tav tm="0">
                                          <p:val>
                                            <p:strVal val="#ppt_x"/>
                                          </p:val>
                                        </p:tav>
                                        <p:tav tm="100000">
                                          <p:val>
                                            <p:strVal val="#ppt_x"/>
                                          </p:val>
                                        </p:tav>
                                      </p:tavLst>
                                    </p:anim>
                                    <p:anim calcmode="lin" valueType="num">
                                      <p:cBhvr>
                                        <p:cTn id="194" dur="1000" fill="hold"/>
                                        <p:tgtEl>
                                          <p:spTgt spid="66"/>
                                        </p:tgtEl>
                                        <p:attrNameLst>
                                          <p:attrName>ppt_y</p:attrName>
                                        </p:attrNameLst>
                                      </p:cBhvr>
                                      <p:tavLst>
                                        <p:tav tm="0">
                                          <p:val>
                                            <p:strVal val="#ppt_y+.1"/>
                                          </p:val>
                                        </p:tav>
                                        <p:tav tm="100000">
                                          <p:val>
                                            <p:strVal val="#ppt_y"/>
                                          </p:val>
                                        </p:tav>
                                      </p:tavLst>
                                    </p:anim>
                                  </p:childTnLst>
                                </p:cTn>
                              </p:par>
                            </p:childTnLst>
                          </p:cTn>
                        </p:par>
                      </p:childTnLst>
                    </p:cTn>
                  </p:par>
                  <p:par>
                    <p:cTn id="195" fill="hold">
                      <p:stCondLst>
                        <p:cond delay="indefinite"/>
                      </p:stCondLst>
                      <p:childTnLst>
                        <p:par>
                          <p:cTn id="196" fill="hold">
                            <p:stCondLst>
                              <p:cond delay="0"/>
                            </p:stCondLst>
                            <p:childTnLst>
                              <p:par>
                                <p:cTn id="197" presetID="42" presetClass="entr" presetSubtype="0" fill="hold" nodeType="clickEffect">
                                  <p:stCondLst>
                                    <p:cond delay="0"/>
                                  </p:stCondLst>
                                  <p:childTnLst>
                                    <p:set>
                                      <p:cBhvr>
                                        <p:cTn id="198" dur="1" fill="hold">
                                          <p:stCondLst>
                                            <p:cond delay="0"/>
                                          </p:stCondLst>
                                        </p:cTn>
                                        <p:tgtEl>
                                          <p:spTgt spid="45"/>
                                        </p:tgtEl>
                                        <p:attrNameLst>
                                          <p:attrName>style.visibility</p:attrName>
                                        </p:attrNameLst>
                                      </p:cBhvr>
                                      <p:to>
                                        <p:strVal val="visible"/>
                                      </p:to>
                                    </p:set>
                                    <p:animEffect transition="in" filter="fade">
                                      <p:cBhvr>
                                        <p:cTn id="199" dur="1000"/>
                                        <p:tgtEl>
                                          <p:spTgt spid="45"/>
                                        </p:tgtEl>
                                      </p:cBhvr>
                                    </p:animEffect>
                                    <p:anim calcmode="lin" valueType="num">
                                      <p:cBhvr>
                                        <p:cTn id="200" dur="1000" fill="hold"/>
                                        <p:tgtEl>
                                          <p:spTgt spid="45"/>
                                        </p:tgtEl>
                                        <p:attrNameLst>
                                          <p:attrName>ppt_x</p:attrName>
                                        </p:attrNameLst>
                                      </p:cBhvr>
                                      <p:tavLst>
                                        <p:tav tm="0">
                                          <p:val>
                                            <p:strVal val="#ppt_x"/>
                                          </p:val>
                                        </p:tav>
                                        <p:tav tm="100000">
                                          <p:val>
                                            <p:strVal val="#ppt_x"/>
                                          </p:val>
                                        </p:tav>
                                      </p:tavLst>
                                    </p:anim>
                                    <p:anim calcmode="lin" valueType="num">
                                      <p:cBhvr>
                                        <p:cTn id="201" dur="1000" fill="hold"/>
                                        <p:tgtEl>
                                          <p:spTgt spid="45"/>
                                        </p:tgtEl>
                                        <p:attrNameLst>
                                          <p:attrName>ppt_y</p:attrName>
                                        </p:attrNameLst>
                                      </p:cBhvr>
                                      <p:tavLst>
                                        <p:tav tm="0">
                                          <p:val>
                                            <p:strVal val="#ppt_y+.1"/>
                                          </p:val>
                                        </p:tav>
                                        <p:tav tm="100000">
                                          <p:val>
                                            <p:strVal val="#ppt_y"/>
                                          </p:val>
                                        </p:tav>
                                      </p:tavLst>
                                    </p:anim>
                                  </p:childTnLst>
                                </p:cTn>
                              </p:par>
                            </p:childTnLst>
                          </p:cTn>
                        </p:par>
                      </p:childTnLst>
                    </p:cTn>
                  </p:par>
                  <p:par>
                    <p:cTn id="202" fill="hold">
                      <p:stCondLst>
                        <p:cond delay="indefinite"/>
                      </p:stCondLst>
                      <p:childTnLst>
                        <p:par>
                          <p:cTn id="203" fill="hold">
                            <p:stCondLst>
                              <p:cond delay="0"/>
                            </p:stCondLst>
                            <p:childTnLst>
                              <p:par>
                                <p:cTn id="204" presetID="42" presetClass="entr" presetSubtype="0" fill="hold" nodeType="clickEffect">
                                  <p:stCondLst>
                                    <p:cond delay="0"/>
                                  </p:stCondLst>
                                  <p:childTnLst>
                                    <p:set>
                                      <p:cBhvr>
                                        <p:cTn id="205" dur="1" fill="hold">
                                          <p:stCondLst>
                                            <p:cond delay="0"/>
                                          </p:stCondLst>
                                        </p:cTn>
                                        <p:tgtEl>
                                          <p:spTgt spid="81"/>
                                        </p:tgtEl>
                                        <p:attrNameLst>
                                          <p:attrName>style.visibility</p:attrName>
                                        </p:attrNameLst>
                                      </p:cBhvr>
                                      <p:to>
                                        <p:strVal val="visible"/>
                                      </p:to>
                                    </p:set>
                                    <p:animEffect transition="in" filter="fade">
                                      <p:cBhvr>
                                        <p:cTn id="206" dur="1000"/>
                                        <p:tgtEl>
                                          <p:spTgt spid="81"/>
                                        </p:tgtEl>
                                      </p:cBhvr>
                                    </p:animEffect>
                                    <p:anim calcmode="lin" valueType="num">
                                      <p:cBhvr>
                                        <p:cTn id="207" dur="1000" fill="hold"/>
                                        <p:tgtEl>
                                          <p:spTgt spid="81"/>
                                        </p:tgtEl>
                                        <p:attrNameLst>
                                          <p:attrName>ppt_x</p:attrName>
                                        </p:attrNameLst>
                                      </p:cBhvr>
                                      <p:tavLst>
                                        <p:tav tm="0">
                                          <p:val>
                                            <p:strVal val="#ppt_x"/>
                                          </p:val>
                                        </p:tav>
                                        <p:tav tm="100000">
                                          <p:val>
                                            <p:strVal val="#ppt_x"/>
                                          </p:val>
                                        </p:tav>
                                      </p:tavLst>
                                    </p:anim>
                                    <p:anim calcmode="lin" valueType="num">
                                      <p:cBhvr>
                                        <p:cTn id="208" dur="1000" fill="hold"/>
                                        <p:tgtEl>
                                          <p:spTgt spid="81"/>
                                        </p:tgtEl>
                                        <p:attrNameLst>
                                          <p:attrName>ppt_y</p:attrName>
                                        </p:attrNameLst>
                                      </p:cBhvr>
                                      <p:tavLst>
                                        <p:tav tm="0">
                                          <p:val>
                                            <p:strVal val="#ppt_y+.1"/>
                                          </p:val>
                                        </p:tav>
                                        <p:tav tm="100000">
                                          <p:val>
                                            <p:strVal val="#ppt_y"/>
                                          </p:val>
                                        </p:tav>
                                      </p:tavLst>
                                    </p:anim>
                                  </p:childTnLst>
                                </p:cTn>
                              </p:par>
                              <p:par>
                                <p:cTn id="209" presetID="42" presetClass="entr" presetSubtype="0" fill="hold" grpId="0" nodeType="withEffect">
                                  <p:stCondLst>
                                    <p:cond delay="0"/>
                                  </p:stCondLst>
                                  <p:childTnLst>
                                    <p:set>
                                      <p:cBhvr>
                                        <p:cTn id="210" dur="1" fill="hold">
                                          <p:stCondLst>
                                            <p:cond delay="0"/>
                                          </p:stCondLst>
                                        </p:cTn>
                                        <p:tgtEl>
                                          <p:spTgt spid="63"/>
                                        </p:tgtEl>
                                        <p:attrNameLst>
                                          <p:attrName>style.visibility</p:attrName>
                                        </p:attrNameLst>
                                      </p:cBhvr>
                                      <p:to>
                                        <p:strVal val="visible"/>
                                      </p:to>
                                    </p:set>
                                    <p:animEffect transition="in" filter="fade">
                                      <p:cBhvr>
                                        <p:cTn id="211" dur="1000"/>
                                        <p:tgtEl>
                                          <p:spTgt spid="63"/>
                                        </p:tgtEl>
                                      </p:cBhvr>
                                    </p:animEffect>
                                    <p:anim calcmode="lin" valueType="num">
                                      <p:cBhvr>
                                        <p:cTn id="212" dur="1000" fill="hold"/>
                                        <p:tgtEl>
                                          <p:spTgt spid="63"/>
                                        </p:tgtEl>
                                        <p:attrNameLst>
                                          <p:attrName>ppt_x</p:attrName>
                                        </p:attrNameLst>
                                      </p:cBhvr>
                                      <p:tavLst>
                                        <p:tav tm="0">
                                          <p:val>
                                            <p:strVal val="#ppt_x"/>
                                          </p:val>
                                        </p:tav>
                                        <p:tav tm="100000">
                                          <p:val>
                                            <p:strVal val="#ppt_x"/>
                                          </p:val>
                                        </p:tav>
                                      </p:tavLst>
                                    </p:anim>
                                    <p:anim calcmode="lin" valueType="num">
                                      <p:cBhvr>
                                        <p:cTn id="213" dur="1000" fill="hold"/>
                                        <p:tgtEl>
                                          <p:spTgt spid="63"/>
                                        </p:tgtEl>
                                        <p:attrNameLst>
                                          <p:attrName>ppt_y</p:attrName>
                                        </p:attrNameLst>
                                      </p:cBhvr>
                                      <p:tavLst>
                                        <p:tav tm="0">
                                          <p:val>
                                            <p:strVal val="#ppt_y+.1"/>
                                          </p:val>
                                        </p:tav>
                                        <p:tav tm="100000">
                                          <p:val>
                                            <p:strVal val="#ppt_y"/>
                                          </p:val>
                                        </p:tav>
                                      </p:tavLst>
                                    </p:anim>
                                  </p:childTnLst>
                                </p:cTn>
                              </p:par>
                              <p:par>
                                <p:cTn id="214" presetID="42" presetClass="entr" presetSubtype="0" fill="hold" nodeType="withEffect">
                                  <p:stCondLst>
                                    <p:cond delay="0"/>
                                  </p:stCondLst>
                                  <p:childTnLst>
                                    <p:set>
                                      <p:cBhvr>
                                        <p:cTn id="215" dur="1" fill="hold">
                                          <p:stCondLst>
                                            <p:cond delay="0"/>
                                          </p:stCondLst>
                                        </p:cTn>
                                        <p:tgtEl>
                                          <p:spTgt spid="79"/>
                                        </p:tgtEl>
                                        <p:attrNameLst>
                                          <p:attrName>style.visibility</p:attrName>
                                        </p:attrNameLst>
                                      </p:cBhvr>
                                      <p:to>
                                        <p:strVal val="visible"/>
                                      </p:to>
                                    </p:set>
                                    <p:animEffect transition="in" filter="fade">
                                      <p:cBhvr>
                                        <p:cTn id="216" dur="1000"/>
                                        <p:tgtEl>
                                          <p:spTgt spid="79"/>
                                        </p:tgtEl>
                                      </p:cBhvr>
                                    </p:animEffect>
                                    <p:anim calcmode="lin" valueType="num">
                                      <p:cBhvr>
                                        <p:cTn id="217" dur="1000" fill="hold"/>
                                        <p:tgtEl>
                                          <p:spTgt spid="79"/>
                                        </p:tgtEl>
                                        <p:attrNameLst>
                                          <p:attrName>ppt_x</p:attrName>
                                        </p:attrNameLst>
                                      </p:cBhvr>
                                      <p:tavLst>
                                        <p:tav tm="0">
                                          <p:val>
                                            <p:strVal val="#ppt_x"/>
                                          </p:val>
                                        </p:tav>
                                        <p:tav tm="100000">
                                          <p:val>
                                            <p:strVal val="#ppt_x"/>
                                          </p:val>
                                        </p:tav>
                                      </p:tavLst>
                                    </p:anim>
                                    <p:anim calcmode="lin" valueType="num">
                                      <p:cBhvr>
                                        <p:cTn id="218" dur="1000" fill="hold"/>
                                        <p:tgtEl>
                                          <p:spTgt spid="79"/>
                                        </p:tgtEl>
                                        <p:attrNameLst>
                                          <p:attrName>ppt_y</p:attrName>
                                        </p:attrNameLst>
                                      </p:cBhvr>
                                      <p:tavLst>
                                        <p:tav tm="0">
                                          <p:val>
                                            <p:strVal val="#ppt_y+.1"/>
                                          </p:val>
                                        </p:tav>
                                        <p:tav tm="100000">
                                          <p:val>
                                            <p:strVal val="#ppt_y"/>
                                          </p:val>
                                        </p:tav>
                                      </p:tavLst>
                                    </p:anim>
                                  </p:childTnLst>
                                </p:cTn>
                              </p:par>
                              <p:par>
                                <p:cTn id="219" presetID="42" presetClass="entr" presetSubtype="0" fill="hold" grpId="0" nodeType="withEffect">
                                  <p:stCondLst>
                                    <p:cond delay="0"/>
                                  </p:stCondLst>
                                  <p:childTnLst>
                                    <p:set>
                                      <p:cBhvr>
                                        <p:cTn id="220" dur="1" fill="hold">
                                          <p:stCondLst>
                                            <p:cond delay="0"/>
                                          </p:stCondLst>
                                        </p:cTn>
                                        <p:tgtEl>
                                          <p:spTgt spid="65"/>
                                        </p:tgtEl>
                                        <p:attrNameLst>
                                          <p:attrName>style.visibility</p:attrName>
                                        </p:attrNameLst>
                                      </p:cBhvr>
                                      <p:to>
                                        <p:strVal val="visible"/>
                                      </p:to>
                                    </p:set>
                                    <p:animEffect transition="in" filter="fade">
                                      <p:cBhvr>
                                        <p:cTn id="221" dur="1000"/>
                                        <p:tgtEl>
                                          <p:spTgt spid="65"/>
                                        </p:tgtEl>
                                      </p:cBhvr>
                                    </p:animEffect>
                                    <p:anim calcmode="lin" valueType="num">
                                      <p:cBhvr>
                                        <p:cTn id="222" dur="1000" fill="hold"/>
                                        <p:tgtEl>
                                          <p:spTgt spid="65"/>
                                        </p:tgtEl>
                                        <p:attrNameLst>
                                          <p:attrName>ppt_x</p:attrName>
                                        </p:attrNameLst>
                                      </p:cBhvr>
                                      <p:tavLst>
                                        <p:tav tm="0">
                                          <p:val>
                                            <p:strVal val="#ppt_x"/>
                                          </p:val>
                                        </p:tav>
                                        <p:tav tm="100000">
                                          <p:val>
                                            <p:strVal val="#ppt_x"/>
                                          </p:val>
                                        </p:tav>
                                      </p:tavLst>
                                    </p:anim>
                                    <p:anim calcmode="lin" valueType="num">
                                      <p:cBhvr>
                                        <p:cTn id="223" dur="1000" fill="hold"/>
                                        <p:tgtEl>
                                          <p:spTgt spid="65"/>
                                        </p:tgtEl>
                                        <p:attrNameLst>
                                          <p:attrName>ppt_y</p:attrName>
                                        </p:attrNameLst>
                                      </p:cBhvr>
                                      <p:tavLst>
                                        <p:tav tm="0">
                                          <p:val>
                                            <p:strVal val="#ppt_y+.1"/>
                                          </p:val>
                                        </p:tav>
                                        <p:tav tm="100000">
                                          <p:val>
                                            <p:strVal val="#ppt_y"/>
                                          </p:val>
                                        </p:tav>
                                      </p:tavLst>
                                    </p:anim>
                                  </p:childTnLst>
                                </p:cTn>
                              </p:par>
                            </p:childTnLst>
                          </p:cTn>
                        </p:par>
                      </p:childTnLst>
                    </p:cTn>
                  </p:par>
                  <p:par>
                    <p:cTn id="224" fill="hold">
                      <p:stCondLst>
                        <p:cond delay="indefinite"/>
                      </p:stCondLst>
                      <p:childTnLst>
                        <p:par>
                          <p:cTn id="225" fill="hold">
                            <p:stCondLst>
                              <p:cond delay="0"/>
                            </p:stCondLst>
                            <p:childTnLst>
                              <p:par>
                                <p:cTn id="226" presetID="42" presetClass="entr" presetSubtype="0" fill="hold" grpId="0" nodeType="clickEffect">
                                  <p:stCondLst>
                                    <p:cond delay="0"/>
                                  </p:stCondLst>
                                  <p:childTnLst>
                                    <p:set>
                                      <p:cBhvr>
                                        <p:cTn id="227" dur="1" fill="hold">
                                          <p:stCondLst>
                                            <p:cond delay="0"/>
                                          </p:stCondLst>
                                        </p:cTn>
                                        <p:tgtEl>
                                          <p:spTgt spid="9"/>
                                        </p:tgtEl>
                                        <p:attrNameLst>
                                          <p:attrName>style.visibility</p:attrName>
                                        </p:attrNameLst>
                                      </p:cBhvr>
                                      <p:to>
                                        <p:strVal val="visible"/>
                                      </p:to>
                                    </p:set>
                                    <p:animEffect transition="in" filter="fade">
                                      <p:cBhvr>
                                        <p:cTn id="228" dur="1000"/>
                                        <p:tgtEl>
                                          <p:spTgt spid="9"/>
                                        </p:tgtEl>
                                      </p:cBhvr>
                                    </p:animEffect>
                                    <p:anim calcmode="lin" valueType="num">
                                      <p:cBhvr>
                                        <p:cTn id="229" dur="1000" fill="hold"/>
                                        <p:tgtEl>
                                          <p:spTgt spid="9"/>
                                        </p:tgtEl>
                                        <p:attrNameLst>
                                          <p:attrName>ppt_x</p:attrName>
                                        </p:attrNameLst>
                                      </p:cBhvr>
                                      <p:tavLst>
                                        <p:tav tm="0">
                                          <p:val>
                                            <p:strVal val="#ppt_x"/>
                                          </p:val>
                                        </p:tav>
                                        <p:tav tm="100000">
                                          <p:val>
                                            <p:strVal val="#ppt_x"/>
                                          </p:val>
                                        </p:tav>
                                      </p:tavLst>
                                    </p:anim>
                                    <p:anim calcmode="lin" valueType="num">
                                      <p:cBhvr>
                                        <p:cTn id="230"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p:bldP spid="8" grpId="0"/>
      <p:bldP spid="9" grpId="0"/>
      <p:bldP spid="10" grpId="0"/>
      <p:bldP spid="12" grpId="0"/>
      <p:bldP spid="15" grpId="0"/>
      <p:bldP spid="48" grpId="0"/>
      <p:bldP spid="52" grpId="0"/>
      <p:bldP spid="54" grpId="0"/>
      <p:bldP spid="60" grpId="0"/>
      <p:bldP spid="63" grpId="0"/>
      <p:bldP spid="64" grpId="0"/>
      <p:bldP spid="65" grpId="0"/>
      <p:bldP spid="66" grpId="0"/>
      <p:bldP spid="67" grpId="0"/>
      <p:bldP spid="82" grpId="0"/>
      <p:bldP spid="8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51464"/>
            <a:ext cx="12195175" cy="5801872"/>
          </a:xfrm>
          <a:solidFill>
            <a:schemeClr val="bg1"/>
          </a:solidFill>
        </p:spPr>
        <p:txBody>
          <a:bodyPr>
            <a:noAutofit/>
          </a:bodyPr>
          <a:lstStyle/>
          <a:p>
            <a:pPr marL="0" indent="0" fontAlgn="base">
              <a:buNone/>
            </a:pPr>
            <a:r>
              <a:rPr lang="vi-VN" b="1" dirty="0" smtClean="0"/>
              <a:t>Bài 4. Chuyển đổi các câu đơn thành câu ghép.</a:t>
            </a:r>
          </a:p>
          <a:p>
            <a:pPr marL="0" indent="0" fontAlgn="base">
              <a:buNone/>
            </a:pPr>
            <a:r>
              <a:rPr lang="vi-VN" b="1" dirty="0" smtClean="0"/>
              <a:t>a) Trời tối sầm lại. Gió thổi ào ào.</a:t>
            </a:r>
          </a:p>
          <a:p>
            <a:pPr marL="0" indent="0" fontAlgn="base">
              <a:buNone/>
            </a:pPr>
            <a:endParaRPr lang="vi-VN" b="1" dirty="0" smtClean="0"/>
          </a:p>
          <a:p>
            <a:pPr marL="0" indent="0" fontAlgn="base">
              <a:buNone/>
            </a:pPr>
            <a:r>
              <a:rPr lang="vi-VN" b="1" dirty="0" smtClean="0"/>
              <a:t>b) Cậu bé ra cổng trường đợi mẹ. Mẹ cậu vẫn chưa đến.</a:t>
            </a:r>
          </a:p>
          <a:p>
            <a:pPr marL="0" indent="0" fontAlgn="base">
              <a:buNone/>
            </a:pPr>
            <a:endParaRPr lang="vi-VN" b="1" dirty="0" smtClean="0"/>
          </a:p>
          <a:p>
            <a:pPr marL="0" indent="0" fontAlgn="base">
              <a:buNone/>
            </a:pPr>
            <a:r>
              <a:rPr lang="vi-VN" b="1" dirty="0" smtClean="0"/>
              <a:t>c) Người mẹ làm việc quần quật. Đứa con chỉ ăn với chơi.</a:t>
            </a:r>
          </a:p>
          <a:p>
            <a:pPr marL="0" indent="0" fontAlgn="base">
              <a:buNone/>
            </a:pPr>
            <a:endParaRPr lang="vi-VN" b="1" dirty="0" smtClean="0"/>
          </a:p>
          <a:p>
            <a:pPr marL="0" indent="0" fontAlgn="base">
              <a:buNone/>
            </a:pPr>
            <a:r>
              <a:rPr lang="vi-VN" b="1" dirty="0" smtClean="0"/>
              <a:t>d) Người đứng đợi dưới bến đã đông. Thuyền vẫn chưa sang.</a:t>
            </a:r>
            <a:endParaRPr lang="vi-VN" b="1" dirty="0"/>
          </a:p>
        </p:txBody>
      </p:sp>
      <p:sp>
        <p:nvSpPr>
          <p:cNvPr id="4" name="TextBox 3"/>
          <p:cNvSpPr txBox="1"/>
          <p:nvPr/>
        </p:nvSpPr>
        <p:spPr>
          <a:xfrm>
            <a:off x="592308" y="1774805"/>
            <a:ext cx="8088511" cy="584775"/>
          </a:xfrm>
          <a:prstGeom prst="rect">
            <a:avLst/>
          </a:prstGeom>
          <a:solidFill>
            <a:schemeClr val="bg1"/>
          </a:solidFill>
        </p:spPr>
        <p:txBody>
          <a:bodyPr wrap="square" rtlCol="0">
            <a:spAutoFit/>
          </a:bodyPr>
          <a:lstStyle/>
          <a:p>
            <a:pPr fontAlgn="base"/>
            <a:r>
              <a:rPr lang="vi-VN" sz="3200" b="1" dirty="0" smtClean="0"/>
              <a:t>Trời tối sầm lại</a:t>
            </a:r>
            <a:r>
              <a:rPr lang="vi-VN" sz="3200" b="1" dirty="0" smtClean="0">
                <a:solidFill>
                  <a:srgbClr val="FF0000"/>
                </a:solidFill>
              </a:rPr>
              <a:t>, </a:t>
            </a:r>
            <a:r>
              <a:rPr lang="vi-VN" sz="3200" b="1" dirty="0" smtClean="0">
                <a:solidFill>
                  <a:srgbClr val="0000CC"/>
                </a:solidFill>
              </a:rPr>
              <a:t>g</a:t>
            </a:r>
            <a:r>
              <a:rPr lang="vi-VN" sz="3200" b="1" dirty="0" smtClean="0"/>
              <a:t>ió</a:t>
            </a:r>
            <a:r>
              <a:rPr lang="vi-VN" sz="3200" b="1" dirty="0" smtClean="0">
                <a:solidFill>
                  <a:srgbClr val="FF0000"/>
                </a:solidFill>
              </a:rPr>
              <a:t> </a:t>
            </a:r>
            <a:r>
              <a:rPr lang="vi-VN" sz="3200" b="1" dirty="0" smtClean="0"/>
              <a:t>thổi ào ào.</a:t>
            </a:r>
            <a:endParaRPr lang="vi-VN" sz="3200" b="1" dirty="0"/>
          </a:p>
        </p:txBody>
      </p:sp>
      <p:sp>
        <p:nvSpPr>
          <p:cNvPr id="5" name="TextBox 4"/>
          <p:cNvSpPr txBox="1"/>
          <p:nvPr/>
        </p:nvSpPr>
        <p:spPr>
          <a:xfrm>
            <a:off x="192931" y="2967625"/>
            <a:ext cx="12002244" cy="584775"/>
          </a:xfrm>
          <a:prstGeom prst="rect">
            <a:avLst/>
          </a:prstGeom>
          <a:solidFill>
            <a:schemeClr val="bg1"/>
          </a:solidFill>
        </p:spPr>
        <p:txBody>
          <a:bodyPr wrap="square" rtlCol="0">
            <a:spAutoFit/>
          </a:bodyPr>
          <a:lstStyle/>
          <a:p>
            <a:pPr fontAlgn="base"/>
            <a:r>
              <a:rPr lang="vi-VN" sz="3200" b="1" dirty="0"/>
              <a:t>Cậu bé ra cổng trường đợi </a:t>
            </a:r>
            <a:r>
              <a:rPr lang="vi-VN" sz="3200" b="1" dirty="0" smtClean="0"/>
              <a:t>mẹ </a:t>
            </a:r>
            <a:r>
              <a:rPr lang="vi-VN" sz="3200" b="1" dirty="0" smtClean="0">
                <a:solidFill>
                  <a:srgbClr val="FF0000"/>
                </a:solidFill>
              </a:rPr>
              <a:t>nhưng </a:t>
            </a:r>
            <a:r>
              <a:rPr lang="vi-VN" sz="3200" b="1" dirty="0" smtClean="0">
                <a:solidFill>
                  <a:srgbClr val="0000CC"/>
                </a:solidFill>
              </a:rPr>
              <a:t>m</a:t>
            </a:r>
            <a:r>
              <a:rPr lang="vi-VN" sz="3200" b="1" dirty="0" smtClean="0"/>
              <a:t>ẹ</a:t>
            </a:r>
            <a:r>
              <a:rPr lang="vi-VN" sz="3200" b="1" dirty="0" smtClean="0">
                <a:solidFill>
                  <a:srgbClr val="FF0000"/>
                </a:solidFill>
              </a:rPr>
              <a:t> </a:t>
            </a:r>
            <a:r>
              <a:rPr lang="vi-VN" sz="3200" b="1" dirty="0"/>
              <a:t>cậu vẫn chưa đến.</a:t>
            </a:r>
          </a:p>
        </p:txBody>
      </p:sp>
      <p:sp>
        <p:nvSpPr>
          <p:cNvPr id="6" name="TextBox 5"/>
          <p:cNvSpPr txBox="1"/>
          <p:nvPr/>
        </p:nvSpPr>
        <p:spPr>
          <a:xfrm>
            <a:off x="696987" y="4149080"/>
            <a:ext cx="11161240" cy="553998"/>
          </a:xfrm>
          <a:prstGeom prst="rect">
            <a:avLst/>
          </a:prstGeom>
          <a:solidFill>
            <a:schemeClr val="bg1"/>
          </a:solidFill>
        </p:spPr>
        <p:txBody>
          <a:bodyPr wrap="square" rtlCol="0">
            <a:spAutoFit/>
          </a:bodyPr>
          <a:lstStyle/>
          <a:p>
            <a:pPr fontAlgn="base"/>
            <a:r>
              <a:rPr lang="vi-VN" sz="3000" b="1" dirty="0"/>
              <a:t>Người </a:t>
            </a:r>
            <a:r>
              <a:rPr lang="vi-VN" sz="3000" b="1" dirty="0" smtClean="0"/>
              <a:t>mẹ làm </a:t>
            </a:r>
            <a:r>
              <a:rPr lang="vi-VN" sz="3000" b="1" dirty="0"/>
              <a:t>việc quần </a:t>
            </a:r>
            <a:r>
              <a:rPr lang="vi-VN" sz="3000" b="1" dirty="0" smtClean="0"/>
              <a:t>quật </a:t>
            </a:r>
            <a:r>
              <a:rPr lang="vi-VN" sz="3000" b="1" dirty="0" smtClean="0">
                <a:solidFill>
                  <a:srgbClr val="FF0000"/>
                </a:solidFill>
              </a:rPr>
              <a:t>mà</a:t>
            </a:r>
            <a:r>
              <a:rPr lang="vi-VN" sz="3000" b="1" dirty="0" smtClean="0"/>
              <a:t> </a:t>
            </a:r>
            <a:r>
              <a:rPr lang="vi-VN" sz="3000" b="1" dirty="0" smtClean="0">
                <a:solidFill>
                  <a:srgbClr val="0000CC"/>
                </a:solidFill>
              </a:rPr>
              <a:t>đ</a:t>
            </a:r>
            <a:r>
              <a:rPr lang="vi-VN" sz="3000" b="1" dirty="0" smtClean="0"/>
              <a:t>ứa con </a:t>
            </a:r>
            <a:r>
              <a:rPr lang="vi-VN" sz="3000" b="1" dirty="0"/>
              <a:t>chỉ ăn với chơi.</a:t>
            </a:r>
          </a:p>
        </p:txBody>
      </p:sp>
      <p:sp>
        <p:nvSpPr>
          <p:cNvPr id="7" name="TextBox 6"/>
          <p:cNvSpPr txBox="1"/>
          <p:nvPr/>
        </p:nvSpPr>
        <p:spPr>
          <a:xfrm>
            <a:off x="408955" y="5360729"/>
            <a:ext cx="12169352" cy="1015663"/>
          </a:xfrm>
          <a:prstGeom prst="rect">
            <a:avLst/>
          </a:prstGeom>
          <a:solidFill>
            <a:schemeClr val="bg1"/>
          </a:solidFill>
        </p:spPr>
        <p:txBody>
          <a:bodyPr wrap="square" rtlCol="0">
            <a:spAutoFit/>
          </a:bodyPr>
          <a:lstStyle/>
          <a:p>
            <a:r>
              <a:rPr lang="vi-VN" sz="3000" b="1" dirty="0" smtClean="0">
                <a:solidFill>
                  <a:srgbClr val="FF0000"/>
                </a:solidFill>
              </a:rPr>
              <a:t>Dù </a:t>
            </a:r>
            <a:r>
              <a:rPr lang="vi-VN" sz="3000" b="1" dirty="0" smtClean="0"/>
              <a:t>người </a:t>
            </a:r>
            <a:r>
              <a:rPr lang="vi-VN" sz="3000" b="1" dirty="0"/>
              <a:t>đứng đợi dưới bến đã </a:t>
            </a:r>
            <a:r>
              <a:rPr lang="vi-VN" sz="3000" b="1" dirty="0" smtClean="0"/>
              <a:t>đông </a:t>
            </a:r>
            <a:r>
              <a:rPr lang="vi-VN" sz="3000" b="1" dirty="0" smtClean="0">
                <a:solidFill>
                  <a:srgbClr val="FF0000"/>
                </a:solidFill>
              </a:rPr>
              <a:t>nhưng</a:t>
            </a:r>
            <a:r>
              <a:rPr lang="vi-VN" sz="3000" b="1" dirty="0" smtClean="0"/>
              <a:t> </a:t>
            </a:r>
            <a:r>
              <a:rPr lang="vi-VN" sz="3000" b="1" dirty="0" smtClean="0">
                <a:solidFill>
                  <a:srgbClr val="0000CC"/>
                </a:solidFill>
              </a:rPr>
              <a:t>t</a:t>
            </a:r>
            <a:r>
              <a:rPr lang="vi-VN" sz="3000" b="1" dirty="0" smtClean="0"/>
              <a:t>huyền vẫn </a:t>
            </a:r>
            <a:r>
              <a:rPr lang="vi-VN" sz="3000" b="1" dirty="0"/>
              <a:t>chưa </a:t>
            </a:r>
            <a:r>
              <a:rPr lang="vi-VN" sz="3000" b="1" dirty="0" smtClean="0"/>
              <a:t>sang.</a:t>
            </a:r>
            <a:endParaRPr lang="vi-VN" sz="3000" b="1" dirty="0"/>
          </a:p>
        </p:txBody>
      </p:sp>
    </p:spTree>
    <p:extLst>
      <p:ext uri="{BB962C8B-B14F-4D97-AF65-F5344CB8AC3E}">
        <p14:creationId xmlns:p14="http://schemas.microsoft.com/office/powerpoint/2010/main" val="4096664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p:cTn id="21" dur="500" fill="hold"/>
                                        <p:tgtEl>
                                          <p:spTgt spid="6"/>
                                        </p:tgtEl>
                                        <p:attrNameLst>
                                          <p:attrName>ppt_w</p:attrName>
                                        </p:attrNameLst>
                                      </p:cBhvr>
                                      <p:tavLst>
                                        <p:tav tm="0">
                                          <p:val>
                                            <p:fltVal val="0"/>
                                          </p:val>
                                        </p:tav>
                                        <p:tav tm="100000">
                                          <p:val>
                                            <p:strVal val="#ppt_w"/>
                                          </p:val>
                                        </p:tav>
                                      </p:tavLst>
                                    </p:anim>
                                    <p:anim calcmode="lin" valueType="num">
                                      <p:cBhvr>
                                        <p:cTn id="22" dur="500" fill="hold"/>
                                        <p:tgtEl>
                                          <p:spTgt spid="6"/>
                                        </p:tgtEl>
                                        <p:attrNameLst>
                                          <p:attrName>ppt_h</p:attrName>
                                        </p:attrNameLst>
                                      </p:cBhvr>
                                      <p:tavLst>
                                        <p:tav tm="0">
                                          <p:val>
                                            <p:fltVal val="0"/>
                                          </p:val>
                                        </p:tav>
                                        <p:tav tm="100000">
                                          <p:val>
                                            <p:strVal val="#ppt_h"/>
                                          </p:val>
                                        </p:tav>
                                      </p:tavLst>
                                    </p:anim>
                                    <p:animEffect transition="in" filter="fade">
                                      <p:cBhvr>
                                        <p:cTn id="23" dur="5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p:cTn id="28" dur="500" fill="hold"/>
                                        <p:tgtEl>
                                          <p:spTgt spid="7"/>
                                        </p:tgtEl>
                                        <p:attrNameLst>
                                          <p:attrName>ppt_w</p:attrName>
                                        </p:attrNameLst>
                                      </p:cBhvr>
                                      <p:tavLst>
                                        <p:tav tm="0">
                                          <p:val>
                                            <p:fltVal val="0"/>
                                          </p:val>
                                        </p:tav>
                                        <p:tav tm="100000">
                                          <p:val>
                                            <p:strVal val="#ppt_w"/>
                                          </p:val>
                                        </p:tav>
                                      </p:tavLst>
                                    </p:anim>
                                    <p:anim calcmode="lin" valueType="num">
                                      <p:cBhvr>
                                        <p:cTn id="29" dur="500" fill="hold"/>
                                        <p:tgtEl>
                                          <p:spTgt spid="7"/>
                                        </p:tgtEl>
                                        <p:attrNameLst>
                                          <p:attrName>ppt_h</p:attrName>
                                        </p:attrNameLst>
                                      </p:cBhvr>
                                      <p:tavLst>
                                        <p:tav tm="0">
                                          <p:val>
                                            <p:fltVal val="0"/>
                                          </p:val>
                                        </p:tav>
                                        <p:tav tm="100000">
                                          <p:val>
                                            <p:strVal val="#ppt_h"/>
                                          </p:val>
                                        </p:tav>
                                      </p:tavLst>
                                    </p:anim>
                                    <p:animEffect transition="in" filter="fade">
                                      <p:cBhvr>
                                        <p:cTn id="3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1345059" y="404664"/>
            <a:ext cx="9793088" cy="1152128"/>
          </a:xfrm>
          <a:prstGeom prst="rect">
            <a:avLst/>
          </a:prstGeom>
          <a:solidFill>
            <a:schemeClr val="bg1"/>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7200" b="1" dirty="0" smtClean="0">
                <a:solidFill>
                  <a:srgbClr val="00B050"/>
                </a:solidFill>
              </a:rPr>
              <a:t>CỦNG CỐ - DẶN DÒ</a:t>
            </a:r>
            <a:endParaRPr lang="en-US" sz="7200" b="1" dirty="0">
              <a:solidFill>
                <a:srgbClr val="00B050"/>
              </a:solidFill>
            </a:endParaRPr>
          </a:p>
        </p:txBody>
      </p:sp>
      <p:sp>
        <p:nvSpPr>
          <p:cNvPr id="3" name="Title 1"/>
          <p:cNvSpPr txBox="1">
            <a:spLocks/>
          </p:cNvSpPr>
          <p:nvPr/>
        </p:nvSpPr>
        <p:spPr>
          <a:xfrm>
            <a:off x="1345059" y="3212976"/>
            <a:ext cx="9793088" cy="1152128"/>
          </a:xfrm>
          <a:prstGeom prst="rect">
            <a:avLst/>
          </a:prstGeom>
          <a:solidFill>
            <a:schemeClr val="bg1"/>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57200" indent="-457200" algn="just">
              <a:buFontTx/>
              <a:buChar char="-"/>
              <a:tabLst>
                <a:tab pos="9423400" algn="l"/>
              </a:tabLst>
            </a:pPr>
            <a:r>
              <a:rPr lang="en-US" sz="4000" b="1" dirty="0" err="1" smtClean="0">
                <a:latin typeface="Arial" panose="020B0604020202020204" pitchFamily="34" charset="0"/>
                <a:cs typeface="Arial" panose="020B0604020202020204" pitchFamily="34" charset="0"/>
              </a:rPr>
              <a:t>Làm</a:t>
            </a:r>
            <a:r>
              <a:rPr lang="en-US" sz="4000" b="1" dirty="0" smtClean="0">
                <a:latin typeface="Arial" panose="020B0604020202020204" pitchFamily="34" charset="0"/>
                <a:cs typeface="Arial" panose="020B0604020202020204" pitchFamily="34" charset="0"/>
              </a:rPr>
              <a:t> </a:t>
            </a:r>
            <a:r>
              <a:rPr lang="en-US" sz="4000" b="1" dirty="0" err="1" smtClean="0">
                <a:latin typeface="Arial" panose="020B0604020202020204" pitchFamily="34" charset="0"/>
                <a:cs typeface="Arial" panose="020B0604020202020204" pitchFamily="34" charset="0"/>
              </a:rPr>
              <a:t>bài</a:t>
            </a:r>
            <a:r>
              <a:rPr lang="en-US" sz="4000" b="1" dirty="0" smtClean="0">
                <a:latin typeface="Arial" panose="020B0604020202020204" pitchFamily="34" charset="0"/>
                <a:cs typeface="Arial" panose="020B0604020202020204" pitchFamily="34" charset="0"/>
              </a:rPr>
              <a:t> </a:t>
            </a:r>
            <a:r>
              <a:rPr lang="en-US" sz="4000" b="1" dirty="0" err="1" smtClean="0">
                <a:latin typeface="Arial" panose="020B0604020202020204" pitchFamily="34" charset="0"/>
                <a:cs typeface="Arial" panose="020B0604020202020204" pitchFamily="34" charset="0"/>
              </a:rPr>
              <a:t>tập</a:t>
            </a:r>
            <a:r>
              <a:rPr lang="en-US" sz="4000" b="1" dirty="0" smtClean="0">
                <a:latin typeface="Arial" panose="020B0604020202020204" pitchFamily="34" charset="0"/>
                <a:cs typeface="Arial" panose="020B0604020202020204" pitchFamily="34" charset="0"/>
              </a:rPr>
              <a:t> </a:t>
            </a:r>
            <a:r>
              <a:rPr lang="en-US" sz="4000" b="1" dirty="0" err="1" smtClean="0">
                <a:latin typeface="Arial" panose="020B0604020202020204" pitchFamily="34" charset="0"/>
                <a:cs typeface="Arial" panose="020B0604020202020204" pitchFamily="34" charset="0"/>
              </a:rPr>
              <a:t>còn</a:t>
            </a:r>
            <a:r>
              <a:rPr lang="en-US" sz="4000" b="1" dirty="0" smtClean="0">
                <a:latin typeface="Arial" panose="020B0604020202020204" pitchFamily="34" charset="0"/>
                <a:cs typeface="Arial" panose="020B0604020202020204" pitchFamily="34" charset="0"/>
              </a:rPr>
              <a:t> </a:t>
            </a:r>
            <a:r>
              <a:rPr lang="en-US" sz="4000" b="1" dirty="0" err="1" smtClean="0">
                <a:latin typeface="Arial" panose="020B0604020202020204" pitchFamily="34" charset="0"/>
                <a:cs typeface="Arial" panose="020B0604020202020204" pitchFamily="34" charset="0"/>
              </a:rPr>
              <a:t>lại</a:t>
            </a:r>
            <a:r>
              <a:rPr lang="en-US" sz="4000" b="1" dirty="0" smtClean="0">
                <a:latin typeface="Arial" panose="020B0604020202020204" pitchFamily="34" charset="0"/>
                <a:cs typeface="Arial" panose="020B0604020202020204" pitchFamily="34" charset="0"/>
              </a:rPr>
              <a:t>.</a:t>
            </a:r>
          </a:p>
          <a:p>
            <a:pPr marL="457200" indent="-457200" algn="just">
              <a:buFontTx/>
              <a:buChar char="-"/>
              <a:tabLst>
                <a:tab pos="9423400" algn="l"/>
              </a:tabLst>
            </a:pPr>
            <a:r>
              <a:rPr lang="en-US" sz="4000" b="1" dirty="0" err="1" smtClean="0">
                <a:latin typeface="Arial" panose="020B0604020202020204" pitchFamily="34" charset="0"/>
                <a:cs typeface="Arial" panose="020B0604020202020204" pitchFamily="34" charset="0"/>
              </a:rPr>
              <a:t>Làm</a:t>
            </a:r>
            <a:r>
              <a:rPr lang="en-US" sz="4000" b="1" dirty="0" smtClean="0">
                <a:latin typeface="Arial" panose="020B0604020202020204" pitchFamily="34" charset="0"/>
                <a:cs typeface="Arial" panose="020B0604020202020204" pitchFamily="34" charset="0"/>
              </a:rPr>
              <a:t> </a:t>
            </a:r>
            <a:r>
              <a:rPr lang="en-US" sz="4000" b="1" dirty="0" err="1" smtClean="0">
                <a:latin typeface="Arial" panose="020B0604020202020204" pitchFamily="34" charset="0"/>
                <a:cs typeface="Arial" panose="020B0604020202020204" pitchFamily="34" charset="0"/>
              </a:rPr>
              <a:t>bài</a:t>
            </a:r>
            <a:r>
              <a:rPr lang="en-US" sz="4000" b="1" dirty="0" smtClean="0">
                <a:latin typeface="Arial" panose="020B0604020202020204" pitchFamily="34" charset="0"/>
                <a:cs typeface="Arial" panose="020B0604020202020204" pitchFamily="34" charset="0"/>
              </a:rPr>
              <a:t> </a:t>
            </a:r>
            <a:r>
              <a:rPr lang="en-US" sz="4000" b="1" dirty="0" err="1" smtClean="0">
                <a:latin typeface="Arial" panose="020B0604020202020204" pitchFamily="34" charset="0"/>
                <a:cs typeface="Arial" panose="020B0604020202020204" pitchFamily="34" charset="0"/>
              </a:rPr>
              <a:t>thứ</a:t>
            </a:r>
            <a:r>
              <a:rPr lang="en-US" sz="4000" b="1" dirty="0" smtClean="0">
                <a:latin typeface="Arial" panose="020B0604020202020204" pitchFamily="34" charset="0"/>
                <a:cs typeface="Arial" panose="020B0604020202020204" pitchFamily="34" charset="0"/>
              </a:rPr>
              <a:t> 3.</a:t>
            </a:r>
            <a:endParaRPr lang="en-US" sz="4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5232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54522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89615" y="116632"/>
            <a:ext cx="10778108" cy="549273"/>
          </a:xfrm>
          <a:prstGeom prst="rect">
            <a:avLst/>
          </a:prstGeom>
          <a:solidFill>
            <a:schemeClr val="bg1">
              <a:alpha val="80000"/>
            </a:schemeClr>
          </a:solidFill>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solidFill>
                  <a:srgbClr val="FFC000"/>
                </a:solidFill>
              </a:rPr>
              <a:t>ÔN TẬP CÁC BÀI TĐ CHỦ ĐIỂM 5: VÌ HẠNH PHÚC CON NGƯỜI</a:t>
            </a:r>
            <a:endParaRPr lang="en-US" sz="3600" b="1" dirty="0">
              <a:solidFill>
                <a:srgbClr val="FFC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541653588"/>
              </p:ext>
            </p:extLst>
          </p:nvPr>
        </p:nvGraphicFramePr>
        <p:xfrm>
          <a:off x="264939" y="633730"/>
          <a:ext cx="11593288" cy="6065629"/>
        </p:xfrm>
        <a:graphic>
          <a:graphicData uri="http://schemas.openxmlformats.org/drawingml/2006/table">
            <a:tbl>
              <a:tblPr firstRow="1" bandRow="1">
                <a:tableStyleId>{E8034E78-7F5D-4C2E-B375-FC64B27BC917}</a:tableStyleId>
              </a:tblPr>
              <a:tblGrid>
                <a:gridCol w="1728192"/>
                <a:gridCol w="1512168"/>
                <a:gridCol w="8352928"/>
              </a:tblGrid>
              <a:tr h="502268">
                <a:tc>
                  <a:txBody>
                    <a:bodyPr/>
                    <a:lstStyle/>
                    <a:p>
                      <a:pPr algn="ctr"/>
                      <a:r>
                        <a:rPr lang="vi-VN" sz="2800" dirty="0" smtClean="0">
                          <a:solidFill>
                            <a:srgbClr val="FF0000"/>
                          </a:solidFill>
                        </a:rPr>
                        <a:t>Tên</a:t>
                      </a:r>
                      <a:r>
                        <a:rPr lang="vi-VN" sz="2800" baseline="0" dirty="0" smtClean="0">
                          <a:solidFill>
                            <a:srgbClr val="FF0000"/>
                          </a:solidFill>
                        </a:rPr>
                        <a:t> bài</a:t>
                      </a:r>
                      <a:endParaRPr lang="vi-VN" sz="280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algn="ctr"/>
                      <a:r>
                        <a:rPr lang="vi-VN" sz="2800" dirty="0" smtClean="0">
                          <a:solidFill>
                            <a:srgbClr val="FF0000"/>
                          </a:solidFill>
                        </a:rPr>
                        <a:t>Tác</a:t>
                      </a:r>
                      <a:r>
                        <a:rPr lang="vi-VN" sz="2800" baseline="0" dirty="0" smtClean="0">
                          <a:solidFill>
                            <a:srgbClr val="FF0000"/>
                          </a:solidFill>
                        </a:rPr>
                        <a:t> giả</a:t>
                      </a:r>
                      <a:endParaRPr lang="vi-VN" sz="280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algn="ctr"/>
                      <a:r>
                        <a:rPr lang="vi-VN" sz="2800" dirty="0" smtClean="0">
                          <a:solidFill>
                            <a:srgbClr val="FF0000"/>
                          </a:solidFill>
                        </a:rPr>
                        <a:t>Nội</a:t>
                      </a:r>
                      <a:r>
                        <a:rPr lang="vi-VN" sz="2800" baseline="0" dirty="0" smtClean="0">
                          <a:solidFill>
                            <a:srgbClr val="FF0000"/>
                          </a:solidFill>
                        </a:rPr>
                        <a:t> dung chính</a:t>
                      </a:r>
                      <a:endParaRPr lang="vi-VN" sz="280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r>
              <a:tr h="691701">
                <a:tc>
                  <a:txBody>
                    <a:bodyPr/>
                    <a:lstStyle/>
                    <a:p>
                      <a:endParaRPr lang="vi-VN" sz="1600" b="1" dirty="0">
                        <a:solidFill>
                          <a:srgbClr val="FF0000"/>
                        </a:solidFill>
                        <a:latin typeface="+mn-lt"/>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vi-VN" sz="1600" b="1" dirty="0" smtClean="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endParaRPr lang="vi-VN" sz="1600" b="1" dirty="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r>
              <a:tr h="895328">
                <a:tc>
                  <a:txBody>
                    <a:bodyPr/>
                    <a:lstStyle/>
                    <a:p>
                      <a:endParaRPr lang="vi-VN" sz="1600" b="1" dirty="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vi-VN" sz="1600" b="1" dirty="0" smtClean="0">
                        <a:solidFill>
                          <a:srgbClr val="FF0000"/>
                        </a:solidFill>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endParaRPr lang="vi-VN" sz="1600" b="1" dirty="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r>
              <a:tr h="648072">
                <a:tc>
                  <a:txBody>
                    <a:bodyPr/>
                    <a:lstStyle/>
                    <a:p>
                      <a:endParaRPr lang="vi-VN" sz="1600" b="1" dirty="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endParaRPr lang="vi-VN" sz="1600" b="1" dirty="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endParaRPr lang="vi-VN" sz="1600" b="1" dirty="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r>
              <a:tr h="625467">
                <a:tc>
                  <a:txBody>
                    <a:bodyPr/>
                    <a:lstStyle/>
                    <a:p>
                      <a:endParaRPr lang="vi-VN" sz="1600" b="1" dirty="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endParaRPr lang="vi-VN" sz="1600" b="1" dirty="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vi-VN" sz="1600" b="1" dirty="0" smtClean="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r>
              <a:tr h="569665">
                <a:tc>
                  <a:txBody>
                    <a:bodyPr/>
                    <a:lstStyle/>
                    <a:p>
                      <a:endParaRPr lang="vi-VN" sz="1600" b="1" dirty="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vi-VN" sz="1600" b="1" dirty="0" smtClean="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vi-VN" sz="1600" b="1" dirty="0" smtClean="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r>
              <a:tr h="598044">
                <a:tc>
                  <a:txBody>
                    <a:bodyPr/>
                    <a:lstStyle/>
                    <a:p>
                      <a:endParaRPr lang="vi-VN" sz="1600" b="1" dirty="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vi-VN" sz="1600" b="1" dirty="0" smtClean="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vi-VN" sz="1600" b="1" dirty="0" smtClean="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r>
              <a:tr h="799112">
                <a:tc>
                  <a:txBody>
                    <a:bodyPr/>
                    <a:lstStyle/>
                    <a:p>
                      <a:endParaRPr lang="vi-VN" sz="1600" b="1" dirty="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vi-VN" sz="1600" b="1" dirty="0" smtClean="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vi-VN" sz="1600" b="1" dirty="0" smtClean="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r>
              <a:tr h="720080">
                <a:tc>
                  <a:txBody>
                    <a:bodyPr/>
                    <a:lstStyle/>
                    <a:p>
                      <a:endParaRPr lang="vi-VN" sz="1600" b="1" dirty="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vi-VN" sz="1600" b="1" dirty="0" smtClean="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vi-VN" sz="1600" b="1" dirty="0" smtClean="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r>
            </a:tbl>
          </a:graphicData>
        </a:graphic>
      </p:graphicFrame>
      <p:sp>
        <p:nvSpPr>
          <p:cNvPr id="6" name="Rectangle 5"/>
          <p:cNvSpPr/>
          <p:nvPr/>
        </p:nvSpPr>
        <p:spPr>
          <a:xfrm>
            <a:off x="216629" y="1220621"/>
            <a:ext cx="1800091" cy="338554"/>
          </a:xfrm>
          <a:prstGeom prst="rect">
            <a:avLst/>
          </a:prstGeom>
        </p:spPr>
        <p:txBody>
          <a:bodyPr wrap="square">
            <a:spAutoFit/>
          </a:bodyPr>
          <a:lstStyle/>
          <a:p>
            <a:r>
              <a:rPr lang="en-US" sz="1600" b="1" dirty="0" err="1" smtClean="0">
                <a:solidFill>
                  <a:schemeClr val="accent2">
                    <a:lumMod val="75000"/>
                  </a:schemeClr>
                </a:solidFill>
                <a:latin typeface="Arial" panose="020B0604020202020204" pitchFamily="34" charset="0"/>
                <a:cs typeface="Arial" panose="020B0604020202020204" pitchFamily="34" charset="0"/>
              </a:rPr>
              <a:t>Chuỗi</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ngọc</a:t>
            </a:r>
            <a:r>
              <a:rPr lang="en-US" sz="1600" b="1" dirty="0" smtClean="0">
                <a:solidFill>
                  <a:schemeClr val="accent2">
                    <a:lumMod val="75000"/>
                  </a:schemeClr>
                </a:solidFill>
                <a:latin typeface="Arial" panose="020B0604020202020204" pitchFamily="34" charset="0"/>
                <a:cs typeface="Arial" panose="020B0604020202020204" pitchFamily="34" charset="0"/>
              </a:rPr>
              <a:t> lam</a:t>
            </a:r>
            <a:endParaRPr lang="vi-VN" sz="1600" b="1" dirty="0">
              <a:solidFill>
                <a:schemeClr val="accent2">
                  <a:lumMod val="75000"/>
                </a:schemeClr>
              </a:solidFill>
              <a:cs typeface="Arial" panose="020B0604020202020204" pitchFamily="34" charset="0"/>
            </a:endParaRPr>
          </a:p>
        </p:txBody>
      </p:sp>
      <p:sp>
        <p:nvSpPr>
          <p:cNvPr id="7" name="Rectangle 6"/>
          <p:cNvSpPr/>
          <p:nvPr/>
        </p:nvSpPr>
        <p:spPr>
          <a:xfrm>
            <a:off x="2146456" y="1122886"/>
            <a:ext cx="1428021" cy="584775"/>
          </a:xfrm>
          <a:prstGeom prst="rect">
            <a:avLst/>
          </a:prstGeom>
        </p:spPr>
        <p:txBody>
          <a:bodyPr wrap="square">
            <a:spAutoFit/>
          </a:bodyPr>
          <a:lstStyle/>
          <a:p>
            <a:pPr lvl="0">
              <a:defRPr/>
            </a:pPr>
            <a:r>
              <a:rPr lang="en-US" sz="1600" b="1" dirty="0" err="1" smtClean="0">
                <a:solidFill>
                  <a:schemeClr val="accent2">
                    <a:lumMod val="75000"/>
                  </a:schemeClr>
                </a:solidFill>
                <a:latin typeface="Arial" panose="020B0604020202020204" pitchFamily="34" charset="0"/>
                <a:cs typeface="Arial" panose="020B0604020202020204" pitchFamily="34" charset="0"/>
              </a:rPr>
              <a:t>Phun</a:t>
            </a:r>
            <a:r>
              <a:rPr lang="en-US" sz="1600" b="1" dirty="0" smtClean="0">
                <a:solidFill>
                  <a:schemeClr val="accent2">
                    <a:lumMod val="75000"/>
                  </a:schemeClr>
                </a:solidFill>
                <a:latin typeface="Arial" panose="020B0604020202020204" pitchFamily="34" charset="0"/>
                <a:cs typeface="Arial" panose="020B0604020202020204" pitchFamily="34" charset="0"/>
              </a:rPr>
              <a:t> – </a:t>
            </a:r>
            <a:r>
              <a:rPr lang="en-US" sz="1600" b="1" dirty="0" err="1" smtClean="0">
                <a:solidFill>
                  <a:schemeClr val="accent2">
                    <a:lumMod val="75000"/>
                  </a:schemeClr>
                </a:solidFill>
                <a:latin typeface="Arial" panose="020B0604020202020204" pitchFamily="34" charset="0"/>
                <a:cs typeface="Arial" panose="020B0604020202020204" pitchFamily="34" charset="0"/>
              </a:rPr>
              <a:t>tơn</a:t>
            </a:r>
            <a:r>
              <a:rPr lang="en-US" sz="1600" b="1" dirty="0" smtClean="0">
                <a:solidFill>
                  <a:schemeClr val="accent2">
                    <a:lumMod val="75000"/>
                  </a:schemeClr>
                </a:solidFill>
                <a:latin typeface="Arial" panose="020B0604020202020204" pitchFamily="34" charset="0"/>
                <a:cs typeface="Arial" panose="020B0604020202020204" pitchFamily="34" charset="0"/>
              </a:rPr>
              <a:t> O – </a:t>
            </a:r>
            <a:r>
              <a:rPr lang="en-US" sz="1600" b="1" dirty="0" err="1" smtClean="0">
                <a:solidFill>
                  <a:schemeClr val="accent2">
                    <a:lumMod val="75000"/>
                  </a:schemeClr>
                </a:solidFill>
                <a:latin typeface="Arial" panose="020B0604020202020204" pitchFamily="34" charset="0"/>
                <a:cs typeface="Arial" panose="020B0604020202020204" pitchFamily="34" charset="0"/>
              </a:rPr>
              <a:t>xlơ</a:t>
            </a:r>
            <a:endParaRPr lang="vi-VN" sz="1600" b="1" dirty="0">
              <a:solidFill>
                <a:schemeClr val="accent2">
                  <a:lumMod val="75000"/>
                </a:schemeClr>
              </a:solidFill>
              <a:cs typeface="Arial" panose="020B0604020202020204" pitchFamily="34" charset="0"/>
            </a:endParaRPr>
          </a:p>
        </p:txBody>
      </p:sp>
      <p:sp>
        <p:nvSpPr>
          <p:cNvPr id="8" name="Rectangle 7"/>
          <p:cNvSpPr/>
          <p:nvPr/>
        </p:nvSpPr>
        <p:spPr>
          <a:xfrm>
            <a:off x="3629371" y="1207308"/>
            <a:ext cx="8228855" cy="584775"/>
          </a:xfrm>
          <a:prstGeom prst="rect">
            <a:avLst/>
          </a:prstGeom>
        </p:spPr>
        <p:txBody>
          <a:bodyPr wrap="square">
            <a:spAutoFit/>
          </a:bodyPr>
          <a:lstStyle/>
          <a:p>
            <a:r>
              <a:rPr lang="en-US" sz="1600" b="1" dirty="0" smtClean="0">
                <a:solidFill>
                  <a:schemeClr val="accent2">
                    <a:lumMod val="75000"/>
                  </a:schemeClr>
                </a:solidFill>
                <a:latin typeface="Arial" panose="020B0604020202020204" pitchFamily="34" charset="0"/>
                <a:cs typeface="Arial" panose="020B0604020202020204" pitchFamily="34" charset="0"/>
              </a:rPr>
              <a:t>Ca </a:t>
            </a:r>
            <a:r>
              <a:rPr lang="en-US" sz="1600" b="1" dirty="0" err="1" smtClean="0">
                <a:solidFill>
                  <a:schemeClr val="accent2">
                    <a:lumMod val="75000"/>
                  </a:schemeClr>
                </a:solidFill>
                <a:latin typeface="Arial" panose="020B0604020202020204" pitchFamily="34" charset="0"/>
                <a:cs typeface="Arial" panose="020B0604020202020204" pitchFamily="34" charset="0"/>
              </a:rPr>
              <a:t>ngợi</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ba</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nhân</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vật</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trong</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truyện</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là</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những</a:t>
            </a:r>
            <a:r>
              <a:rPr lang="en-US" sz="1600" b="1" dirty="0" smtClean="0">
                <a:solidFill>
                  <a:schemeClr val="accent2">
                    <a:lumMod val="75000"/>
                  </a:schemeClr>
                </a:solidFill>
                <a:latin typeface="Arial" panose="020B0604020202020204" pitchFamily="34" charset="0"/>
                <a:cs typeface="Arial" panose="020B0604020202020204" pitchFamily="34" charset="0"/>
              </a:rPr>
              <a:t> con </a:t>
            </a:r>
            <a:r>
              <a:rPr lang="en-US" sz="1600" b="1" dirty="0" err="1" smtClean="0">
                <a:solidFill>
                  <a:schemeClr val="accent2">
                    <a:lumMod val="75000"/>
                  </a:schemeClr>
                </a:solidFill>
                <a:latin typeface="Arial" panose="020B0604020202020204" pitchFamily="34" charset="0"/>
                <a:cs typeface="Arial" panose="020B0604020202020204" pitchFamily="34" charset="0"/>
              </a:rPr>
              <a:t>người</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có</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tấm</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lòng</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nhân</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hậu</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biết</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quan</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tâm</a:t>
            </a:r>
            <a:r>
              <a:rPr lang="en-US" sz="1600" b="1" dirty="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và</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đem</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lại</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niềm</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vui</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cho</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người</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khác</a:t>
            </a:r>
            <a:r>
              <a:rPr lang="en-US" sz="1600" b="1" dirty="0" smtClean="0">
                <a:solidFill>
                  <a:schemeClr val="accent2">
                    <a:lumMod val="75000"/>
                  </a:schemeClr>
                </a:solidFill>
                <a:latin typeface="Arial" panose="020B0604020202020204" pitchFamily="34" charset="0"/>
                <a:cs typeface="Arial" panose="020B0604020202020204" pitchFamily="34" charset="0"/>
              </a:rPr>
              <a:t>.</a:t>
            </a:r>
            <a:endParaRPr lang="vi-VN" sz="1600" b="1" dirty="0">
              <a:solidFill>
                <a:schemeClr val="accent2">
                  <a:lumMod val="75000"/>
                </a:schemeClr>
              </a:solidFill>
              <a:cs typeface="Arial" panose="020B0604020202020204" pitchFamily="34" charset="0"/>
            </a:endParaRPr>
          </a:p>
        </p:txBody>
      </p:sp>
      <p:sp>
        <p:nvSpPr>
          <p:cNvPr id="9" name="Rectangle 8"/>
          <p:cNvSpPr/>
          <p:nvPr/>
        </p:nvSpPr>
        <p:spPr>
          <a:xfrm>
            <a:off x="248814" y="1769217"/>
            <a:ext cx="1862652" cy="338554"/>
          </a:xfrm>
          <a:prstGeom prst="rect">
            <a:avLst/>
          </a:prstGeom>
        </p:spPr>
        <p:txBody>
          <a:bodyPr wrap="square">
            <a:spAutoFit/>
          </a:bodyPr>
          <a:lstStyle/>
          <a:p>
            <a:r>
              <a:rPr lang="en-US" sz="1600" b="1" dirty="0" err="1" smtClean="0">
                <a:solidFill>
                  <a:schemeClr val="accent2">
                    <a:lumMod val="75000"/>
                  </a:schemeClr>
                </a:solidFill>
                <a:latin typeface="Arial" panose="020B0604020202020204" pitchFamily="34" charset="0"/>
                <a:cs typeface="Arial" panose="020B0604020202020204" pitchFamily="34" charset="0"/>
              </a:rPr>
              <a:t>Hạt</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gạo</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làng</a:t>
            </a:r>
            <a:r>
              <a:rPr lang="en-US" sz="1600" b="1" dirty="0" smtClean="0">
                <a:solidFill>
                  <a:schemeClr val="accent2">
                    <a:lumMod val="75000"/>
                  </a:schemeClr>
                </a:solidFill>
                <a:latin typeface="Arial" panose="020B0604020202020204" pitchFamily="34" charset="0"/>
                <a:cs typeface="Arial" panose="020B0604020202020204" pitchFamily="34" charset="0"/>
              </a:rPr>
              <a:t> ta</a:t>
            </a:r>
            <a:endParaRPr lang="en-US" sz="1600" b="1" dirty="0">
              <a:solidFill>
                <a:schemeClr val="accent2">
                  <a:lumMod val="75000"/>
                </a:schemeClr>
              </a:solidFill>
              <a:latin typeface="Arial" panose="020B0604020202020204" pitchFamily="34" charset="0"/>
              <a:cs typeface="Arial" panose="020B0604020202020204" pitchFamily="34" charset="0"/>
            </a:endParaRPr>
          </a:p>
        </p:txBody>
      </p:sp>
      <p:sp>
        <p:nvSpPr>
          <p:cNvPr id="10" name="Rectangle 9"/>
          <p:cNvSpPr/>
          <p:nvPr/>
        </p:nvSpPr>
        <p:spPr>
          <a:xfrm>
            <a:off x="293173" y="2762790"/>
            <a:ext cx="2039792" cy="584775"/>
          </a:xfrm>
          <a:prstGeom prst="rect">
            <a:avLst/>
          </a:prstGeom>
        </p:spPr>
        <p:txBody>
          <a:bodyPr wrap="square">
            <a:spAutoFit/>
          </a:bodyPr>
          <a:lstStyle/>
          <a:p>
            <a:r>
              <a:rPr lang="en-US" sz="1600" b="1" dirty="0" err="1" smtClean="0">
                <a:solidFill>
                  <a:schemeClr val="accent2">
                    <a:lumMod val="75000"/>
                  </a:schemeClr>
                </a:solidFill>
                <a:latin typeface="Arial" panose="020B0604020202020204" pitchFamily="34" charset="0"/>
                <a:cs typeface="Arial" panose="020B0604020202020204" pitchFamily="34" charset="0"/>
              </a:rPr>
              <a:t>Buôn</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a:solidFill>
                  <a:schemeClr val="accent2">
                    <a:lumMod val="75000"/>
                  </a:schemeClr>
                </a:solidFill>
                <a:latin typeface="Arial" panose="020B0604020202020204" pitchFamily="34" charset="0"/>
                <a:cs typeface="Arial" panose="020B0604020202020204" pitchFamily="34" charset="0"/>
              </a:rPr>
              <a:t>C</a:t>
            </a:r>
            <a:r>
              <a:rPr lang="en-US" sz="1600" b="1" dirty="0" err="1" smtClean="0">
                <a:solidFill>
                  <a:schemeClr val="accent2">
                    <a:lumMod val="75000"/>
                  </a:schemeClr>
                </a:solidFill>
                <a:latin typeface="Arial" panose="020B0604020202020204" pitchFamily="34" charset="0"/>
                <a:cs typeface="Arial" panose="020B0604020202020204" pitchFamily="34" charset="0"/>
              </a:rPr>
              <a:t>hư</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a:solidFill>
                  <a:schemeClr val="accent2">
                    <a:lumMod val="75000"/>
                  </a:schemeClr>
                </a:solidFill>
                <a:latin typeface="Arial" panose="020B0604020202020204" pitchFamily="34" charset="0"/>
                <a:cs typeface="Arial" panose="020B0604020202020204" pitchFamily="34" charset="0"/>
              </a:rPr>
              <a:t>L</a:t>
            </a:r>
            <a:r>
              <a:rPr lang="en-US" sz="1600" b="1" dirty="0" err="1" smtClean="0">
                <a:solidFill>
                  <a:schemeClr val="accent2">
                    <a:lumMod val="75000"/>
                  </a:schemeClr>
                </a:solidFill>
                <a:latin typeface="Arial" panose="020B0604020202020204" pitchFamily="34" charset="0"/>
                <a:cs typeface="Arial" panose="020B0604020202020204" pitchFamily="34" charset="0"/>
              </a:rPr>
              <a:t>ênh</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đón</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cô</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giáo</a:t>
            </a:r>
            <a:endParaRPr lang="vi-VN" sz="1600" b="1" dirty="0">
              <a:solidFill>
                <a:schemeClr val="accent2">
                  <a:lumMod val="75000"/>
                </a:schemeClr>
              </a:solidFill>
              <a:cs typeface="Arial" panose="020B0604020202020204" pitchFamily="34" charset="0"/>
            </a:endParaRPr>
          </a:p>
        </p:txBody>
      </p:sp>
      <p:sp>
        <p:nvSpPr>
          <p:cNvPr id="11" name="Rectangle 10"/>
          <p:cNvSpPr/>
          <p:nvPr/>
        </p:nvSpPr>
        <p:spPr>
          <a:xfrm>
            <a:off x="2127052" y="2885900"/>
            <a:ext cx="1471201" cy="338554"/>
          </a:xfrm>
          <a:prstGeom prst="rect">
            <a:avLst/>
          </a:prstGeom>
        </p:spPr>
        <p:txBody>
          <a:bodyPr wrap="square">
            <a:spAutoFit/>
          </a:bodyPr>
          <a:lstStyle/>
          <a:p>
            <a:r>
              <a:rPr lang="en-US" sz="1600" b="1" dirty="0" err="1" smtClean="0">
                <a:solidFill>
                  <a:schemeClr val="accent2">
                    <a:lumMod val="75000"/>
                  </a:schemeClr>
                </a:solidFill>
                <a:latin typeface="Arial" panose="020B0604020202020204" pitchFamily="34" charset="0"/>
                <a:cs typeface="Arial" panose="020B0604020202020204" pitchFamily="34" charset="0"/>
              </a:rPr>
              <a:t>Hà</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Đình</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Cẩn</a:t>
            </a:r>
            <a:endParaRPr lang="vi-VN" sz="1600" b="1" dirty="0">
              <a:solidFill>
                <a:schemeClr val="accent2">
                  <a:lumMod val="75000"/>
                </a:schemeClr>
              </a:solidFill>
              <a:cs typeface="Arial" panose="020B0604020202020204" pitchFamily="34" charset="0"/>
            </a:endParaRPr>
          </a:p>
        </p:txBody>
      </p:sp>
      <p:sp>
        <p:nvSpPr>
          <p:cNvPr id="12" name="Rectangle 11"/>
          <p:cNvSpPr/>
          <p:nvPr/>
        </p:nvSpPr>
        <p:spPr>
          <a:xfrm>
            <a:off x="3675725" y="2697635"/>
            <a:ext cx="8281941" cy="584775"/>
          </a:xfrm>
          <a:prstGeom prst="rect">
            <a:avLst/>
          </a:prstGeom>
        </p:spPr>
        <p:txBody>
          <a:bodyPr wrap="square">
            <a:spAutoFit/>
          </a:bodyPr>
          <a:lstStyle/>
          <a:p>
            <a:r>
              <a:rPr lang="en-US" sz="1600" b="1" dirty="0" err="1" smtClean="0">
                <a:solidFill>
                  <a:schemeClr val="accent2">
                    <a:lumMod val="75000"/>
                  </a:schemeClr>
                </a:solidFill>
                <a:latin typeface="Arial" panose="020B0604020202020204" pitchFamily="34" charset="0"/>
                <a:cs typeface="Arial" panose="020B0604020202020204" pitchFamily="34" charset="0"/>
              </a:rPr>
              <a:t>Tình</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cảm</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của</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người</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Tây</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Nguyên</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yêu</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quý</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cô</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giáo</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biết</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trọng</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văn</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hóa</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mong</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muốn</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cho</a:t>
            </a:r>
            <a:r>
              <a:rPr lang="en-US" sz="1600" b="1" dirty="0" smtClean="0">
                <a:solidFill>
                  <a:schemeClr val="accent2">
                    <a:lumMod val="75000"/>
                  </a:schemeClr>
                </a:solidFill>
                <a:latin typeface="Arial" panose="020B0604020202020204" pitchFamily="34" charset="0"/>
                <a:cs typeface="Arial" panose="020B0604020202020204" pitchFamily="34" charset="0"/>
              </a:rPr>
              <a:t> con </a:t>
            </a:r>
            <a:r>
              <a:rPr lang="en-US" sz="1600" b="1" dirty="0" err="1" smtClean="0">
                <a:solidFill>
                  <a:schemeClr val="accent2">
                    <a:lumMod val="75000"/>
                  </a:schemeClr>
                </a:solidFill>
                <a:latin typeface="Arial" panose="020B0604020202020204" pitchFamily="34" charset="0"/>
                <a:cs typeface="Arial" panose="020B0604020202020204" pitchFamily="34" charset="0"/>
              </a:rPr>
              <a:t>em</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của</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dân</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tộc</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mình</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được</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học</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hành</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thoát</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khỏi</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nghèo</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nàn</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lạc</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hậu</a:t>
            </a:r>
            <a:r>
              <a:rPr lang="en-US" sz="1600" b="1" dirty="0" smtClean="0">
                <a:solidFill>
                  <a:schemeClr val="accent2">
                    <a:lumMod val="75000"/>
                  </a:schemeClr>
                </a:solidFill>
                <a:latin typeface="Arial" panose="020B0604020202020204" pitchFamily="34" charset="0"/>
                <a:cs typeface="Arial" panose="020B0604020202020204" pitchFamily="34" charset="0"/>
              </a:rPr>
              <a:t>.</a:t>
            </a:r>
            <a:endParaRPr lang="vi-VN" sz="1600" b="1" dirty="0">
              <a:solidFill>
                <a:schemeClr val="accent2">
                  <a:lumMod val="75000"/>
                </a:schemeClr>
              </a:solidFill>
              <a:cs typeface="Arial" panose="020B0604020202020204" pitchFamily="34" charset="0"/>
            </a:endParaRPr>
          </a:p>
        </p:txBody>
      </p:sp>
      <p:sp>
        <p:nvSpPr>
          <p:cNvPr id="13" name="Rectangle 12"/>
          <p:cNvSpPr/>
          <p:nvPr/>
        </p:nvSpPr>
        <p:spPr>
          <a:xfrm>
            <a:off x="355381" y="3414939"/>
            <a:ext cx="1602159" cy="584775"/>
          </a:xfrm>
          <a:prstGeom prst="rect">
            <a:avLst/>
          </a:prstGeom>
        </p:spPr>
        <p:txBody>
          <a:bodyPr wrap="square">
            <a:spAutoFit/>
          </a:bodyPr>
          <a:lstStyle/>
          <a:p>
            <a:pPr lvl="0">
              <a:defRPr/>
            </a:pPr>
            <a:r>
              <a:rPr lang="en-US" sz="1600" b="1" dirty="0" err="1" smtClean="0">
                <a:solidFill>
                  <a:schemeClr val="accent2">
                    <a:lumMod val="75000"/>
                  </a:schemeClr>
                </a:solidFill>
                <a:latin typeface="Arial" panose="020B0604020202020204" pitchFamily="34" charset="0"/>
                <a:cs typeface="Arial" panose="020B0604020202020204" pitchFamily="34" charset="0"/>
              </a:rPr>
              <a:t>Về</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ngôi</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nhà</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đang</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xây</a:t>
            </a:r>
            <a:endParaRPr lang="vi-VN" sz="1600" b="1" dirty="0">
              <a:solidFill>
                <a:schemeClr val="accent2">
                  <a:lumMod val="75000"/>
                </a:schemeClr>
              </a:solidFill>
              <a:cs typeface="Arial" panose="020B0604020202020204" pitchFamily="34" charset="0"/>
            </a:endParaRPr>
          </a:p>
        </p:txBody>
      </p:sp>
      <p:sp>
        <p:nvSpPr>
          <p:cNvPr id="14" name="Rectangle 13"/>
          <p:cNvSpPr/>
          <p:nvPr/>
        </p:nvSpPr>
        <p:spPr>
          <a:xfrm>
            <a:off x="1916643" y="3504021"/>
            <a:ext cx="1778058" cy="338554"/>
          </a:xfrm>
          <a:prstGeom prst="rect">
            <a:avLst/>
          </a:prstGeom>
        </p:spPr>
        <p:txBody>
          <a:bodyPr wrap="square">
            <a:spAutoFit/>
          </a:bodyPr>
          <a:lstStyle/>
          <a:p>
            <a:pPr lvl="0">
              <a:defRPr/>
            </a:pPr>
            <a:r>
              <a:rPr lang="en-US" sz="1600" b="1" dirty="0" err="1" smtClean="0">
                <a:solidFill>
                  <a:schemeClr val="accent2">
                    <a:lumMod val="75000"/>
                  </a:schemeClr>
                </a:solidFill>
                <a:latin typeface="Arial" panose="020B0604020202020204" pitchFamily="34" charset="0"/>
                <a:cs typeface="Arial" panose="020B0604020202020204" pitchFamily="34" charset="0"/>
              </a:rPr>
              <a:t>Đồng</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Xuân</a:t>
            </a:r>
            <a:r>
              <a:rPr lang="en-US" sz="1600" b="1" dirty="0" smtClean="0">
                <a:solidFill>
                  <a:schemeClr val="accent2">
                    <a:lumMod val="75000"/>
                  </a:schemeClr>
                </a:solidFill>
                <a:latin typeface="Arial" panose="020B0604020202020204" pitchFamily="34" charset="0"/>
                <a:cs typeface="Arial" panose="020B0604020202020204" pitchFamily="34" charset="0"/>
              </a:rPr>
              <a:t> Lan</a:t>
            </a:r>
            <a:endParaRPr lang="vi-VN" sz="1600" b="1" dirty="0">
              <a:solidFill>
                <a:schemeClr val="accent2">
                  <a:lumMod val="75000"/>
                </a:schemeClr>
              </a:solidFill>
              <a:cs typeface="Arial" panose="020B0604020202020204" pitchFamily="34" charset="0"/>
            </a:endParaRPr>
          </a:p>
        </p:txBody>
      </p:sp>
      <p:sp>
        <p:nvSpPr>
          <p:cNvPr id="15" name="Rectangle 14"/>
          <p:cNvSpPr/>
          <p:nvPr/>
        </p:nvSpPr>
        <p:spPr>
          <a:xfrm>
            <a:off x="3718856" y="3407078"/>
            <a:ext cx="7674314" cy="584775"/>
          </a:xfrm>
          <a:prstGeom prst="rect">
            <a:avLst/>
          </a:prstGeom>
        </p:spPr>
        <p:txBody>
          <a:bodyPr wrap="square">
            <a:spAutoFit/>
          </a:bodyPr>
          <a:lstStyle/>
          <a:p>
            <a:pPr lvl="0">
              <a:defRPr/>
            </a:pPr>
            <a:r>
              <a:rPr lang="en-US" sz="1600" b="1" dirty="0" err="1" smtClean="0">
                <a:solidFill>
                  <a:schemeClr val="accent2">
                    <a:lumMod val="75000"/>
                  </a:schemeClr>
                </a:solidFill>
                <a:latin typeface="Arial" panose="020B0604020202020204" pitchFamily="34" charset="0"/>
                <a:cs typeface="Arial" panose="020B0604020202020204" pitchFamily="34" charset="0"/>
              </a:rPr>
              <a:t>Hình</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ảnh</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đẹp</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và</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sống</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động</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của</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ngôi</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nhà</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đang</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xây</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thể</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hiện</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sự</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đổi</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mới</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hàng</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ngày</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trên</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đất</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nước</a:t>
            </a:r>
            <a:r>
              <a:rPr lang="en-US" sz="1600" b="1" dirty="0" smtClean="0">
                <a:solidFill>
                  <a:schemeClr val="accent2">
                    <a:lumMod val="75000"/>
                  </a:schemeClr>
                </a:solidFill>
                <a:latin typeface="Arial" panose="020B0604020202020204" pitchFamily="34" charset="0"/>
                <a:cs typeface="Arial" panose="020B0604020202020204" pitchFamily="34" charset="0"/>
              </a:rPr>
              <a:t> ta.</a:t>
            </a:r>
            <a:endParaRPr lang="vi-VN" sz="1600" b="1" dirty="0">
              <a:solidFill>
                <a:schemeClr val="accent2">
                  <a:lumMod val="75000"/>
                </a:schemeClr>
              </a:solidFill>
              <a:cs typeface="Arial" panose="020B0604020202020204" pitchFamily="34" charset="0"/>
            </a:endParaRPr>
          </a:p>
        </p:txBody>
      </p:sp>
      <p:sp>
        <p:nvSpPr>
          <p:cNvPr id="16" name="Rectangle 15"/>
          <p:cNvSpPr/>
          <p:nvPr/>
        </p:nvSpPr>
        <p:spPr>
          <a:xfrm>
            <a:off x="333064" y="3988041"/>
            <a:ext cx="1797922" cy="584775"/>
          </a:xfrm>
          <a:prstGeom prst="rect">
            <a:avLst/>
          </a:prstGeom>
        </p:spPr>
        <p:txBody>
          <a:bodyPr wrap="square">
            <a:spAutoFit/>
          </a:bodyPr>
          <a:lstStyle/>
          <a:p>
            <a:pPr lvl="0">
              <a:defRPr/>
            </a:pPr>
            <a:r>
              <a:rPr lang="en-US" sz="1600" b="1" dirty="0" err="1" smtClean="0">
                <a:solidFill>
                  <a:schemeClr val="accent2">
                    <a:lumMod val="75000"/>
                  </a:schemeClr>
                </a:solidFill>
                <a:latin typeface="Arial" panose="020B0604020202020204" pitchFamily="34" charset="0"/>
                <a:cs typeface="Arial" panose="020B0604020202020204" pitchFamily="34" charset="0"/>
              </a:rPr>
              <a:t>Thầy</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thuốc</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như</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mẹ</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hiền</a:t>
            </a:r>
            <a:endParaRPr lang="vi-VN" sz="1600" b="1" dirty="0">
              <a:solidFill>
                <a:schemeClr val="accent2">
                  <a:lumMod val="75000"/>
                </a:schemeClr>
              </a:solidFill>
              <a:cs typeface="Arial" panose="020B0604020202020204" pitchFamily="34" charset="0"/>
            </a:endParaRPr>
          </a:p>
        </p:txBody>
      </p:sp>
      <p:sp>
        <p:nvSpPr>
          <p:cNvPr id="17" name="Rectangle 16"/>
          <p:cNvSpPr/>
          <p:nvPr/>
        </p:nvSpPr>
        <p:spPr>
          <a:xfrm>
            <a:off x="2016720" y="4015257"/>
            <a:ext cx="1831207" cy="584775"/>
          </a:xfrm>
          <a:prstGeom prst="rect">
            <a:avLst/>
          </a:prstGeom>
        </p:spPr>
        <p:txBody>
          <a:bodyPr wrap="square">
            <a:spAutoFit/>
          </a:bodyPr>
          <a:lstStyle/>
          <a:p>
            <a:pPr lvl="0">
              <a:defRPr/>
            </a:pPr>
            <a:r>
              <a:rPr lang="vi-VN" sz="1600" b="1" dirty="0" smtClean="0">
                <a:solidFill>
                  <a:schemeClr val="accent2">
                    <a:lumMod val="75000"/>
                  </a:schemeClr>
                </a:solidFill>
                <a:cs typeface="Arial" panose="020B0604020202020204" pitchFamily="34" charset="0"/>
              </a:rPr>
              <a:t>Trần Phương Hạnh</a:t>
            </a:r>
            <a:endParaRPr lang="vi-VN" sz="1600" b="1" dirty="0">
              <a:solidFill>
                <a:schemeClr val="accent2">
                  <a:lumMod val="75000"/>
                </a:schemeClr>
              </a:solidFill>
              <a:cs typeface="Arial" panose="020B0604020202020204" pitchFamily="34" charset="0"/>
            </a:endParaRPr>
          </a:p>
        </p:txBody>
      </p:sp>
      <p:sp>
        <p:nvSpPr>
          <p:cNvPr id="18" name="Rectangle 17"/>
          <p:cNvSpPr/>
          <p:nvPr/>
        </p:nvSpPr>
        <p:spPr>
          <a:xfrm>
            <a:off x="3688548" y="3999714"/>
            <a:ext cx="7704269" cy="584775"/>
          </a:xfrm>
          <a:prstGeom prst="rect">
            <a:avLst/>
          </a:prstGeom>
        </p:spPr>
        <p:txBody>
          <a:bodyPr wrap="square">
            <a:spAutoFit/>
          </a:bodyPr>
          <a:lstStyle/>
          <a:p>
            <a:pPr lvl="0">
              <a:defRPr/>
            </a:pPr>
            <a:r>
              <a:rPr lang="vi-VN" sz="1600" b="1" dirty="0" smtClean="0">
                <a:solidFill>
                  <a:schemeClr val="accent2">
                    <a:lumMod val="75000"/>
                  </a:schemeClr>
                </a:solidFill>
                <a:cs typeface="Arial" panose="020B0604020202020204" pitchFamily="34" charset="0"/>
              </a:rPr>
              <a:t>Ca ngợi tài năng, tấm lòng nhân hậu và nhân cách cao thượng của Hải Thượng Lãn Ông.</a:t>
            </a:r>
            <a:endParaRPr lang="vi-VN" sz="1600" b="1" dirty="0">
              <a:solidFill>
                <a:schemeClr val="accent2">
                  <a:lumMod val="75000"/>
                </a:schemeClr>
              </a:solidFill>
              <a:cs typeface="Arial" panose="020B0604020202020204" pitchFamily="34" charset="0"/>
            </a:endParaRPr>
          </a:p>
        </p:txBody>
      </p:sp>
      <p:sp>
        <p:nvSpPr>
          <p:cNvPr id="19" name="Rectangle 18"/>
          <p:cNvSpPr/>
          <p:nvPr/>
        </p:nvSpPr>
        <p:spPr>
          <a:xfrm>
            <a:off x="410285" y="4600033"/>
            <a:ext cx="1736171" cy="584775"/>
          </a:xfrm>
          <a:prstGeom prst="rect">
            <a:avLst/>
          </a:prstGeom>
        </p:spPr>
        <p:txBody>
          <a:bodyPr wrap="square">
            <a:spAutoFit/>
          </a:bodyPr>
          <a:lstStyle/>
          <a:p>
            <a:r>
              <a:rPr lang="vi-VN" sz="1600" b="1" dirty="0" smtClean="0">
                <a:solidFill>
                  <a:schemeClr val="accent2">
                    <a:lumMod val="75000"/>
                  </a:schemeClr>
                </a:solidFill>
                <a:cs typeface="Arial" panose="020B0604020202020204" pitchFamily="34" charset="0"/>
              </a:rPr>
              <a:t>Thầy cúng đi bệnh viện</a:t>
            </a:r>
            <a:endParaRPr lang="vi-VN" sz="1600" b="1" dirty="0">
              <a:solidFill>
                <a:schemeClr val="accent2">
                  <a:lumMod val="75000"/>
                </a:schemeClr>
              </a:solidFill>
              <a:cs typeface="Arial" panose="020B0604020202020204" pitchFamily="34" charset="0"/>
            </a:endParaRPr>
          </a:p>
        </p:txBody>
      </p:sp>
      <p:sp>
        <p:nvSpPr>
          <p:cNvPr id="20" name="Rectangle 19"/>
          <p:cNvSpPr/>
          <p:nvPr/>
        </p:nvSpPr>
        <p:spPr>
          <a:xfrm>
            <a:off x="2007927" y="4669680"/>
            <a:ext cx="1819897" cy="338554"/>
          </a:xfrm>
          <a:prstGeom prst="rect">
            <a:avLst/>
          </a:prstGeom>
        </p:spPr>
        <p:txBody>
          <a:bodyPr wrap="square">
            <a:spAutoFit/>
          </a:bodyPr>
          <a:lstStyle/>
          <a:p>
            <a:pPr lvl="0">
              <a:defRPr/>
            </a:pPr>
            <a:r>
              <a:rPr lang="vi-VN" sz="1600" b="1" dirty="0" smtClean="0">
                <a:solidFill>
                  <a:schemeClr val="accent2">
                    <a:lumMod val="75000"/>
                  </a:schemeClr>
                </a:solidFill>
                <a:cs typeface="Arial" panose="020B0604020202020204" pitchFamily="34" charset="0"/>
              </a:rPr>
              <a:t>Nguyễn Lăng</a:t>
            </a:r>
            <a:endParaRPr lang="vi-VN" sz="1600" b="1" dirty="0">
              <a:solidFill>
                <a:schemeClr val="accent2">
                  <a:lumMod val="75000"/>
                </a:schemeClr>
              </a:solidFill>
              <a:cs typeface="Arial" panose="020B0604020202020204" pitchFamily="34" charset="0"/>
            </a:endParaRPr>
          </a:p>
        </p:txBody>
      </p:sp>
      <p:sp>
        <p:nvSpPr>
          <p:cNvPr id="21" name="Rectangle 20"/>
          <p:cNvSpPr/>
          <p:nvPr/>
        </p:nvSpPr>
        <p:spPr>
          <a:xfrm>
            <a:off x="3691960" y="4562420"/>
            <a:ext cx="7671250" cy="584775"/>
          </a:xfrm>
          <a:prstGeom prst="rect">
            <a:avLst/>
          </a:prstGeom>
        </p:spPr>
        <p:txBody>
          <a:bodyPr wrap="square">
            <a:spAutoFit/>
          </a:bodyPr>
          <a:lstStyle/>
          <a:p>
            <a:pPr lvl="0">
              <a:defRPr/>
            </a:pPr>
            <a:r>
              <a:rPr lang="vi-VN" sz="1600" b="1" dirty="0" smtClean="0">
                <a:solidFill>
                  <a:schemeClr val="accent2">
                    <a:lumMod val="75000"/>
                  </a:schemeClr>
                </a:solidFill>
                <a:cs typeface="Arial" panose="020B0604020202020204" pitchFamily="34" charset="0"/>
              </a:rPr>
              <a:t>Phê phán cách suy nghĩ mê tín dị đoan, giúp mọi người hiểu cúng bái không thể chữa khỏi bệnh, chỉ có khoa học và bệnh viện mới làm được điều đó. </a:t>
            </a:r>
            <a:endParaRPr lang="vi-VN" sz="1600" b="1" dirty="0">
              <a:solidFill>
                <a:schemeClr val="accent2">
                  <a:lumMod val="75000"/>
                </a:schemeClr>
              </a:solidFill>
              <a:cs typeface="Arial" panose="020B0604020202020204" pitchFamily="34" charset="0"/>
            </a:endParaRPr>
          </a:p>
        </p:txBody>
      </p:sp>
      <p:sp>
        <p:nvSpPr>
          <p:cNvPr id="22" name="Rectangle 21"/>
          <p:cNvSpPr/>
          <p:nvPr/>
        </p:nvSpPr>
        <p:spPr>
          <a:xfrm>
            <a:off x="1911001" y="1860362"/>
            <a:ext cx="1525157" cy="584775"/>
          </a:xfrm>
          <a:prstGeom prst="rect">
            <a:avLst/>
          </a:prstGeom>
        </p:spPr>
        <p:txBody>
          <a:bodyPr wrap="square">
            <a:spAutoFit/>
          </a:bodyPr>
          <a:lstStyle/>
          <a:p>
            <a:pPr lvl="0" algn="ctr">
              <a:defRPr/>
            </a:pPr>
            <a:r>
              <a:rPr lang="en-US" sz="1600" b="1" dirty="0" err="1" smtClean="0">
                <a:solidFill>
                  <a:schemeClr val="accent2">
                    <a:lumMod val="75000"/>
                  </a:schemeClr>
                </a:solidFill>
                <a:latin typeface="Arial" panose="020B0604020202020204" pitchFamily="34" charset="0"/>
                <a:cs typeface="Arial" panose="020B0604020202020204" pitchFamily="34" charset="0"/>
              </a:rPr>
              <a:t>Trần</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Đăng</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Khoa</a:t>
            </a:r>
            <a:endParaRPr lang="vi-VN" sz="1600" b="1" dirty="0">
              <a:solidFill>
                <a:schemeClr val="accent2">
                  <a:lumMod val="75000"/>
                </a:schemeClr>
              </a:solidFill>
              <a:cs typeface="Arial" panose="020B0604020202020204" pitchFamily="34" charset="0"/>
            </a:endParaRPr>
          </a:p>
        </p:txBody>
      </p:sp>
      <p:sp>
        <p:nvSpPr>
          <p:cNvPr id="23" name="Rectangle 22"/>
          <p:cNvSpPr/>
          <p:nvPr/>
        </p:nvSpPr>
        <p:spPr>
          <a:xfrm>
            <a:off x="3701098" y="1799944"/>
            <a:ext cx="7766625" cy="830997"/>
          </a:xfrm>
          <a:prstGeom prst="rect">
            <a:avLst/>
          </a:prstGeom>
        </p:spPr>
        <p:txBody>
          <a:bodyPr wrap="square">
            <a:spAutoFit/>
          </a:bodyPr>
          <a:lstStyle/>
          <a:p>
            <a:pPr lvl="0" algn="ctr">
              <a:defRPr/>
            </a:pPr>
            <a:r>
              <a:rPr lang="en-US" sz="1600" b="1" dirty="0" err="1" smtClean="0">
                <a:solidFill>
                  <a:schemeClr val="accent2">
                    <a:lumMod val="75000"/>
                  </a:schemeClr>
                </a:solidFill>
                <a:latin typeface="Arial" panose="020B0604020202020204" pitchFamily="34" charset="0"/>
                <a:cs typeface="Arial" panose="020B0604020202020204" pitchFamily="34" charset="0"/>
              </a:rPr>
              <a:t>Hạt</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gạo</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được</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làm</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nên</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từ</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mồ</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hôi</a:t>
            </a:r>
            <a:r>
              <a:rPr lang="en-US" sz="1600" b="1" dirty="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công</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sức</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của</a:t>
            </a:r>
            <a:r>
              <a:rPr lang="en-US" sz="1600" b="1" dirty="0" smtClean="0">
                <a:solidFill>
                  <a:schemeClr val="accent2">
                    <a:lumMod val="75000"/>
                  </a:schemeClr>
                </a:solidFill>
                <a:latin typeface="Arial" panose="020B0604020202020204" pitchFamily="34" charset="0"/>
                <a:cs typeface="Arial" panose="020B0604020202020204" pitchFamily="34" charset="0"/>
              </a:rPr>
              <a:t> cha </a:t>
            </a:r>
            <a:r>
              <a:rPr lang="en-US" sz="1600" b="1" dirty="0" err="1" smtClean="0">
                <a:solidFill>
                  <a:schemeClr val="accent2">
                    <a:lumMod val="75000"/>
                  </a:schemeClr>
                </a:solidFill>
                <a:latin typeface="Arial" panose="020B0604020202020204" pitchFamily="34" charset="0"/>
                <a:cs typeface="Arial" panose="020B0604020202020204" pitchFamily="34" charset="0"/>
              </a:rPr>
              <a:t>mẹ</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của</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các</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bạn</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thiếu</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nhi</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là</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tấm</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lòng</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của</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hậu</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phương</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góp</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phần</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vào</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chiến</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thắng</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của</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tiền</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tuyến</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trong</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thời</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kì</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kháng</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chiến</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chống</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Mĩ</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cứu</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nước</a:t>
            </a:r>
            <a:r>
              <a:rPr lang="en-US" sz="1600" b="1" dirty="0">
                <a:solidFill>
                  <a:schemeClr val="accent2">
                    <a:lumMod val="75000"/>
                  </a:schemeClr>
                </a:solidFill>
                <a:latin typeface="Arial" panose="020B0604020202020204" pitchFamily="34" charset="0"/>
                <a:cs typeface="Arial" panose="020B0604020202020204" pitchFamily="34" charset="0"/>
              </a:rPr>
              <a:t>.</a:t>
            </a:r>
            <a:endParaRPr lang="vi-VN" sz="1600" b="1" dirty="0">
              <a:solidFill>
                <a:schemeClr val="accent2">
                  <a:lumMod val="75000"/>
                </a:schemeClr>
              </a:solidFill>
              <a:cs typeface="Arial" panose="020B0604020202020204" pitchFamily="34" charset="0"/>
            </a:endParaRPr>
          </a:p>
        </p:txBody>
      </p:sp>
      <p:sp>
        <p:nvSpPr>
          <p:cNvPr id="24" name="Rectangle 23"/>
          <p:cNvSpPr/>
          <p:nvPr/>
        </p:nvSpPr>
        <p:spPr>
          <a:xfrm>
            <a:off x="329514" y="5178953"/>
            <a:ext cx="1736171" cy="646331"/>
          </a:xfrm>
          <a:prstGeom prst="rect">
            <a:avLst/>
          </a:prstGeom>
        </p:spPr>
        <p:txBody>
          <a:bodyPr wrap="square">
            <a:spAutoFit/>
          </a:bodyPr>
          <a:lstStyle/>
          <a:p>
            <a:r>
              <a:rPr lang="vi-VN" b="1" dirty="0" smtClean="0">
                <a:solidFill>
                  <a:srgbClr val="FF0000"/>
                </a:solidFill>
                <a:cs typeface="Arial" panose="020B0604020202020204" pitchFamily="34" charset="0"/>
              </a:rPr>
              <a:t>Ngu Công xã Trịnh </a:t>
            </a:r>
            <a:r>
              <a:rPr lang="vi-VN" b="1" dirty="0" smtClean="0">
                <a:solidFill>
                  <a:srgbClr val="FF0000"/>
                </a:solidFill>
                <a:cs typeface="Arial" panose="020B0604020202020204" pitchFamily="34" charset="0"/>
              </a:rPr>
              <a:t>Tường</a:t>
            </a:r>
            <a:endParaRPr lang="vi-VN" b="1" dirty="0">
              <a:solidFill>
                <a:srgbClr val="FF0000"/>
              </a:solidFill>
              <a:cs typeface="Arial" panose="020B0604020202020204" pitchFamily="34" charset="0"/>
            </a:endParaRPr>
          </a:p>
        </p:txBody>
      </p:sp>
      <p:sp>
        <p:nvSpPr>
          <p:cNvPr id="25" name="Rectangle 24"/>
          <p:cNvSpPr/>
          <p:nvPr/>
        </p:nvSpPr>
        <p:spPr>
          <a:xfrm>
            <a:off x="280549" y="6016414"/>
            <a:ext cx="1736171" cy="646331"/>
          </a:xfrm>
          <a:prstGeom prst="rect">
            <a:avLst/>
          </a:prstGeom>
        </p:spPr>
        <p:txBody>
          <a:bodyPr wrap="square">
            <a:spAutoFit/>
          </a:bodyPr>
          <a:lstStyle/>
          <a:p>
            <a:r>
              <a:rPr lang="vi-VN" b="1" dirty="0" smtClean="0">
                <a:solidFill>
                  <a:srgbClr val="FF0000"/>
                </a:solidFill>
                <a:cs typeface="Arial" panose="020B0604020202020204" pitchFamily="34" charset="0"/>
              </a:rPr>
              <a:t>Ca dao về lao động sản xuất</a:t>
            </a:r>
            <a:endParaRPr lang="vi-VN" b="1" dirty="0">
              <a:solidFill>
                <a:srgbClr val="FF0000"/>
              </a:solidFill>
              <a:cs typeface="Arial" panose="020B0604020202020204" pitchFamily="34" charset="0"/>
            </a:endParaRPr>
          </a:p>
        </p:txBody>
      </p:sp>
      <p:sp>
        <p:nvSpPr>
          <p:cNvPr id="26" name="Rectangle 25"/>
          <p:cNvSpPr/>
          <p:nvPr/>
        </p:nvSpPr>
        <p:spPr>
          <a:xfrm>
            <a:off x="1970207" y="5254455"/>
            <a:ext cx="1659164" cy="584775"/>
          </a:xfrm>
          <a:prstGeom prst="rect">
            <a:avLst/>
          </a:prstGeom>
        </p:spPr>
        <p:txBody>
          <a:bodyPr wrap="square">
            <a:spAutoFit/>
          </a:bodyPr>
          <a:lstStyle/>
          <a:p>
            <a:r>
              <a:rPr lang="vi-VN" sz="1600" b="1" dirty="0" smtClean="0">
                <a:solidFill>
                  <a:srgbClr val="FF0000"/>
                </a:solidFill>
                <a:cs typeface="Arial" panose="020B0604020202020204" pitchFamily="34" charset="0"/>
              </a:rPr>
              <a:t>Trường Giang – Ngọc Minh</a:t>
            </a:r>
            <a:endParaRPr lang="vi-VN" sz="1600" b="1" dirty="0">
              <a:solidFill>
                <a:srgbClr val="FF0000"/>
              </a:solidFill>
              <a:cs typeface="Arial" panose="020B0604020202020204" pitchFamily="34" charset="0"/>
            </a:endParaRPr>
          </a:p>
        </p:txBody>
      </p:sp>
      <p:sp>
        <p:nvSpPr>
          <p:cNvPr id="28" name="Rectangle 27"/>
          <p:cNvSpPr/>
          <p:nvPr/>
        </p:nvSpPr>
        <p:spPr>
          <a:xfrm>
            <a:off x="3426910" y="5223676"/>
            <a:ext cx="8447442" cy="646331"/>
          </a:xfrm>
          <a:prstGeom prst="rect">
            <a:avLst/>
          </a:prstGeom>
        </p:spPr>
        <p:txBody>
          <a:bodyPr wrap="square">
            <a:spAutoFit/>
          </a:bodyPr>
          <a:lstStyle/>
          <a:p>
            <a:r>
              <a:rPr lang="vi-VN" b="1" dirty="0" smtClean="0">
                <a:solidFill>
                  <a:srgbClr val="FF0000"/>
                </a:solidFill>
                <a:cs typeface="Arial" panose="020B0604020202020204" pitchFamily="34" charset="0"/>
              </a:rPr>
              <a:t>Ca ngợi ông Lìn với tinh thần dám nghĩ, dám làm đã thay đổi tập quán canh tác của cả 1 vùng, làm giàu cho mình, làm thay đổi cuộc sống của cả thôn.</a:t>
            </a:r>
            <a:endParaRPr lang="vi-VN" b="1" dirty="0">
              <a:solidFill>
                <a:srgbClr val="FF0000"/>
              </a:solidFill>
              <a:cs typeface="Arial" panose="020B0604020202020204" pitchFamily="34" charset="0"/>
            </a:endParaRPr>
          </a:p>
        </p:txBody>
      </p:sp>
      <p:sp>
        <p:nvSpPr>
          <p:cNvPr id="29" name="Rectangle 28"/>
          <p:cNvSpPr/>
          <p:nvPr/>
        </p:nvSpPr>
        <p:spPr>
          <a:xfrm>
            <a:off x="3770631" y="5933555"/>
            <a:ext cx="8182501" cy="646331"/>
          </a:xfrm>
          <a:prstGeom prst="rect">
            <a:avLst/>
          </a:prstGeom>
        </p:spPr>
        <p:txBody>
          <a:bodyPr wrap="square">
            <a:spAutoFit/>
          </a:bodyPr>
          <a:lstStyle/>
          <a:p>
            <a:r>
              <a:rPr lang="vi-VN" b="1" dirty="0" smtClean="0">
                <a:solidFill>
                  <a:srgbClr val="FF0000"/>
                </a:solidFill>
                <a:cs typeface="Arial" panose="020B0604020202020204" pitchFamily="34" charset="0"/>
              </a:rPr>
              <a:t>Các bài ca dao cho thấy sự vất vả trên ruộng đồng của những người nông dân để mang lại cuộc sống ấm no, hạnh phúc cho mọi người.</a:t>
            </a:r>
            <a:endParaRPr lang="vi-VN" b="1" dirty="0">
              <a:solidFill>
                <a:srgbClr val="FF0000"/>
              </a:solidFill>
              <a:cs typeface="Arial" panose="020B0604020202020204" pitchFamily="34" charset="0"/>
            </a:endParaRPr>
          </a:p>
        </p:txBody>
      </p:sp>
    </p:spTree>
    <p:extLst>
      <p:ext uri="{BB962C8B-B14F-4D97-AF65-F5344CB8AC3E}">
        <p14:creationId xmlns:p14="http://schemas.microsoft.com/office/powerpoint/2010/main" val="3538325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1000"/>
                                        <p:tgtEl>
                                          <p:spTgt spid="24"/>
                                        </p:tgtEl>
                                      </p:cBhvr>
                                    </p:animEffect>
                                    <p:anim calcmode="lin" valueType="num">
                                      <p:cBhvr>
                                        <p:cTn id="8" dur="1000" fill="hold"/>
                                        <p:tgtEl>
                                          <p:spTgt spid="24"/>
                                        </p:tgtEl>
                                        <p:attrNameLst>
                                          <p:attrName>ppt_x</p:attrName>
                                        </p:attrNameLst>
                                      </p:cBhvr>
                                      <p:tavLst>
                                        <p:tav tm="0">
                                          <p:val>
                                            <p:strVal val="#ppt_x"/>
                                          </p:val>
                                        </p:tav>
                                        <p:tav tm="100000">
                                          <p:val>
                                            <p:strVal val="#ppt_x"/>
                                          </p:val>
                                        </p:tav>
                                      </p:tavLst>
                                    </p:anim>
                                    <p:anim calcmode="lin" valueType="num">
                                      <p:cBhvr>
                                        <p:cTn id="9"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5"/>
                                        </p:tgtEl>
                                        <p:attrNameLst>
                                          <p:attrName>style.visibility</p:attrName>
                                        </p:attrNameLst>
                                      </p:cBhvr>
                                      <p:to>
                                        <p:strVal val="visible"/>
                                      </p:to>
                                    </p:set>
                                    <p:animEffect transition="in" filter="fade">
                                      <p:cBhvr>
                                        <p:cTn id="14" dur="1000"/>
                                        <p:tgtEl>
                                          <p:spTgt spid="25"/>
                                        </p:tgtEl>
                                      </p:cBhvr>
                                    </p:animEffect>
                                    <p:anim calcmode="lin" valueType="num">
                                      <p:cBhvr>
                                        <p:cTn id="15" dur="1000" fill="hold"/>
                                        <p:tgtEl>
                                          <p:spTgt spid="25"/>
                                        </p:tgtEl>
                                        <p:attrNameLst>
                                          <p:attrName>ppt_x</p:attrName>
                                        </p:attrNameLst>
                                      </p:cBhvr>
                                      <p:tavLst>
                                        <p:tav tm="0">
                                          <p:val>
                                            <p:strVal val="#ppt_x"/>
                                          </p:val>
                                        </p:tav>
                                        <p:tav tm="100000">
                                          <p:val>
                                            <p:strVal val="#ppt_x"/>
                                          </p:val>
                                        </p:tav>
                                      </p:tavLst>
                                    </p:anim>
                                    <p:anim calcmode="lin" valueType="num">
                                      <p:cBhvr>
                                        <p:cTn id="16"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6"/>
                                        </p:tgtEl>
                                        <p:attrNameLst>
                                          <p:attrName>style.visibility</p:attrName>
                                        </p:attrNameLst>
                                      </p:cBhvr>
                                      <p:to>
                                        <p:strVal val="visible"/>
                                      </p:to>
                                    </p:set>
                                    <p:animEffect transition="in" filter="fade">
                                      <p:cBhvr>
                                        <p:cTn id="21" dur="1000"/>
                                        <p:tgtEl>
                                          <p:spTgt spid="26"/>
                                        </p:tgtEl>
                                      </p:cBhvr>
                                    </p:animEffect>
                                    <p:anim calcmode="lin" valueType="num">
                                      <p:cBhvr>
                                        <p:cTn id="22" dur="1000" fill="hold"/>
                                        <p:tgtEl>
                                          <p:spTgt spid="26"/>
                                        </p:tgtEl>
                                        <p:attrNameLst>
                                          <p:attrName>ppt_x</p:attrName>
                                        </p:attrNameLst>
                                      </p:cBhvr>
                                      <p:tavLst>
                                        <p:tav tm="0">
                                          <p:val>
                                            <p:strVal val="#ppt_x"/>
                                          </p:val>
                                        </p:tav>
                                        <p:tav tm="100000">
                                          <p:val>
                                            <p:strVal val="#ppt_x"/>
                                          </p:val>
                                        </p:tav>
                                      </p:tavLst>
                                    </p:anim>
                                    <p:anim calcmode="lin" valueType="num">
                                      <p:cBhvr>
                                        <p:cTn id="23"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8"/>
                                        </p:tgtEl>
                                        <p:attrNameLst>
                                          <p:attrName>style.visibility</p:attrName>
                                        </p:attrNameLst>
                                      </p:cBhvr>
                                      <p:to>
                                        <p:strVal val="visible"/>
                                      </p:to>
                                    </p:set>
                                    <p:animEffect transition="in" filter="fade">
                                      <p:cBhvr>
                                        <p:cTn id="28" dur="1000"/>
                                        <p:tgtEl>
                                          <p:spTgt spid="28"/>
                                        </p:tgtEl>
                                      </p:cBhvr>
                                    </p:animEffect>
                                    <p:anim calcmode="lin" valueType="num">
                                      <p:cBhvr>
                                        <p:cTn id="29" dur="1000" fill="hold"/>
                                        <p:tgtEl>
                                          <p:spTgt spid="28"/>
                                        </p:tgtEl>
                                        <p:attrNameLst>
                                          <p:attrName>ppt_x</p:attrName>
                                        </p:attrNameLst>
                                      </p:cBhvr>
                                      <p:tavLst>
                                        <p:tav tm="0">
                                          <p:val>
                                            <p:strVal val="#ppt_x"/>
                                          </p:val>
                                        </p:tav>
                                        <p:tav tm="100000">
                                          <p:val>
                                            <p:strVal val="#ppt_x"/>
                                          </p:val>
                                        </p:tav>
                                      </p:tavLst>
                                    </p:anim>
                                    <p:anim calcmode="lin" valueType="num">
                                      <p:cBhvr>
                                        <p:cTn id="30"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fade">
                                      <p:cBhvr>
                                        <p:cTn id="35" dur="1000"/>
                                        <p:tgtEl>
                                          <p:spTgt spid="29"/>
                                        </p:tgtEl>
                                      </p:cBhvr>
                                    </p:animEffect>
                                    <p:anim calcmode="lin" valueType="num">
                                      <p:cBhvr>
                                        <p:cTn id="36" dur="1000" fill="hold"/>
                                        <p:tgtEl>
                                          <p:spTgt spid="29"/>
                                        </p:tgtEl>
                                        <p:attrNameLst>
                                          <p:attrName>ppt_x</p:attrName>
                                        </p:attrNameLst>
                                      </p:cBhvr>
                                      <p:tavLst>
                                        <p:tav tm="0">
                                          <p:val>
                                            <p:strVal val="#ppt_x"/>
                                          </p:val>
                                        </p:tav>
                                        <p:tav tm="100000">
                                          <p:val>
                                            <p:strVal val="#ppt_x"/>
                                          </p:val>
                                        </p:tav>
                                      </p:tavLst>
                                    </p:anim>
                                    <p:anim calcmode="lin" valueType="num">
                                      <p:cBhvr>
                                        <p:cTn id="37"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26" grpId="0"/>
      <p:bldP spid="28" grpId="0"/>
      <p:bldP spid="2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129035" y="1268760"/>
            <a:ext cx="10384373" cy="3312368"/>
          </a:xfrm>
          <a:prstGeom prst="rect">
            <a:avLst/>
          </a:prstGeom>
          <a:solidFill>
            <a:schemeClr val="bg1">
              <a:alpha val="36000"/>
            </a:schemeClr>
          </a:solidFill>
          <a:ln>
            <a:noFill/>
          </a:ln>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600" b="1" dirty="0" err="1" smtClean="0">
                <a:solidFill>
                  <a:srgbClr val="FB9705"/>
                </a:solidFill>
              </a:rPr>
              <a:t>Tập</a:t>
            </a:r>
            <a:r>
              <a:rPr lang="en-US" sz="6600" b="1" dirty="0" smtClean="0">
                <a:solidFill>
                  <a:srgbClr val="FB9705"/>
                </a:solidFill>
              </a:rPr>
              <a:t> </a:t>
            </a:r>
            <a:r>
              <a:rPr lang="en-US" sz="6600" b="1" dirty="0" err="1" smtClean="0">
                <a:solidFill>
                  <a:srgbClr val="FB9705"/>
                </a:solidFill>
              </a:rPr>
              <a:t>đọc</a:t>
            </a:r>
            <a:r>
              <a:rPr lang="en-US" sz="6600" b="1" dirty="0" smtClean="0">
                <a:solidFill>
                  <a:srgbClr val="FB9705"/>
                </a:solidFill>
              </a:rPr>
              <a:t/>
            </a:r>
            <a:br>
              <a:rPr lang="en-US" sz="6600" b="1" dirty="0" smtClean="0">
                <a:solidFill>
                  <a:srgbClr val="FB9705"/>
                </a:solidFill>
              </a:rPr>
            </a:br>
            <a:r>
              <a:rPr lang="en-US" sz="6600" b="1" dirty="0" smtClean="0">
                <a:solidFill>
                  <a:srgbClr val="FB9705"/>
                </a:solidFill>
              </a:rPr>
              <a:t>CÁC BÀI TĐ CHỦ ĐIỂM </a:t>
            </a:r>
            <a:r>
              <a:rPr lang="en-US" sz="6600" b="1" dirty="0">
                <a:solidFill>
                  <a:srgbClr val="FB9705"/>
                </a:solidFill>
              </a:rPr>
              <a:t>6</a:t>
            </a:r>
            <a:r>
              <a:rPr lang="en-US" sz="6600" b="1" dirty="0" smtClean="0">
                <a:solidFill>
                  <a:srgbClr val="FB9705"/>
                </a:solidFill>
              </a:rPr>
              <a:t>:</a:t>
            </a:r>
          </a:p>
          <a:p>
            <a:r>
              <a:rPr lang="en-US" sz="6600" b="1" dirty="0" smtClean="0">
                <a:solidFill>
                  <a:srgbClr val="FB9705"/>
                </a:solidFill>
              </a:rPr>
              <a:t>NGƯỜI CÔNG DÂN</a:t>
            </a:r>
            <a:endParaRPr lang="en-US" sz="6600" b="1" dirty="0">
              <a:solidFill>
                <a:srgbClr val="FB9705"/>
              </a:solidFill>
            </a:endParaRPr>
          </a:p>
        </p:txBody>
      </p:sp>
    </p:spTree>
    <p:extLst>
      <p:ext uri="{BB962C8B-B14F-4D97-AF65-F5344CB8AC3E}">
        <p14:creationId xmlns:p14="http://schemas.microsoft.com/office/powerpoint/2010/main" val="4238102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4337" y="954669"/>
            <a:ext cx="10778108" cy="549273"/>
          </a:xfrm>
          <a:solidFill>
            <a:schemeClr val="bg1"/>
          </a:solidFill>
        </p:spPr>
        <p:txBody>
          <a:bodyPr>
            <a:normAutofit fontScale="90000"/>
          </a:bodyPr>
          <a:lstStyle/>
          <a:p>
            <a:r>
              <a:rPr lang="en-US" sz="3600" b="1" dirty="0" smtClean="0">
                <a:solidFill>
                  <a:srgbClr val="FB9705"/>
                </a:solidFill>
              </a:rPr>
              <a:t>ÔN TẬP CÁC BÀI TĐ CHỦ ĐIỂM 6: NGƯỜI CÔNG DÂN</a:t>
            </a:r>
            <a:endParaRPr lang="en-US" sz="3600" b="1" dirty="0">
              <a:solidFill>
                <a:srgbClr val="FB9705"/>
              </a:solidFill>
            </a:endParaRPr>
          </a:p>
        </p:txBody>
      </p:sp>
      <p:sp>
        <p:nvSpPr>
          <p:cNvPr id="3" name="Content Placeholder 2"/>
          <p:cNvSpPr>
            <a:spLocks noGrp="1"/>
          </p:cNvSpPr>
          <p:nvPr>
            <p:ph idx="1"/>
          </p:nvPr>
        </p:nvSpPr>
        <p:spPr>
          <a:xfrm>
            <a:off x="882569" y="1600201"/>
            <a:ext cx="10975658" cy="4525963"/>
          </a:xfrm>
        </p:spPr>
        <p:txBody>
          <a:bodyPr/>
          <a:lstStyle/>
          <a:p>
            <a:endParaRPr lang="en-US">
              <a:solidFill>
                <a:schemeClr val="accent2">
                  <a:lumMod val="75000"/>
                </a:schemeClr>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1278674612"/>
              </p:ext>
            </p:extLst>
          </p:nvPr>
        </p:nvGraphicFramePr>
        <p:xfrm>
          <a:off x="316109" y="1533436"/>
          <a:ext cx="11326093" cy="4819513"/>
        </p:xfrm>
        <a:graphic>
          <a:graphicData uri="http://schemas.openxmlformats.org/drawingml/2006/table">
            <a:tbl>
              <a:tblPr firstRow="1" bandRow="1">
                <a:tableStyleId>{E8034E78-7F5D-4C2E-B375-FC64B27BC917}</a:tableStyleId>
              </a:tblPr>
              <a:tblGrid>
                <a:gridCol w="1902534"/>
                <a:gridCol w="1595125"/>
                <a:gridCol w="7828434"/>
              </a:tblGrid>
              <a:tr h="502268">
                <a:tc>
                  <a:txBody>
                    <a:bodyPr/>
                    <a:lstStyle/>
                    <a:p>
                      <a:pPr algn="ctr"/>
                      <a:r>
                        <a:rPr lang="vi-VN" sz="2800" dirty="0" smtClean="0">
                          <a:solidFill>
                            <a:srgbClr val="FF0000"/>
                          </a:solidFill>
                        </a:rPr>
                        <a:t>Tên</a:t>
                      </a:r>
                      <a:r>
                        <a:rPr lang="vi-VN" sz="2800" baseline="0" dirty="0" smtClean="0">
                          <a:solidFill>
                            <a:srgbClr val="FF0000"/>
                          </a:solidFill>
                        </a:rPr>
                        <a:t> bài</a:t>
                      </a:r>
                      <a:endParaRPr lang="vi-VN" sz="280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algn="ctr"/>
                      <a:r>
                        <a:rPr lang="vi-VN" sz="2800" dirty="0" smtClean="0">
                          <a:solidFill>
                            <a:srgbClr val="FF0000"/>
                          </a:solidFill>
                        </a:rPr>
                        <a:t>Tác</a:t>
                      </a:r>
                      <a:r>
                        <a:rPr lang="vi-VN" sz="2800" baseline="0" dirty="0" smtClean="0">
                          <a:solidFill>
                            <a:srgbClr val="FF0000"/>
                          </a:solidFill>
                        </a:rPr>
                        <a:t> giả</a:t>
                      </a:r>
                      <a:endParaRPr lang="vi-VN" sz="280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algn="ctr"/>
                      <a:r>
                        <a:rPr lang="vi-VN" sz="2800" dirty="0" smtClean="0">
                          <a:solidFill>
                            <a:srgbClr val="FF0000"/>
                          </a:solidFill>
                        </a:rPr>
                        <a:t>Nội</a:t>
                      </a:r>
                      <a:r>
                        <a:rPr lang="vi-VN" sz="2800" baseline="0" dirty="0" smtClean="0">
                          <a:solidFill>
                            <a:srgbClr val="FF0000"/>
                          </a:solidFill>
                        </a:rPr>
                        <a:t> dung chính</a:t>
                      </a:r>
                      <a:endParaRPr lang="vi-VN" sz="280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r>
              <a:tr h="691701">
                <a:tc>
                  <a:txBody>
                    <a:bodyPr/>
                    <a:lstStyle/>
                    <a:p>
                      <a:endParaRPr lang="vi-VN" sz="1600" b="1" dirty="0">
                        <a:solidFill>
                          <a:srgbClr val="FF0000"/>
                        </a:solidFill>
                        <a:latin typeface="+mn-lt"/>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vi-VN" sz="1600" b="1" dirty="0" smtClean="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endParaRPr lang="vi-VN" sz="1600" b="1" dirty="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r>
              <a:tr h="973735">
                <a:tc>
                  <a:txBody>
                    <a:bodyPr/>
                    <a:lstStyle/>
                    <a:p>
                      <a:endParaRPr lang="vi-VN" sz="1600" b="1" dirty="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vi-VN" sz="1600" b="1" dirty="0" smtClean="0">
                        <a:solidFill>
                          <a:srgbClr val="FF0000"/>
                        </a:solidFill>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endParaRPr lang="vi-VN" sz="1600" b="1" dirty="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r>
              <a:tr h="958709">
                <a:tc>
                  <a:txBody>
                    <a:bodyPr/>
                    <a:lstStyle/>
                    <a:p>
                      <a:endParaRPr lang="vi-VN" sz="1600" b="1" dirty="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endParaRPr lang="vi-VN" sz="1600" b="1" dirty="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endParaRPr lang="vi-VN" sz="1600" b="1" dirty="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r>
              <a:tr h="985507">
                <a:tc>
                  <a:txBody>
                    <a:bodyPr/>
                    <a:lstStyle/>
                    <a:p>
                      <a:endParaRPr lang="vi-VN" sz="1600" b="1" dirty="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endParaRPr lang="vi-VN" sz="1600" b="1" dirty="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vi-VN" sz="1600" b="1" dirty="0" smtClean="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r>
              <a:tr h="691701">
                <a:tc>
                  <a:txBody>
                    <a:bodyPr/>
                    <a:lstStyle/>
                    <a:p>
                      <a:endParaRPr lang="vi-VN" sz="1600" b="1" dirty="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vi-VN" sz="1600" b="1" dirty="0" smtClean="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vi-VN" sz="1600" b="1" dirty="0" smtClean="0">
                        <a:solidFill>
                          <a:srgbClr val="FF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r>
            </a:tbl>
          </a:graphicData>
        </a:graphic>
      </p:graphicFrame>
      <p:sp>
        <p:nvSpPr>
          <p:cNvPr id="5" name="Rectangle 4"/>
          <p:cNvSpPr/>
          <p:nvPr/>
        </p:nvSpPr>
        <p:spPr>
          <a:xfrm>
            <a:off x="302138" y="2060848"/>
            <a:ext cx="1800091" cy="646331"/>
          </a:xfrm>
          <a:prstGeom prst="rect">
            <a:avLst/>
          </a:prstGeom>
        </p:spPr>
        <p:txBody>
          <a:bodyPr wrap="square">
            <a:spAutoFit/>
          </a:bodyPr>
          <a:lstStyle/>
          <a:p>
            <a:r>
              <a:rPr lang="vi-VN" b="1" dirty="0" smtClean="0">
                <a:solidFill>
                  <a:schemeClr val="accent2">
                    <a:lumMod val="75000"/>
                  </a:schemeClr>
                </a:solidFill>
                <a:latin typeface="Arial" panose="020B0604020202020204" pitchFamily="34" charset="0"/>
                <a:cs typeface="Arial" panose="020B0604020202020204" pitchFamily="34" charset="0"/>
              </a:rPr>
              <a:t>Người công dân số Một</a:t>
            </a:r>
            <a:endParaRPr lang="vi-VN" b="1" dirty="0">
              <a:solidFill>
                <a:schemeClr val="accent2">
                  <a:lumMod val="75000"/>
                </a:schemeClr>
              </a:solidFill>
              <a:cs typeface="Arial" panose="020B0604020202020204" pitchFamily="34" charset="0"/>
            </a:endParaRPr>
          </a:p>
        </p:txBody>
      </p:sp>
      <p:sp>
        <p:nvSpPr>
          <p:cNvPr id="6" name="Rectangle 5"/>
          <p:cNvSpPr/>
          <p:nvPr/>
        </p:nvSpPr>
        <p:spPr>
          <a:xfrm>
            <a:off x="2167530" y="2103085"/>
            <a:ext cx="1896737" cy="584775"/>
          </a:xfrm>
          <a:prstGeom prst="rect">
            <a:avLst/>
          </a:prstGeom>
        </p:spPr>
        <p:txBody>
          <a:bodyPr wrap="square">
            <a:spAutoFit/>
          </a:bodyPr>
          <a:lstStyle/>
          <a:p>
            <a:pPr lvl="0">
              <a:defRPr/>
            </a:pPr>
            <a:r>
              <a:rPr lang="en-US" sz="1600" b="1" dirty="0" err="1" smtClean="0">
                <a:solidFill>
                  <a:schemeClr val="accent2">
                    <a:lumMod val="75000"/>
                  </a:schemeClr>
                </a:solidFill>
                <a:latin typeface="Arial" panose="020B0604020202020204" pitchFamily="34" charset="0"/>
                <a:cs typeface="Arial" panose="020B0604020202020204" pitchFamily="34" charset="0"/>
              </a:rPr>
              <a:t>Hà</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Văn</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Cầu</a:t>
            </a:r>
            <a:r>
              <a:rPr lang="en-US" sz="1600" b="1" dirty="0" smtClean="0">
                <a:solidFill>
                  <a:schemeClr val="accent2">
                    <a:lumMod val="75000"/>
                  </a:schemeClr>
                </a:solidFill>
                <a:latin typeface="Arial" panose="020B0604020202020204" pitchFamily="34" charset="0"/>
                <a:cs typeface="Arial" panose="020B0604020202020204" pitchFamily="34" charset="0"/>
              </a:rPr>
              <a:t> – </a:t>
            </a:r>
          </a:p>
          <a:p>
            <a:pPr lvl="0">
              <a:defRPr/>
            </a:pPr>
            <a:r>
              <a:rPr lang="en-US" sz="1600" b="1" dirty="0" err="1" smtClean="0">
                <a:solidFill>
                  <a:schemeClr val="accent2">
                    <a:lumMod val="75000"/>
                  </a:schemeClr>
                </a:solidFill>
                <a:latin typeface="Arial" panose="020B0604020202020204" pitchFamily="34" charset="0"/>
                <a:cs typeface="Arial" panose="020B0604020202020204" pitchFamily="34" charset="0"/>
              </a:rPr>
              <a:t>Vũ</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Đình</a:t>
            </a:r>
            <a:r>
              <a:rPr lang="en-US" sz="1600" b="1" dirty="0" smtClean="0">
                <a:solidFill>
                  <a:schemeClr val="accent2">
                    <a:lumMod val="75000"/>
                  </a:schemeClr>
                </a:solidFill>
                <a:latin typeface="Arial" panose="020B0604020202020204" pitchFamily="34" charset="0"/>
                <a:cs typeface="Arial" panose="020B0604020202020204" pitchFamily="34" charset="0"/>
              </a:rPr>
              <a:t> </a:t>
            </a:r>
            <a:r>
              <a:rPr lang="en-US" sz="1600" b="1" dirty="0" err="1" smtClean="0">
                <a:solidFill>
                  <a:schemeClr val="accent2">
                    <a:lumMod val="75000"/>
                  </a:schemeClr>
                </a:solidFill>
                <a:latin typeface="Arial" panose="020B0604020202020204" pitchFamily="34" charset="0"/>
                <a:cs typeface="Arial" panose="020B0604020202020204" pitchFamily="34" charset="0"/>
              </a:rPr>
              <a:t>Phòng</a:t>
            </a:r>
            <a:endParaRPr lang="vi-VN" sz="1600" b="1" dirty="0">
              <a:solidFill>
                <a:schemeClr val="accent2">
                  <a:lumMod val="75000"/>
                </a:schemeClr>
              </a:solidFill>
              <a:cs typeface="Arial" panose="020B0604020202020204" pitchFamily="34" charset="0"/>
            </a:endParaRPr>
          </a:p>
        </p:txBody>
      </p:sp>
      <p:sp>
        <p:nvSpPr>
          <p:cNvPr id="7" name="Rectangle 6"/>
          <p:cNvSpPr/>
          <p:nvPr/>
        </p:nvSpPr>
        <p:spPr>
          <a:xfrm>
            <a:off x="3737974" y="2021767"/>
            <a:ext cx="7514390" cy="646331"/>
          </a:xfrm>
          <a:prstGeom prst="rect">
            <a:avLst/>
          </a:prstGeom>
        </p:spPr>
        <p:txBody>
          <a:bodyPr wrap="square">
            <a:spAutoFit/>
          </a:bodyPr>
          <a:lstStyle/>
          <a:p>
            <a:r>
              <a:rPr lang="en-US" b="1" dirty="0" smtClean="0">
                <a:solidFill>
                  <a:schemeClr val="accent2">
                    <a:lumMod val="75000"/>
                  </a:schemeClr>
                </a:solidFill>
                <a:latin typeface="Arial" panose="020B0604020202020204" pitchFamily="34" charset="0"/>
                <a:cs typeface="Arial" panose="020B0604020202020204" pitchFamily="34" charset="0"/>
              </a:rPr>
              <a:t>Ca </a:t>
            </a:r>
            <a:r>
              <a:rPr lang="en-US" b="1" dirty="0" err="1" smtClean="0">
                <a:solidFill>
                  <a:schemeClr val="accent2">
                    <a:lumMod val="75000"/>
                  </a:schemeClr>
                </a:solidFill>
                <a:latin typeface="Arial" panose="020B0604020202020204" pitchFamily="34" charset="0"/>
                <a:cs typeface="Arial" panose="020B0604020202020204" pitchFamily="34" charset="0"/>
              </a:rPr>
              <a:t>ngợi</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lòng</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yêu</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nước</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và</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tầm</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nhìn</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xa</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và</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quyết</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tâm</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cứu</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nước</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của</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người</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thanh</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niên</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Nguyễn</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Tất</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Thành</a:t>
            </a:r>
            <a:r>
              <a:rPr lang="en-US" b="1" dirty="0" smtClean="0">
                <a:solidFill>
                  <a:schemeClr val="accent2">
                    <a:lumMod val="75000"/>
                  </a:schemeClr>
                </a:solidFill>
                <a:latin typeface="Arial" panose="020B0604020202020204" pitchFamily="34" charset="0"/>
                <a:cs typeface="Arial" panose="020B0604020202020204" pitchFamily="34" charset="0"/>
              </a:rPr>
              <a:t>.</a:t>
            </a:r>
            <a:endParaRPr lang="vi-VN" b="1" dirty="0">
              <a:solidFill>
                <a:schemeClr val="accent2">
                  <a:lumMod val="75000"/>
                </a:schemeClr>
              </a:solidFill>
              <a:cs typeface="Arial" panose="020B0604020202020204" pitchFamily="34" charset="0"/>
            </a:endParaRPr>
          </a:p>
        </p:txBody>
      </p:sp>
      <p:sp>
        <p:nvSpPr>
          <p:cNvPr id="8" name="Rectangle 7"/>
          <p:cNvSpPr/>
          <p:nvPr/>
        </p:nvSpPr>
        <p:spPr>
          <a:xfrm>
            <a:off x="285358" y="2780928"/>
            <a:ext cx="1862652" cy="646331"/>
          </a:xfrm>
          <a:prstGeom prst="rect">
            <a:avLst/>
          </a:prstGeom>
        </p:spPr>
        <p:txBody>
          <a:bodyPr wrap="square">
            <a:spAutoFit/>
          </a:bodyPr>
          <a:lstStyle/>
          <a:p>
            <a:r>
              <a:rPr lang="en-US" b="1" dirty="0" err="1" smtClean="0">
                <a:solidFill>
                  <a:schemeClr val="accent2">
                    <a:lumMod val="75000"/>
                  </a:schemeClr>
                </a:solidFill>
                <a:latin typeface="Arial" panose="020B0604020202020204" pitchFamily="34" charset="0"/>
                <a:cs typeface="Arial" panose="020B0604020202020204" pitchFamily="34" charset="0"/>
              </a:rPr>
              <a:t>Thái</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sư</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Trần</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Thủ</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Độ</a:t>
            </a:r>
            <a:endParaRPr lang="en-US" b="1" dirty="0">
              <a:solidFill>
                <a:schemeClr val="accent2">
                  <a:lumMod val="75000"/>
                </a:schemeClr>
              </a:solidFill>
              <a:latin typeface="Arial" panose="020B0604020202020204" pitchFamily="34" charset="0"/>
              <a:cs typeface="Arial" panose="020B0604020202020204" pitchFamily="34" charset="0"/>
            </a:endParaRPr>
          </a:p>
        </p:txBody>
      </p:sp>
      <p:sp>
        <p:nvSpPr>
          <p:cNvPr id="9" name="Rectangle 8"/>
          <p:cNvSpPr/>
          <p:nvPr/>
        </p:nvSpPr>
        <p:spPr>
          <a:xfrm>
            <a:off x="316110" y="3708716"/>
            <a:ext cx="2039792" cy="923330"/>
          </a:xfrm>
          <a:prstGeom prst="rect">
            <a:avLst/>
          </a:prstGeom>
        </p:spPr>
        <p:txBody>
          <a:bodyPr wrap="square">
            <a:spAutoFit/>
          </a:bodyPr>
          <a:lstStyle/>
          <a:p>
            <a:r>
              <a:rPr lang="en-US" b="1" dirty="0" err="1" smtClean="0">
                <a:solidFill>
                  <a:schemeClr val="accent2">
                    <a:lumMod val="75000"/>
                  </a:schemeClr>
                </a:solidFill>
                <a:latin typeface="Arial" panose="020B0604020202020204" pitchFamily="34" charset="0"/>
                <a:cs typeface="Arial" panose="020B0604020202020204" pitchFamily="34" charset="0"/>
              </a:rPr>
              <a:t>Nhà</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tài</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trợ</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đặc</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biệt</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của</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Cách</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mạng</a:t>
            </a:r>
            <a:endParaRPr lang="vi-VN" b="1" dirty="0">
              <a:solidFill>
                <a:schemeClr val="accent2">
                  <a:lumMod val="75000"/>
                </a:schemeClr>
              </a:solidFill>
              <a:cs typeface="Arial" panose="020B0604020202020204" pitchFamily="34" charset="0"/>
            </a:endParaRPr>
          </a:p>
        </p:txBody>
      </p:sp>
      <p:sp>
        <p:nvSpPr>
          <p:cNvPr id="10" name="Rectangle 9"/>
          <p:cNvSpPr/>
          <p:nvPr/>
        </p:nvSpPr>
        <p:spPr>
          <a:xfrm>
            <a:off x="2369509" y="3785512"/>
            <a:ext cx="1203921" cy="646331"/>
          </a:xfrm>
          <a:prstGeom prst="rect">
            <a:avLst/>
          </a:prstGeom>
        </p:spPr>
        <p:txBody>
          <a:bodyPr wrap="square">
            <a:spAutoFit/>
          </a:bodyPr>
          <a:lstStyle/>
          <a:p>
            <a:r>
              <a:rPr lang="en-US" b="1" dirty="0" err="1" smtClean="0">
                <a:solidFill>
                  <a:schemeClr val="accent2">
                    <a:lumMod val="75000"/>
                  </a:schemeClr>
                </a:solidFill>
                <a:latin typeface="Arial" panose="020B0604020202020204" pitchFamily="34" charset="0"/>
                <a:cs typeface="Arial" panose="020B0604020202020204" pitchFamily="34" charset="0"/>
              </a:rPr>
              <a:t>Phạm</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Khải</a:t>
            </a:r>
            <a:endParaRPr lang="vi-VN" b="1" dirty="0">
              <a:solidFill>
                <a:schemeClr val="accent2">
                  <a:lumMod val="75000"/>
                </a:schemeClr>
              </a:solidFill>
              <a:cs typeface="Arial" panose="020B0604020202020204" pitchFamily="34" charset="0"/>
            </a:endParaRPr>
          </a:p>
        </p:txBody>
      </p:sp>
      <p:sp>
        <p:nvSpPr>
          <p:cNvPr id="11" name="Rectangle 10"/>
          <p:cNvSpPr/>
          <p:nvPr/>
        </p:nvSpPr>
        <p:spPr>
          <a:xfrm>
            <a:off x="3737974" y="3679006"/>
            <a:ext cx="7778831" cy="923330"/>
          </a:xfrm>
          <a:prstGeom prst="rect">
            <a:avLst/>
          </a:prstGeom>
        </p:spPr>
        <p:txBody>
          <a:bodyPr wrap="square">
            <a:spAutoFit/>
          </a:bodyPr>
          <a:lstStyle/>
          <a:p>
            <a:r>
              <a:rPr lang="en-US" b="1" dirty="0" smtClean="0">
                <a:solidFill>
                  <a:schemeClr val="accent2">
                    <a:lumMod val="75000"/>
                  </a:schemeClr>
                </a:solidFill>
                <a:latin typeface="Arial" panose="020B0604020202020204" pitchFamily="34" charset="0"/>
                <a:cs typeface="Arial" panose="020B0604020202020204" pitchFamily="34" charset="0"/>
              </a:rPr>
              <a:t>Ca </a:t>
            </a:r>
            <a:r>
              <a:rPr lang="en-US" b="1" dirty="0" err="1" smtClean="0">
                <a:solidFill>
                  <a:schemeClr val="accent2">
                    <a:lumMod val="75000"/>
                  </a:schemeClr>
                </a:solidFill>
                <a:latin typeface="Arial" panose="020B0604020202020204" pitchFamily="34" charset="0"/>
                <a:cs typeface="Arial" panose="020B0604020202020204" pitchFamily="34" charset="0"/>
              </a:rPr>
              <a:t>ngợi</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Đỗ</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Đình</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Thiện</a:t>
            </a:r>
            <a:r>
              <a:rPr lang="en-US" b="1" dirty="0" smtClean="0">
                <a:solidFill>
                  <a:schemeClr val="accent2">
                    <a:lumMod val="75000"/>
                  </a:schemeClr>
                </a:solidFill>
                <a:latin typeface="Arial" panose="020B0604020202020204" pitchFamily="34" charset="0"/>
                <a:cs typeface="Arial" panose="020B0604020202020204" pitchFamily="34" charset="0"/>
              </a:rPr>
              <a:t> – </a:t>
            </a:r>
            <a:r>
              <a:rPr lang="en-US" b="1" dirty="0" err="1" smtClean="0">
                <a:solidFill>
                  <a:schemeClr val="accent2">
                    <a:lumMod val="75000"/>
                  </a:schemeClr>
                </a:solidFill>
                <a:latin typeface="Arial" panose="020B0604020202020204" pitchFamily="34" charset="0"/>
                <a:cs typeface="Arial" panose="020B0604020202020204" pitchFamily="34" charset="0"/>
              </a:rPr>
              <a:t>một</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người</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công</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dân</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yêu</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nước</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đã</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có</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nhiều</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trợ</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giúp</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cho</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cách</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mạng</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trong</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thời</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kì</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cách</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mạng</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gặp</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khó</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khăn</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về</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tài</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chính</a:t>
            </a:r>
            <a:r>
              <a:rPr lang="en-US" b="1" dirty="0" smtClean="0">
                <a:solidFill>
                  <a:schemeClr val="accent2">
                    <a:lumMod val="75000"/>
                  </a:schemeClr>
                </a:solidFill>
                <a:latin typeface="Arial" panose="020B0604020202020204" pitchFamily="34" charset="0"/>
                <a:cs typeface="Arial" panose="020B0604020202020204" pitchFamily="34" charset="0"/>
              </a:rPr>
              <a:t>.</a:t>
            </a:r>
            <a:endParaRPr lang="vi-VN" b="1" dirty="0">
              <a:solidFill>
                <a:schemeClr val="accent2">
                  <a:lumMod val="75000"/>
                </a:schemeClr>
              </a:solidFill>
              <a:cs typeface="Arial" panose="020B0604020202020204" pitchFamily="34" charset="0"/>
            </a:endParaRPr>
          </a:p>
        </p:txBody>
      </p:sp>
      <p:sp>
        <p:nvSpPr>
          <p:cNvPr id="12" name="Rectangle 11"/>
          <p:cNvSpPr/>
          <p:nvPr/>
        </p:nvSpPr>
        <p:spPr>
          <a:xfrm>
            <a:off x="401103" y="4789860"/>
            <a:ext cx="1602159" cy="646331"/>
          </a:xfrm>
          <a:prstGeom prst="rect">
            <a:avLst/>
          </a:prstGeom>
        </p:spPr>
        <p:txBody>
          <a:bodyPr wrap="square">
            <a:spAutoFit/>
          </a:bodyPr>
          <a:lstStyle/>
          <a:p>
            <a:pPr lvl="0">
              <a:defRPr/>
            </a:pPr>
            <a:r>
              <a:rPr lang="en-US" b="1" dirty="0" err="1" smtClean="0">
                <a:solidFill>
                  <a:schemeClr val="accent2">
                    <a:lumMod val="75000"/>
                  </a:schemeClr>
                </a:solidFill>
                <a:latin typeface="Arial" panose="020B0604020202020204" pitchFamily="34" charset="0"/>
                <a:cs typeface="Arial" panose="020B0604020202020204" pitchFamily="34" charset="0"/>
              </a:rPr>
              <a:t>Trí</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dũng</a:t>
            </a:r>
            <a:r>
              <a:rPr lang="en-US" b="1" dirty="0" smtClean="0">
                <a:solidFill>
                  <a:schemeClr val="accent2">
                    <a:lumMod val="75000"/>
                  </a:schemeClr>
                </a:solidFill>
                <a:latin typeface="Arial" panose="020B0604020202020204" pitchFamily="34" charset="0"/>
                <a:cs typeface="Arial" panose="020B0604020202020204" pitchFamily="34" charset="0"/>
              </a:rPr>
              <a:t> song </a:t>
            </a:r>
            <a:r>
              <a:rPr lang="en-US" b="1" dirty="0" err="1" smtClean="0">
                <a:solidFill>
                  <a:schemeClr val="accent2">
                    <a:lumMod val="75000"/>
                  </a:schemeClr>
                </a:solidFill>
                <a:latin typeface="Arial" panose="020B0604020202020204" pitchFamily="34" charset="0"/>
                <a:cs typeface="Arial" panose="020B0604020202020204" pitchFamily="34" charset="0"/>
              </a:rPr>
              <a:t>toàn</a:t>
            </a:r>
            <a:endParaRPr lang="vi-VN" b="1" dirty="0">
              <a:solidFill>
                <a:schemeClr val="accent2">
                  <a:lumMod val="75000"/>
                </a:schemeClr>
              </a:solidFill>
              <a:cs typeface="Arial" panose="020B0604020202020204" pitchFamily="34" charset="0"/>
            </a:endParaRPr>
          </a:p>
        </p:txBody>
      </p:sp>
      <p:sp>
        <p:nvSpPr>
          <p:cNvPr id="13" name="Rectangle 12"/>
          <p:cNvSpPr/>
          <p:nvPr/>
        </p:nvSpPr>
        <p:spPr>
          <a:xfrm>
            <a:off x="2191831" y="4684979"/>
            <a:ext cx="1782603" cy="954107"/>
          </a:xfrm>
          <a:prstGeom prst="rect">
            <a:avLst/>
          </a:prstGeom>
        </p:spPr>
        <p:txBody>
          <a:bodyPr wrap="square">
            <a:spAutoFit/>
          </a:bodyPr>
          <a:lstStyle/>
          <a:p>
            <a:pPr lvl="0">
              <a:defRPr/>
            </a:pPr>
            <a:r>
              <a:rPr lang="en-US" sz="1400" b="1" dirty="0" err="1" smtClean="0">
                <a:solidFill>
                  <a:schemeClr val="accent2">
                    <a:lumMod val="75000"/>
                  </a:schemeClr>
                </a:solidFill>
                <a:latin typeface="Arial" panose="020B0604020202020204" pitchFamily="34" charset="0"/>
                <a:cs typeface="Arial" panose="020B0604020202020204" pitchFamily="34" charset="0"/>
              </a:rPr>
              <a:t>Đinh</a:t>
            </a:r>
            <a:r>
              <a:rPr lang="en-US" sz="1400" b="1" dirty="0" smtClean="0">
                <a:solidFill>
                  <a:schemeClr val="accent2">
                    <a:lumMod val="75000"/>
                  </a:schemeClr>
                </a:solidFill>
                <a:latin typeface="Arial" panose="020B0604020202020204" pitchFamily="34" charset="0"/>
                <a:cs typeface="Arial" panose="020B0604020202020204" pitchFamily="34" charset="0"/>
              </a:rPr>
              <a:t> </a:t>
            </a:r>
            <a:r>
              <a:rPr lang="en-US" sz="1400" b="1" dirty="0" err="1" smtClean="0">
                <a:solidFill>
                  <a:schemeClr val="accent2">
                    <a:lumMod val="75000"/>
                  </a:schemeClr>
                </a:solidFill>
                <a:latin typeface="Arial" panose="020B0604020202020204" pitchFamily="34" charset="0"/>
                <a:cs typeface="Arial" panose="020B0604020202020204" pitchFamily="34" charset="0"/>
              </a:rPr>
              <a:t>Xuân</a:t>
            </a:r>
            <a:r>
              <a:rPr lang="en-US" sz="1400" b="1" dirty="0" smtClean="0">
                <a:solidFill>
                  <a:schemeClr val="accent2">
                    <a:lumMod val="75000"/>
                  </a:schemeClr>
                </a:solidFill>
                <a:latin typeface="Arial" panose="020B0604020202020204" pitchFamily="34" charset="0"/>
                <a:cs typeface="Arial" panose="020B0604020202020204" pitchFamily="34" charset="0"/>
              </a:rPr>
              <a:t> </a:t>
            </a:r>
            <a:r>
              <a:rPr lang="en-US" sz="1400" b="1" dirty="0" err="1" smtClean="0">
                <a:solidFill>
                  <a:schemeClr val="accent2">
                    <a:lumMod val="75000"/>
                  </a:schemeClr>
                </a:solidFill>
                <a:latin typeface="Arial" panose="020B0604020202020204" pitchFamily="34" charset="0"/>
                <a:cs typeface="Arial" panose="020B0604020202020204" pitchFamily="34" charset="0"/>
              </a:rPr>
              <a:t>Lâm</a:t>
            </a:r>
            <a:r>
              <a:rPr lang="en-US" sz="1400" b="1" dirty="0">
                <a:solidFill>
                  <a:schemeClr val="accent2">
                    <a:lumMod val="75000"/>
                  </a:schemeClr>
                </a:solidFill>
                <a:latin typeface="Arial" panose="020B0604020202020204" pitchFamily="34" charset="0"/>
                <a:cs typeface="Arial" panose="020B0604020202020204" pitchFamily="34" charset="0"/>
              </a:rPr>
              <a:t> </a:t>
            </a:r>
            <a:r>
              <a:rPr lang="en-US" sz="1400" b="1" dirty="0" smtClean="0">
                <a:solidFill>
                  <a:schemeClr val="accent2">
                    <a:lumMod val="75000"/>
                  </a:schemeClr>
                </a:solidFill>
                <a:latin typeface="Arial" panose="020B0604020202020204" pitchFamily="34" charset="0"/>
                <a:cs typeface="Arial" panose="020B0604020202020204" pitchFamily="34" charset="0"/>
              </a:rPr>
              <a:t>– </a:t>
            </a:r>
            <a:r>
              <a:rPr lang="en-US" sz="1400" b="1" dirty="0" err="1" smtClean="0">
                <a:solidFill>
                  <a:schemeClr val="accent2">
                    <a:lumMod val="75000"/>
                  </a:schemeClr>
                </a:solidFill>
                <a:latin typeface="Arial" panose="020B0604020202020204" pitchFamily="34" charset="0"/>
                <a:cs typeface="Arial" panose="020B0604020202020204" pitchFamily="34" charset="0"/>
              </a:rPr>
              <a:t>Trường</a:t>
            </a:r>
            <a:r>
              <a:rPr lang="en-US" sz="1400" b="1" dirty="0" smtClean="0">
                <a:solidFill>
                  <a:schemeClr val="accent2">
                    <a:lumMod val="75000"/>
                  </a:schemeClr>
                </a:solidFill>
                <a:latin typeface="Arial" panose="020B0604020202020204" pitchFamily="34" charset="0"/>
                <a:cs typeface="Arial" panose="020B0604020202020204" pitchFamily="34" charset="0"/>
              </a:rPr>
              <a:t> </a:t>
            </a:r>
            <a:r>
              <a:rPr lang="en-US" sz="1400" b="1" dirty="0" err="1" smtClean="0">
                <a:solidFill>
                  <a:schemeClr val="accent2">
                    <a:lumMod val="75000"/>
                  </a:schemeClr>
                </a:solidFill>
                <a:latin typeface="Arial" panose="020B0604020202020204" pitchFamily="34" charset="0"/>
                <a:cs typeface="Arial" panose="020B0604020202020204" pitchFamily="34" charset="0"/>
              </a:rPr>
              <a:t>Hữu</a:t>
            </a:r>
            <a:r>
              <a:rPr lang="en-US" sz="1400" b="1" dirty="0" smtClean="0">
                <a:solidFill>
                  <a:schemeClr val="accent2">
                    <a:lumMod val="75000"/>
                  </a:schemeClr>
                </a:solidFill>
                <a:latin typeface="Arial" panose="020B0604020202020204" pitchFamily="34" charset="0"/>
                <a:cs typeface="Arial" panose="020B0604020202020204" pitchFamily="34" charset="0"/>
              </a:rPr>
              <a:t> </a:t>
            </a:r>
            <a:r>
              <a:rPr lang="en-US" sz="1400" b="1" dirty="0" err="1" smtClean="0">
                <a:solidFill>
                  <a:schemeClr val="accent2">
                    <a:lumMod val="75000"/>
                  </a:schemeClr>
                </a:solidFill>
                <a:latin typeface="Arial" panose="020B0604020202020204" pitchFamily="34" charset="0"/>
                <a:cs typeface="Arial" panose="020B0604020202020204" pitchFamily="34" charset="0"/>
              </a:rPr>
              <a:t>Quýnh</a:t>
            </a:r>
            <a:r>
              <a:rPr lang="en-US" sz="1400" b="1" dirty="0" smtClean="0">
                <a:solidFill>
                  <a:schemeClr val="accent2">
                    <a:lumMod val="75000"/>
                  </a:schemeClr>
                </a:solidFill>
                <a:latin typeface="Arial" panose="020B0604020202020204" pitchFamily="34" charset="0"/>
                <a:cs typeface="Arial" panose="020B0604020202020204" pitchFamily="34" charset="0"/>
              </a:rPr>
              <a:t> </a:t>
            </a:r>
            <a:r>
              <a:rPr lang="en-US" sz="1400" b="1" dirty="0" err="1" smtClean="0">
                <a:solidFill>
                  <a:schemeClr val="accent2">
                    <a:lumMod val="75000"/>
                  </a:schemeClr>
                </a:solidFill>
                <a:latin typeface="Arial" panose="020B0604020202020204" pitchFamily="34" charset="0"/>
                <a:cs typeface="Arial" panose="020B0604020202020204" pitchFamily="34" charset="0"/>
              </a:rPr>
              <a:t>và</a:t>
            </a:r>
            <a:r>
              <a:rPr lang="en-US" sz="1400" b="1" dirty="0" smtClean="0">
                <a:solidFill>
                  <a:schemeClr val="accent2">
                    <a:lumMod val="75000"/>
                  </a:schemeClr>
                </a:solidFill>
                <a:latin typeface="Arial" panose="020B0604020202020204" pitchFamily="34" charset="0"/>
                <a:cs typeface="Arial" panose="020B0604020202020204" pitchFamily="34" charset="0"/>
              </a:rPr>
              <a:t> </a:t>
            </a:r>
            <a:r>
              <a:rPr lang="en-US" sz="1400" b="1" dirty="0" err="1" smtClean="0">
                <a:solidFill>
                  <a:schemeClr val="accent2">
                    <a:lumMod val="75000"/>
                  </a:schemeClr>
                </a:solidFill>
                <a:latin typeface="Arial" panose="020B0604020202020204" pitchFamily="34" charset="0"/>
                <a:cs typeface="Arial" panose="020B0604020202020204" pitchFamily="34" charset="0"/>
              </a:rPr>
              <a:t>Trung</a:t>
            </a:r>
            <a:r>
              <a:rPr lang="en-US" sz="1400" b="1" dirty="0" smtClean="0">
                <a:solidFill>
                  <a:schemeClr val="accent2">
                    <a:lumMod val="75000"/>
                  </a:schemeClr>
                </a:solidFill>
                <a:latin typeface="Arial" panose="020B0604020202020204" pitchFamily="34" charset="0"/>
                <a:cs typeface="Arial" panose="020B0604020202020204" pitchFamily="34" charset="0"/>
              </a:rPr>
              <a:t> </a:t>
            </a:r>
            <a:r>
              <a:rPr lang="en-US" sz="1400" b="1" dirty="0" err="1" smtClean="0">
                <a:solidFill>
                  <a:schemeClr val="accent2">
                    <a:lumMod val="75000"/>
                  </a:schemeClr>
                </a:solidFill>
                <a:latin typeface="Arial" panose="020B0604020202020204" pitchFamily="34" charset="0"/>
                <a:cs typeface="Arial" panose="020B0604020202020204" pitchFamily="34" charset="0"/>
              </a:rPr>
              <a:t>Lưu</a:t>
            </a:r>
            <a:endParaRPr lang="vi-VN" sz="1400" b="1" dirty="0">
              <a:solidFill>
                <a:schemeClr val="accent2">
                  <a:lumMod val="75000"/>
                </a:schemeClr>
              </a:solidFill>
              <a:cs typeface="Arial" panose="020B0604020202020204" pitchFamily="34" charset="0"/>
            </a:endParaRPr>
          </a:p>
        </p:txBody>
      </p:sp>
      <p:sp>
        <p:nvSpPr>
          <p:cNvPr id="14" name="Rectangle 13"/>
          <p:cNvSpPr/>
          <p:nvPr/>
        </p:nvSpPr>
        <p:spPr>
          <a:xfrm>
            <a:off x="3812320" y="4755738"/>
            <a:ext cx="7674314" cy="646331"/>
          </a:xfrm>
          <a:prstGeom prst="rect">
            <a:avLst/>
          </a:prstGeom>
        </p:spPr>
        <p:txBody>
          <a:bodyPr wrap="square">
            <a:spAutoFit/>
          </a:bodyPr>
          <a:lstStyle/>
          <a:p>
            <a:pPr lvl="0">
              <a:defRPr/>
            </a:pPr>
            <a:r>
              <a:rPr lang="vi-VN" b="1" dirty="0">
                <a:solidFill>
                  <a:schemeClr val="accent2">
                    <a:lumMod val="75000"/>
                  </a:schemeClr>
                </a:solidFill>
                <a:cs typeface="Arial" panose="020B0604020202020204" pitchFamily="34" charset="0"/>
              </a:rPr>
              <a:t> Ca ngợi Giang Văn Minh trí dũng song toàn, bảo vệ </a:t>
            </a:r>
            <a:r>
              <a:rPr lang="vi-VN" b="1" dirty="0" smtClean="0">
                <a:solidFill>
                  <a:schemeClr val="accent2">
                    <a:lumMod val="75000"/>
                  </a:schemeClr>
                </a:solidFill>
                <a:cs typeface="Arial" panose="020B0604020202020204" pitchFamily="34" charset="0"/>
              </a:rPr>
              <a:t>được danh </a:t>
            </a:r>
            <a:r>
              <a:rPr lang="vi-VN" b="1" dirty="0">
                <a:solidFill>
                  <a:schemeClr val="accent2">
                    <a:lumMod val="75000"/>
                  </a:schemeClr>
                </a:solidFill>
                <a:cs typeface="Arial" panose="020B0604020202020204" pitchFamily="34" charset="0"/>
              </a:rPr>
              <a:t>dự, quyền lợi đất nước.</a:t>
            </a:r>
          </a:p>
        </p:txBody>
      </p:sp>
      <p:sp>
        <p:nvSpPr>
          <p:cNvPr id="15" name="Rectangle 14"/>
          <p:cNvSpPr/>
          <p:nvPr/>
        </p:nvSpPr>
        <p:spPr>
          <a:xfrm>
            <a:off x="389026" y="5683266"/>
            <a:ext cx="1797922" cy="369332"/>
          </a:xfrm>
          <a:prstGeom prst="rect">
            <a:avLst/>
          </a:prstGeom>
        </p:spPr>
        <p:txBody>
          <a:bodyPr wrap="square">
            <a:spAutoFit/>
          </a:bodyPr>
          <a:lstStyle/>
          <a:p>
            <a:pPr lvl="0">
              <a:defRPr/>
            </a:pPr>
            <a:r>
              <a:rPr lang="en-US" b="1" dirty="0" err="1" smtClean="0">
                <a:solidFill>
                  <a:schemeClr val="accent2">
                    <a:lumMod val="75000"/>
                  </a:schemeClr>
                </a:solidFill>
                <a:latin typeface="Arial" panose="020B0604020202020204" pitchFamily="34" charset="0"/>
                <a:cs typeface="Arial" panose="020B0604020202020204" pitchFamily="34" charset="0"/>
              </a:rPr>
              <a:t>Tiếng</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rao</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đêm</a:t>
            </a:r>
            <a:endParaRPr lang="vi-VN" b="1" dirty="0">
              <a:solidFill>
                <a:schemeClr val="accent2">
                  <a:lumMod val="75000"/>
                </a:schemeClr>
              </a:solidFill>
              <a:cs typeface="Arial" panose="020B0604020202020204" pitchFamily="34" charset="0"/>
            </a:endParaRPr>
          </a:p>
        </p:txBody>
      </p:sp>
      <p:sp>
        <p:nvSpPr>
          <p:cNvPr id="16" name="Rectangle 15"/>
          <p:cNvSpPr/>
          <p:nvPr/>
        </p:nvSpPr>
        <p:spPr>
          <a:xfrm>
            <a:off x="2143228" y="5685244"/>
            <a:ext cx="1664210" cy="584775"/>
          </a:xfrm>
          <a:prstGeom prst="rect">
            <a:avLst/>
          </a:prstGeom>
        </p:spPr>
        <p:txBody>
          <a:bodyPr wrap="square">
            <a:spAutoFit/>
          </a:bodyPr>
          <a:lstStyle/>
          <a:p>
            <a:pPr lvl="0">
              <a:defRPr/>
            </a:pPr>
            <a:r>
              <a:rPr lang="vi-VN" sz="1600" b="1" dirty="0" smtClean="0">
                <a:solidFill>
                  <a:schemeClr val="accent2">
                    <a:lumMod val="75000"/>
                  </a:schemeClr>
                </a:solidFill>
                <a:cs typeface="Arial" panose="020B0604020202020204" pitchFamily="34" charset="0"/>
              </a:rPr>
              <a:t>Nguyễn Lê Tín Nhân</a:t>
            </a:r>
            <a:endParaRPr lang="vi-VN" sz="1600" b="1" dirty="0">
              <a:solidFill>
                <a:schemeClr val="accent2">
                  <a:lumMod val="75000"/>
                </a:schemeClr>
              </a:solidFill>
              <a:cs typeface="Arial" panose="020B0604020202020204" pitchFamily="34" charset="0"/>
            </a:endParaRPr>
          </a:p>
        </p:txBody>
      </p:sp>
      <p:sp>
        <p:nvSpPr>
          <p:cNvPr id="17" name="Rectangle 16"/>
          <p:cNvSpPr/>
          <p:nvPr/>
        </p:nvSpPr>
        <p:spPr>
          <a:xfrm>
            <a:off x="3812320" y="5618064"/>
            <a:ext cx="7704269" cy="646331"/>
          </a:xfrm>
          <a:prstGeom prst="rect">
            <a:avLst/>
          </a:prstGeom>
        </p:spPr>
        <p:txBody>
          <a:bodyPr wrap="square">
            <a:spAutoFit/>
          </a:bodyPr>
          <a:lstStyle/>
          <a:p>
            <a:pPr>
              <a:defRPr/>
            </a:pPr>
            <a:r>
              <a:rPr lang="vi-VN" b="1" dirty="0">
                <a:solidFill>
                  <a:schemeClr val="accent2">
                    <a:lumMod val="75000"/>
                  </a:schemeClr>
                </a:solidFill>
                <a:cs typeface="Arial" panose="020B0604020202020204" pitchFamily="34" charset="0"/>
              </a:rPr>
              <a:t>Ca ngợi hành động xả thân cao thượng của anh thương binh nghèo, dũng cảm xông vào đám cháy cứu một gia đình thoát nạn.</a:t>
            </a:r>
          </a:p>
        </p:txBody>
      </p:sp>
      <p:sp>
        <p:nvSpPr>
          <p:cNvPr id="21" name="Rectangle 20"/>
          <p:cNvSpPr/>
          <p:nvPr/>
        </p:nvSpPr>
        <p:spPr>
          <a:xfrm>
            <a:off x="2167530" y="2780928"/>
            <a:ext cx="1525157" cy="923330"/>
          </a:xfrm>
          <a:prstGeom prst="rect">
            <a:avLst/>
          </a:prstGeom>
        </p:spPr>
        <p:txBody>
          <a:bodyPr wrap="square">
            <a:spAutoFit/>
          </a:bodyPr>
          <a:lstStyle/>
          <a:p>
            <a:pPr lvl="0" algn="ctr">
              <a:defRPr/>
            </a:pPr>
            <a:r>
              <a:rPr lang="en-US" b="1" dirty="0" smtClean="0">
                <a:solidFill>
                  <a:schemeClr val="accent2">
                    <a:lumMod val="75000"/>
                  </a:schemeClr>
                </a:solidFill>
                <a:latin typeface="Arial" panose="020B0604020202020204" pitchFamily="34" charset="0"/>
                <a:cs typeface="Arial" panose="020B0604020202020204" pitchFamily="34" charset="0"/>
              </a:rPr>
              <a:t>Theo </a:t>
            </a:r>
            <a:r>
              <a:rPr lang="en-US" b="1" dirty="0" err="1" smtClean="0">
                <a:solidFill>
                  <a:schemeClr val="accent2">
                    <a:lumMod val="75000"/>
                  </a:schemeClr>
                </a:solidFill>
                <a:latin typeface="Arial" panose="020B0604020202020204" pitchFamily="34" charset="0"/>
                <a:cs typeface="Arial" panose="020B0604020202020204" pitchFamily="34" charset="0"/>
              </a:rPr>
              <a:t>Đại</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Việt</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sử</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kí</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toàn</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thư</a:t>
            </a:r>
            <a:endParaRPr lang="vi-VN" b="1" dirty="0">
              <a:solidFill>
                <a:schemeClr val="accent2">
                  <a:lumMod val="75000"/>
                </a:schemeClr>
              </a:solidFill>
              <a:cs typeface="Arial" panose="020B0604020202020204" pitchFamily="34" charset="0"/>
            </a:endParaRPr>
          </a:p>
        </p:txBody>
      </p:sp>
      <p:sp>
        <p:nvSpPr>
          <p:cNvPr id="22" name="Rectangle 21"/>
          <p:cNvSpPr/>
          <p:nvPr/>
        </p:nvSpPr>
        <p:spPr>
          <a:xfrm>
            <a:off x="3629597" y="2816680"/>
            <a:ext cx="7766625" cy="646331"/>
          </a:xfrm>
          <a:prstGeom prst="rect">
            <a:avLst/>
          </a:prstGeom>
        </p:spPr>
        <p:txBody>
          <a:bodyPr wrap="square">
            <a:spAutoFit/>
          </a:bodyPr>
          <a:lstStyle/>
          <a:p>
            <a:pPr lvl="0" algn="ctr">
              <a:defRPr/>
            </a:pPr>
            <a:r>
              <a:rPr lang="en-US" b="1" dirty="0">
                <a:solidFill>
                  <a:schemeClr val="accent2">
                    <a:lumMod val="75000"/>
                  </a:schemeClr>
                </a:solidFill>
                <a:latin typeface="Arial" panose="020B0604020202020204" pitchFamily="34" charset="0"/>
                <a:cs typeface="Arial" panose="020B0604020202020204" pitchFamily="34" charset="0"/>
              </a:rPr>
              <a:t>Ca </a:t>
            </a:r>
            <a:r>
              <a:rPr lang="en-US" b="1" dirty="0" err="1">
                <a:solidFill>
                  <a:schemeClr val="accent2">
                    <a:lumMod val="75000"/>
                  </a:schemeClr>
                </a:solidFill>
                <a:latin typeface="Arial" panose="020B0604020202020204" pitchFamily="34" charset="0"/>
                <a:cs typeface="Arial" panose="020B0604020202020204" pitchFamily="34" charset="0"/>
              </a:rPr>
              <a:t>ngợi</a:t>
            </a:r>
            <a:r>
              <a:rPr lang="en-US" b="1" dirty="0">
                <a:solidFill>
                  <a:schemeClr val="accent2">
                    <a:lumMod val="75000"/>
                  </a:schemeClr>
                </a:solidFill>
                <a:latin typeface="Arial" panose="020B0604020202020204" pitchFamily="34" charset="0"/>
                <a:cs typeface="Arial" panose="020B0604020202020204" pitchFamily="34" charset="0"/>
              </a:rPr>
              <a:t> </a:t>
            </a:r>
            <a:r>
              <a:rPr lang="en-US" b="1" dirty="0" err="1">
                <a:solidFill>
                  <a:schemeClr val="accent2">
                    <a:lumMod val="75000"/>
                  </a:schemeClr>
                </a:solidFill>
                <a:latin typeface="Arial" panose="020B0604020202020204" pitchFamily="34" charset="0"/>
                <a:cs typeface="Arial" panose="020B0604020202020204" pitchFamily="34" charset="0"/>
              </a:rPr>
              <a:t>Thái</a:t>
            </a:r>
            <a:r>
              <a:rPr lang="en-US" b="1" dirty="0">
                <a:solidFill>
                  <a:schemeClr val="accent2">
                    <a:lumMod val="75000"/>
                  </a:schemeClr>
                </a:solidFill>
                <a:latin typeface="Arial" panose="020B0604020202020204" pitchFamily="34" charset="0"/>
                <a:cs typeface="Arial" panose="020B0604020202020204" pitchFamily="34" charset="0"/>
              </a:rPr>
              <a:t> </a:t>
            </a:r>
            <a:r>
              <a:rPr lang="en-US" b="1" dirty="0" err="1">
                <a:solidFill>
                  <a:schemeClr val="accent2">
                    <a:lumMod val="75000"/>
                  </a:schemeClr>
                </a:solidFill>
                <a:latin typeface="Arial" panose="020B0604020202020204" pitchFamily="34" charset="0"/>
                <a:cs typeface="Arial" panose="020B0604020202020204" pitchFamily="34" charset="0"/>
              </a:rPr>
              <a:t>sư</a:t>
            </a:r>
            <a:r>
              <a:rPr lang="en-US" b="1" dirty="0">
                <a:solidFill>
                  <a:schemeClr val="accent2">
                    <a:lumMod val="75000"/>
                  </a:schemeClr>
                </a:solidFill>
                <a:latin typeface="Arial" panose="020B0604020202020204" pitchFamily="34" charset="0"/>
                <a:cs typeface="Arial" panose="020B0604020202020204" pitchFamily="34" charset="0"/>
              </a:rPr>
              <a:t> </a:t>
            </a:r>
            <a:r>
              <a:rPr lang="en-US" b="1" dirty="0" err="1">
                <a:solidFill>
                  <a:schemeClr val="accent2">
                    <a:lumMod val="75000"/>
                  </a:schemeClr>
                </a:solidFill>
                <a:latin typeface="Arial" panose="020B0604020202020204" pitchFamily="34" charset="0"/>
                <a:cs typeface="Arial" panose="020B0604020202020204" pitchFamily="34" charset="0"/>
              </a:rPr>
              <a:t>Trần</a:t>
            </a:r>
            <a:r>
              <a:rPr lang="en-US" b="1" dirty="0">
                <a:solidFill>
                  <a:schemeClr val="accent2">
                    <a:lumMod val="75000"/>
                  </a:schemeClr>
                </a:solidFill>
                <a:latin typeface="Arial" panose="020B0604020202020204" pitchFamily="34" charset="0"/>
                <a:cs typeface="Arial" panose="020B0604020202020204" pitchFamily="34" charset="0"/>
              </a:rPr>
              <a:t> </a:t>
            </a:r>
            <a:r>
              <a:rPr lang="en-US" b="1" dirty="0" err="1">
                <a:solidFill>
                  <a:schemeClr val="accent2">
                    <a:lumMod val="75000"/>
                  </a:schemeClr>
                </a:solidFill>
                <a:latin typeface="Arial" panose="020B0604020202020204" pitchFamily="34" charset="0"/>
                <a:cs typeface="Arial" panose="020B0604020202020204" pitchFamily="34" charset="0"/>
              </a:rPr>
              <a:t>Thủ</a:t>
            </a:r>
            <a:r>
              <a:rPr lang="en-US" b="1" dirty="0">
                <a:solidFill>
                  <a:schemeClr val="accent2">
                    <a:lumMod val="75000"/>
                  </a:schemeClr>
                </a:solidFill>
                <a:latin typeface="Arial" panose="020B0604020202020204" pitchFamily="34" charset="0"/>
                <a:cs typeface="Arial" panose="020B0604020202020204" pitchFamily="34" charset="0"/>
              </a:rPr>
              <a:t> </a:t>
            </a:r>
            <a:r>
              <a:rPr lang="en-US" b="1" dirty="0" err="1">
                <a:solidFill>
                  <a:schemeClr val="accent2">
                    <a:lumMod val="75000"/>
                  </a:schemeClr>
                </a:solidFill>
                <a:latin typeface="Arial" panose="020B0604020202020204" pitchFamily="34" charset="0"/>
                <a:cs typeface="Arial" panose="020B0604020202020204" pitchFamily="34" charset="0"/>
              </a:rPr>
              <a:t>Độ</a:t>
            </a:r>
            <a:r>
              <a:rPr lang="en-US" b="1" dirty="0">
                <a:solidFill>
                  <a:schemeClr val="accent2">
                    <a:lumMod val="75000"/>
                  </a:schemeClr>
                </a:solidFill>
                <a:latin typeface="Arial" panose="020B0604020202020204" pitchFamily="34" charset="0"/>
                <a:cs typeface="Arial" panose="020B0604020202020204" pitchFamily="34" charset="0"/>
              </a:rPr>
              <a:t> - </a:t>
            </a:r>
            <a:r>
              <a:rPr lang="en-US" b="1" dirty="0" err="1">
                <a:solidFill>
                  <a:schemeClr val="accent2">
                    <a:lumMod val="75000"/>
                  </a:schemeClr>
                </a:solidFill>
                <a:latin typeface="Arial" panose="020B0604020202020204" pitchFamily="34" charset="0"/>
                <a:cs typeface="Arial" panose="020B0604020202020204" pitchFamily="34" charset="0"/>
              </a:rPr>
              <a:t>một</a:t>
            </a:r>
            <a:r>
              <a:rPr lang="en-US" b="1" dirty="0">
                <a:solidFill>
                  <a:schemeClr val="accent2">
                    <a:lumMod val="75000"/>
                  </a:schemeClr>
                </a:solidFill>
                <a:latin typeface="Arial" panose="020B0604020202020204" pitchFamily="34" charset="0"/>
                <a:cs typeface="Arial" panose="020B0604020202020204" pitchFamily="34" charset="0"/>
              </a:rPr>
              <a:t> </a:t>
            </a:r>
            <a:r>
              <a:rPr lang="en-US" b="1" dirty="0" err="1">
                <a:solidFill>
                  <a:schemeClr val="accent2">
                    <a:lumMod val="75000"/>
                  </a:schemeClr>
                </a:solidFill>
                <a:latin typeface="Arial" panose="020B0604020202020204" pitchFamily="34" charset="0"/>
                <a:cs typeface="Arial" panose="020B0604020202020204" pitchFamily="34" charset="0"/>
              </a:rPr>
              <a:t>người</a:t>
            </a:r>
            <a:r>
              <a:rPr lang="en-US" b="1" dirty="0">
                <a:solidFill>
                  <a:schemeClr val="accent2">
                    <a:lumMod val="75000"/>
                  </a:schemeClr>
                </a:solidFill>
                <a:latin typeface="Arial" panose="020B0604020202020204" pitchFamily="34" charset="0"/>
                <a:cs typeface="Arial" panose="020B0604020202020204" pitchFamily="34" charset="0"/>
              </a:rPr>
              <a:t> </a:t>
            </a:r>
            <a:r>
              <a:rPr lang="en-US" b="1" dirty="0" err="1">
                <a:solidFill>
                  <a:schemeClr val="accent2">
                    <a:lumMod val="75000"/>
                  </a:schemeClr>
                </a:solidFill>
                <a:latin typeface="Arial" panose="020B0604020202020204" pitchFamily="34" charset="0"/>
                <a:cs typeface="Arial" panose="020B0604020202020204" pitchFamily="34" charset="0"/>
              </a:rPr>
              <a:t>cư</a:t>
            </a:r>
            <a:r>
              <a:rPr lang="en-US" b="1" dirty="0">
                <a:solidFill>
                  <a:schemeClr val="accent2">
                    <a:lumMod val="75000"/>
                  </a:schemeClr>
                </a:solidFill>
                <a:latin typeface="Arial" panose="020B0604020202020204" pitchFamily="34" charset="0"/>
                <a:cs typeface="Arial" panose="020B0604020202020204" pitchFamily="34" charset="0"/>
              </a:rPr>
              <a:t> </a:t>
            </a:r>
            <a:r>
              <a:rPr lang="en-US" b="1" dirty="0" err="1">
                <a:solidFill>
                  <a:schemeClr val="accent2">
                    <a:lumMod val="75000"/>
                  </a:schemeClr>
                </a:solidFill>
                <a:latin typeface="Arial" panose="020B0604020202020204" pitchFamily="34" charset="0"/>
                <a:cs typeface="Arial" panose="020B0604020202020204" pitchFamily="34" charset="0"/>
              </a:rPr>
              <a:t>xử</a:t>
            </a:r>
            <a:r>
              <a:rPr lang="en-US" b="1" dirty="0">
                <a:solidFill>
                  <a:schemeClr val="accent2">
                    <a:lumMod val="75000"/>
                  </a:schemeClr>
                </a:solidFill>
                <a:latin typeface="Arial" panose="020B0604020202020204" pitchFamily="34" charset="0"/>
                <a:cs typeface="Arial" panose="020B0604020202020204" pitchFamily="34" charset="0"/>
              </a:rPr>
              <a:t> </a:t>
            </a:r>
            <a:r>
              <a:rPr lang="en-US" b="1" dirty="0" err="1">
                <a:solidFill>
                  <a:schemeClr val="accent2">
                    <a:lumMod val="75000"/>
                  </a:schemeClr>
                </a:solidFill>
                <a:latin typeface="Arial" panose="020B0604020202020204" pitchFamily="34" charset="0"/>
                <a:cs typeface="Arial" panose="020B0604020202020204" pitchFamily="34" charset="0"/>
              </a:rPr>
              <a:t>gương</a:t>
            </a:r>
            <a:r>
              <a:rPr lang="en-US" b="1" dirty="0">
                <a:solidFill>
                  <a:schemeClr val="accent2">
                    <a:lumMod val="75000"/>
                  </a:schemeClr>
                </a:solidFill>
                <a:latin typeface="Arial" panose="020B0604020202020204" pitchFamily="34" charset="0"/>
                <a:cs typeface="Arial" panose="020B0604020202020204" pitchFamily="34" charset="0"/>
              </a:rPr>
              <a:t> </a:t>
            </a:r>
            <a:r>
              <a:rPr lang="en-US" b="1" dirty="0" err="1">
                <a:solidFill>
                  <a:schemeClr val="accent2">
                    <a:lumMod val="75000"/>
                  </a:schemeClr>
                </a:solidFill>
                <a:latin typeface="Arial" panose="020B0604020202020204" pitchFamily="34" charset="0"/>
                <a:cs typeface="Arial" panose="020B0604020202020204" pitchFamily="34" charset="0"/>
              </a:rPr>
              <a:t>mẫu</a:t>
            </a:r>
            <a:r>
              <a:rPr lang="en-US" b="1" dirty="0">
                <a:solidFill>
                  <a:schemeClr val="accent2">
                    <a:lumMod val="75000"/>
                  </a:schemeClr>
                </a:solidFill>
                <a:latin typeface="Arial" panose="020B0604020202020204" pitchFamily="34" charset="0"/>
                <a:cs typeface="Arial" panose="020B0604020202020204" pitchFamily="34" charset="0"/>
              </a:rPr>
              <a:t>, </a:t>
            </a:r>
            <a:r>
              <a:rPr lang="en-US" b="1" dirty="0" err="1">
                <a:solidFill>
                  <a:schemeClr val="accent2">
                    <a:lumMod val="75000"/>
                  </a:schemeClr>
                </a:solidFill>
                <a:latin typeface="Arial" panose="020B0604020202020204" pitchFamily="34" charset="0"/>
                <a:cs typeface="Arial" panose="020B0604020202020204" pitchFamily="34" charset="0"/>
              </a:rPr>
              <a:t>nghiêm</a:t>
            </a:r>
            <a:r>
              <a:rPr lang="en-US" b="1" dirty="0">
                <a:solidFill>
                  <a:schemeClr val="accent2">
                    <a:lumMod val="75000"/>
                  </a:schemeClr>
                </a:solidFill>
                <a:latin typeface="Arial" panose="020B0604020202020204" pitchFamily="34" charset="0"/>
                <a:cs typeface="Arial" panose="020B0604020202020204" pitchFamily="34" charset="0"/>
              </a:rPr>
              <a:t> minh, </a:t>
            </a:r>
            <a:r>
              <a:rPr lang="en-US" b="1" dirty="0" err="1">
                <a:solidFill>
                  <a:schemeClr val="accent2">
                    <a:lumMod val="75000"/>
                  </a:schemeClr>
                </a:solidFill>
                <a:latin typeface="Arial" panose="020B0604020202020204" pitchFamily="34" charset="0"/>
                <a:cs typeface="Arial" panose="020B0604020202020204" pitchFamily="34" charset="0"/>
              </a:rPr>
              <a:t>không</a:t>
            </a:r>
            <a:r>
              <a:rPr lang="en-US" b="1" dirty="0">
                <a:solidFill>
                  <a:schemeClr val="accent2">
                    <a:lumMod val="75000"/>
                  </a:schemeClr>
                </a:solidFill>
                <a:latin typeface="Arial" panose="020B0604020202020204" pitchFamily="34" charset="0"/>
                <a:cs typeface="Arial" panose="020B0604020202020204" pitchFamily="34" charset="0"/>
              </a:rPr>
              <a:t> </a:t>
            </a:r>
            <a:r>
              <a:rPr lang="en-US" b="1" dirty="0" err="1">
                <a:solidFill>
                  <a:schemeClr val="accent2">
                    <a:lumMod val="75000"/>
                  </a:schemeClr>
                </a:solidFill>
                <a:latin typeface="Arial" panose="020B0604020202020204" pitchFamily="34" charset="0"/>
                <a:cs typeface="Arial" panose="020B0604020202020204" pitchFamily="34" charset="0"/>
              </a:rPr>
              <a:t>vì</a:t>
            </a:r>
            <a:r>
              <a:rPr lang="en-US" b="1" dirty="0">
                <a:solidFill>
                  <a:schemeClr val="accent2">
                    <a:lumMod val="75000"/>
                  </a:schemeClr>
                </a:solidFill>
                <a:latin typeface="Arial" panose="020B0604020202020204" pitchFamily="34" charset="0"/>
                <a:cs typeface="Arial" panose="020B0604020202020204" pitchFamily="34" charset="0"/>
              </a:rPr>
              <a:t> </a:t>
            </a:r>
            <a:r>
              <a:rPr lang="en-US" b="1" dirty="0" err="1">
                <a:solidFill>
                  <a:schemeClr val="accent2">
                    <a:lumMod val="75000"/>
                  </a:schemeClr>
                </a:solidFill>
                <a:latin typeface="Arial" panose="020B0604020202020204" pitchFamily="34" charset="0"/>
                <a:cs typeface="Arial" panose="020B0604020202020204" pitchFamily="34" charset="0"/>
              </a:rPr>
              <a:t>tình</a:t>
            </a:r>
            <a:r>
              <a:rPr lang="en-US" b="1" dirty="0">
                <a:solidFill>
                  <a:schemeClr val="accent2">
                    <a:lumMod val="75000"/>
                  </a:schemeClr>
                </a:solidFill>
                <a:latin typeface="Arial" panose="020B0604020202020204" pitchFamily="34" charset="0"/>
                <a:cs typeface="Arial" panose="020B0604020202020204" pitchFamily="34" charset="0"/>
              </a:rPr>
              <a:t> </a:t>
            </a:r>
            <a:r>
              <a:rPr lang="en-US" b="1" dirty="0" err="1">
                <a:solidFill>
                  <a:schemeClr val="accent2">
                    <a:lumMod val="75000"/>
                  </a:schemeClr>
                </a:solidFill>
                <a:latin typeface="Arial" panose="020B0604020202020204" pitchFamily="34" charset="0"/>
                <a:cs typeface="Arial" panose="020B0604020202020204" pitchFamily="34" charset="0"/>
              </a:rPr>
              <a:t>riêng</a:t>
            </a:r>
            <a:r>
              <a:rPr lang="en-US" b="1" dirty="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mà</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smtClean="0">
                <a:solidFill>
                  <a:schemeClr val="accent2">
                    <a:lumMod val="75000"/>
                  </a:schemeClr>
                </a:solidFill>
                <a:latin typeface="Arial" panose="020B0604020202020204" pitchFamily="34" charset="0"/>
                <a:cs typeface="Arial" panose="020B0604020202020204" pitchFamily="34" charset="0"/>
              </a:rPr>
              <a:t>làm</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en-US" b="1" dirty="0" err="1">
                <a:solidFill>
                  <a:schemeClr val="accent2">
                    <a:lumMod val="75000"/>
                  </a:schemeClr>
                </a:solidFill>
                <a:latin typeface="Arial" panose="020B0604020202020204" pitchFamily="34" charset="0"/>
                <a:cs typeface="Arial" panose="020B0604020202020204" pitchFamily="34" charset="0"/>
              </a:rPr>
              <a:t>sai</a:t>
            </a:r>
            <a:r>
              <a:rPr lang="en-US" b="1" dirty="0">
                <a:solidFill>
                  <a:schemeClr val="accent2">
                    <a:lumMod val="75000"/>
                  </a:schemeClr>
                </a:solidFill>
                <a:latin typeface="Arial" panose="020B0604020202020204" pitchFamily="34" charset="0"/>
                <a:cs typeface="Arial" panose="020B0604020202020204" pitchFamily="34" charset="0"/>
              </a:rPr>
              <a:t> </a:t>
            </a:r>
            <a:r>
              <a:rPr lang="en-US" b="1" dirty="0" err="1">
                <a:solidFill>
                  <a:schemeClr val="accent2">
                    <a:lumMod val="75000"/>
                  </a:schemeClr>
                </a:solidFill>
                <a:latin typeface="Arial" panose="020B0604020202020204" pitchFamily="34" charset="0"/>
                <a:cs typeface="Arial" panose="020B0604020202020204" pitchFamily="34" charset="0"/>
              </a:rPr>
              <a:t>phép</a:t>
            </a:r>
            <a:r>
              <a:rPr lang="en-US" b="1" dirty="0">
                <a:solidFill>
                  <a:schemeClr val="accent2">
                    <a:lumMod val="75000"/>
                  </a:schemeClr>
                </a:solidFill>
                <a:latin typeface="Arial" panose="020B0604020202020204" pitchFamily="34" charset="0"/>
                <a:cs typeface="Arial" panose="020B0604020202020204" pitchFamily="34" charset="0"/>
              </a:rPr>
              <a:t> </a:t>
            </a:r>
            <a:r>
              <a:rPr lang="en-US" b="1" dirty="0" err="1">
                <a:solidFill>
                  <a:schemeClr val="accent2">
                    <a:lumMod val="75000"/>
                  </a:schemeClr>
                </a:solidFill>
                <a:latin typeface="Arial" panose="020B0604020202020204" pitchFamily="34" charset="0"/>
                <a:cs typeface="Arial" panose="020B0604020202020204" pitchFamily="34" charset="0"/>
              </a:rPr>
              <a:t>nước</a:t>
            </a:r>
            <a:r>
              <a:rPr lang="en-US" b="1" dirty="0">
                <a:solidFill>
                  <a:schemeClr val="accent2">
                    <a:lumMod val="75000"/>
                  </a:schemeClr>
                </a:solidFill>
                <a:latin typeface="Arial" panose="020B0604020202020204" pitchFamily="34" charset="0"/>
                <a:cs typeface="Arial" panose="020B0604020202020204" pitchFamily="34" charset="0"/>
              </a:rPr>
              <a:t>.</a:t>
            </a:r>
            <a:endParaRPr lang="vi-VN" b="1" dirty="0">
              <a:solidFill>
                <a:schemeClr val="accent2">
                  <a:lumMod val="75000"/>
                </a:schemeClr>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1000"/>
                                        <p:tgtEl>
                                          <p:spTgt spid="9"/>
                                        </p:tgtEl>
                                      </p:cBhvr>
                                    </p:animEffect>
                                    <p:anim calcmode="lin" valueType="num">
                                      <p:cBhvr>
                                        <p:cTn id="18" dur="1000" fill="hold"/>
                                        <p:tgtEl>
                                          <p:spTgt spid="9"/>
                                        </p:tgtEl>
                                        <p:attrNameLst>
                                          <p:attrName>ppt_x</p:attrName>
                                        </p:attrNameLst>
                                      </p:cBhvr>
                                      <p:tavLst>
                                        <p:tav tm="0">
                                          <p:val>
                                            <p:strVal val="#ppt_x"/>
                                          </p:val>
                                        </p:tav>
                                        <p:tav tm="100000">
                                          <p:val>
                                            <p:strVal val="#ppt_x"/>
                                          </p:val>
                                        </p:tav>
                                      </p:tavLst>
                                    </p:anim>
                                    <p:anim calcmode="lin" valueType="num">
                                      <p:cBhvr>
                                        <p:cTn id="19" dur="1000" fill="hold"/>
                                        <p:tgtEl>
                                          <p:spTgt spid="9"/>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1000"/>
                                        <p:tgtEl>
                                          <p:spTgt spid="12"/>
                                        </p:tgtEl>
                                      </p:cBhvr>
                                    </p:animEffect>
                                    <p:anim calcmode="lin" valueType="num">
                                      <p:cBhvr>
                                        <p:cTn id="23" dur="1000" fill="hold"/>
                                        <p:tgtEl>
                                          <p:spTgt spid="12"/>
                                        </p:tgtEl>
                                        <p:attrNameLst>
                                          <p:attrName>ppt_x</p:attrName>
                                        </p:attrNameLst>
                                      </p:cBhvr>
                                      <p:tavLst>
                                        <p:tav tm="0">
                                          <p:val>
                                            <p:strVal val="#ppt_x"/>
                                          </p:val>
                                        </p:tav>
                                        <p:tav tm="100000">
                                          <p:val>
                                            <p:strVal val="#ppt_x"/>
                                          </p:val>
                                        </p:tav>
                                      </p:tavLst>
                                    </p:anim>
                                    <p:anim calcmode="lin" valueType="num">
                                      <p:cBhvr>
                                        <p:cTn id="24" dur="1000" fill="hold"/>
                                        <p:tgtEl>
                                          <p:spTgt spid="12"/>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1000"/>
                                        <p:tgtEl>
                                          <p:spTgt spid="15"/>
                                        </p:tgtEl>
                                      </p:cBhvr>
                                    </p:animEffect>
                                    <p:anim calcmode="lin" valueType="num">
                                      <p:cBhvr>
                                        <p:cTn id="28" dur="1000" fill="hold"/>
                                        <p:tgtEl>
                                          <p:spTgt spid="15"/>
                                        </p:tgtEl>
                                        <p:attrNameLst>
                                          <p:attrName>ppt_x</p:attrName>
                                        </p:attrNameLst>
                                      </p:cBhvr>
                                      <p:tavLst>
                                        <p:tav tm="0">
                                          <p:val>
                                            <p:strVal val="#ppt_x"/>
                                          </p:val>
                                        </p:tav>
                                        <p:tav tm="100000">
                                          <p:val>
                                            <p:strVal val="#ppt_x"/>
                                          </p:val>
                                        </p:tav>
                                      </p:tavLst>
                                    </p:anim>
                                    <p:anim calcmode="lin" valueType="num">
                                      <p:cBhvr>
                                        <p:cTn id="29"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6"/>
                                        </p:tgtEl>
                                        <p:attrNameLst>
                                          <p:attrName>style.visibility</p:attrName>
                                        </p:attrNameLst>
                                      </p:cBhvr>
                                      <p:to>
                                        <p:strVal val="visible"/>
                                      </p:to>
                                    </p:set>
                                    <p:anim calcmode="lin" valueType="num">
                                      <p:cBhvr additive="base">
                                        <p:cTn id="34" dur="500" fill="hold"/>
                                        <p:tgtEl>
                                          <p:spTgt spid="6"/>
                                        </p:tgtEl>
                                        <p:attrNameLst>
                                          <p:attrName>ppt_x</p:attrName>
                                        </p:attrNameLst>
                                      </p:cBhvr>
                                      <p:tavLst>
                                        <p:tav tm="0">
                                          <p:val>
                                            <p:strVal val="#ppt_x"/>
                                          </p:val>
                                        </p:tav>
                                        <p:tav tm="100000">
                                          <p:val>
                                            <p:strVal val="#ppt_x"/>
                                          </p:val>
                                        </p:tav>
                                      </p:tavLst>
                                    </p:anim>
                                    <p:anim calcmode="lin" valueType="num">
                                      <p:cBhvr additive="base">
                                        <p:cTn id="35" dur="500" fill="hold"/>
                                        <p:tgtEl>
                                          <p:spTgt spid="6"/>
                                        </p:tgtEl>
                                        <p:attrNameLst>
                                          <p:attrName>ppt_y</p:attrName>
                                        </p:attrNameLst>
                                      </p:cBhvr>
                                      <p:tavLst>
                                        <p:tav tm="0">
                                          <p:val>
                                            <p:strVal val="1+#ppt_h/2"/>
                                          </p:val>
                                        </p:tav>
                                        <p:tav tm="100000">
                                          <p:val>
                                            <p:strVal val="#ppt_y"/>
                                          </p:val>
                                        </p:tav>
                                      </p:tavLst>
                                    </p:anim>
                                  </p:childTnLst>
                                </p:cTn>
                              </p:par>
                            </p:childTnLst>
                          </p:cTn>
                        </p:par>
                        <p:par>
                          <p:cTn id="36" fill="hold">
                            <p:stCondLst>
                              <p:cond delay="500"/>
                            </p:stCondLst>
                            <p:childTnLst>
                              <p:par>
                                <p:cTn id="37" presetID="2" presetClass="entr" presetSubtype="4" fill="hold" grpId="0" nodeType="afterEffect">
                                  <p:stCondLst>
                                    <p:cond delay="0"/>
                                  </p:stCondLst>
                                  <p:childTnLst>
                                    <p:set>
                                      <p:cBhvr>
                                        <p:cTn id="38" dur="1" fill="hold">
                                          <p:stCondLst>
                                            <p:cond delay="0"/>
                                          </p:stCondLst>
                                        </p:cTn>
                                        <p:tgtEl>
                                          <p:spTgt spid="7"/>
                                        </p:tgtEl>
                                        <p:attrNameLst>
                                          <p:attrName>style.visibility</p:attrName>
                                        </p:attrNameLst>
                                      </p:cBhvr>
                                      <p:to>
                                        <p:strVal val="visible"/>
                                      </p:to>
                                    </p:set>
                                    <p:anim calcmode="lin" valueType="num">
                                      <p:cBhvr additive="base">
                                        <p:cTn id="39" dur="500" fill="hold"/>
                                        <p:tgtEl>
                                          <p:spTgt spid="7"/>
                                        </p:tgtEl>
                                        <p:attrNameLst>
                                          <p:attrName>ppt_x</p:attrName>
                                        </p:attrNameLst>
                                      </p:cBhvr>
                                      <p:tavLst>
                                        <p:tav tm="0">
                                          <p:val>
                                            <p:strVal val="#ppt_x"/>
                                          </p:val>
                                        </p:tav>
                                        <p:tav tm="100000">
                                          <p:val>
                                            <p:strVal val="#ppt_x"/>
                                          </p:val>
                                        </p:tav>
                                      </p:tavLst>
                                    </p:anim>
                                    <p:anim calcmode="lin" valueType="num">
                                      <p:cBhvr additive="base">
                                        <p:cTn id="4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1"/>
                                        </p:tgtEl>
                                        <p:attrNameLst>
                                          <p:attrName>style.visibility</p:attrName>
                                        </p:attrNameLst>
                                      </p:cBhvr>
                                      <p:to>
                                        <p:strVal val="visible"/>
                                      </p:to>
                                    </p:set>
                                    <p:anim calcmode="lin" valueType="num">
                                      <p:cBhvr additive="base">
                                        <p:cTn id="45" dur="500" fill="hold"/>
                                        <p:tgtEl>
                                          <p:spTgt spid="21"/>
                                        </p:tgtEl>
                                        <p:attrNameLst>
                                          <p:attrName>ppt_x</p:attrName>
                                        </p:attrNameLst>
                                      </p:cBhvr>
                                      <p:tavLst>
                                        <p:tav tm="0">
                                          <p:val>
                                            <p:strVal val="#ppt_x"/>
                                          </p:val>
                                        </p:tav>
                                        <p:tav tm="100000">
                                          <p:val>
                                            <p:strVal val="#ppt_x"/>
                                          </p:val>
                                        </p:tav>
                                      </p:tavLst>
                                    </p:anim>
                                    <p:anim calcmode="lin" valueType="num">
                                      <p:cBhvr additive="base">
                                        <p:cTn id="46" dur="500" fill="hold"/>
                                        <p:tgtEl>
                                          <p:spTgt spid="21"/>
                                        </p:tgtEl>
                                        <p:attrNameLst>
                                          <p:attrName>ppt_y</p:attrName>
                                        </p:attrNameLst>
                                      </p:cBhvr>
                                      <p:tavLst>
                                        <p:tav tm="0">
                                          <p:val>
                                            <p:strVal val="1+#ppt_h/2"/>
                                          </p:val>
                                        </p:tav>
                                        <p:tav tm="100000">
                                          <p:val>
                                            <p:strVal val="#ppt_y"/>
                                          </p:val>
                                        </p:tav>
                                      </p:tavLst>
                                    </p:anim>
                                  </p:childTnLst>
                                </p:cTn>
                              </p:par>
                            </p:childTnLst>
                          </p:cTn>
                        </p:par>
                        <p:par>
                          <p:cTn id="47" fill="hold">
                            <p:stCondLst>
                              <p:cond delay="500"/>
                            </p:stCondLst>
                            <p:childTnLst>
                              <p:par>
                                <p:cTn id="48" presetID="2" presetClass="entr" presetSubtype="4" fill="hold" grpId="0" nodeType="afterEffect">
                                  <p:stCondLst>
                                    <p:cond delay="0"/>
                                  </p:stCondLst>
                                  <p:childTnLst>
                                    <p:set>
                                      <p:cBhvr>
                                        <p:cTn id="49" dur="1" fill="hold">
                                          <p:stCondLst>
                                            <p:cond delay="0"/>
                                          </p:stCondLst>
                                        </p:cTn>
                                        <p:tgtEl>
                                          <p:spTgt spid="22"/>
                                        </p:tgtEl>
                                        <p:attrNameLst>
                                          <p:attrName>style.visibility</p:attrName>
                                        </p:attrNameLst>
                                      </p:cBhvr>
                                      <p:to>
                                        <p:strVal val="visible"/>
                                      </p:to>
                                    </p:set>
                                    <p:anim calcmode="lin" valueType="num">
                                      <p:cBhvr additive="base">
                                        <p:cTn id="50" dur="500" fill="hold"/>
                                        <p:tgtEl>
                                          <p:spTgt spid="22"/>
                                        </p:tgtEl>
                                        <p:attrNameLst>
                                          <p:attrName>ppt_x</p:attrName>
                                        </p:attrNameLst>
                                      </p:cBhvr>
                                      <p:tavLst>
                                        <p:tav tm="0">
                                          <p:val>
                                            <p:strVal val="#ppt_x"/>
                                          </p:val>
                                        </p:tav>
                                        <p:tav tm="100000">
                                          <p:val>
                                            <p:strVal val="#ppt_x"/>
                                          </p:val>
                                        </p:tav>
                                      </p:tavLst>
                                    </p:anim>
                                    <p:anim calcmode="lin" valueType="num">
                                      <p:cBhvr additive="base">
                                        <p:cTn id="51"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10"/>
                                        </p:tgtEl>
                                        <p:attrNameLst>
                                          <p:attrName>style.visibility</p:attrName>
                                        </p:attrNameLst>
                                      </p:cBhvr>
                                      <p:to>
                                        <p:strVal val="visible"/>
                                      </p:to>
                                    </p:set>
                                    <p:anim calcmode="lin" valueType="num">
                                      <p:cBhvr additive="base">
                                        <p:cTn id="56" dur="500" fill="hold"/>
                                        <p:tgtEl>
                                          <p:spTgt spid="10"/>
                                        </p:tgtEl>
                                        <p:attrNameLst>
                                          <p:attrName>ppt_x</p:attrName>
                                        </p:attrNameLst>
                                      </p:cBhvr>
                                      <p:tavLst>
                                        <p:tav tm="0">
                                          <p:val>
                                            <p:strVal val="#ppt_x"/>
                                          </p:val>
                                        </p:tav>
                                        <p:tav tm="100000">
                                          <p:val>
                                            <p:strVal val="#ppt_x"/>
                                          </p:val>
                                        </p:tav>
                                      </p:tavLst>
                                    </p:anim>
                                    <p:anim calcmode="lin" valueType="num">
                                      <p:cBhvr additive="base">
                                        <p:cTn id="57" dur="500" fill="hold"/>
                                        <p:tgtEl>
                                          <p:spTgt spid="10"/>
                                        </p:tgtEl>
                                        <p:attrNameLst>
                                          <p:attrName>ppt_y</p:attrName>
                                        </p:attrNameLst>
                                      </p:cBhvr>
                                      <p:tavLst>
                                        <p:tav tm="0">
                                          <p:val>
                                            <p:strVal val="1+#ppt_h/2"/>
                                          </p:val>
                                        </p:tav>
                                        <p:tav tm="100000">
                                          <p:val>
                                            <p:strVal val="#ppt_y"/>
                                          </p:val>
                                        </p:tav>
                                      </p:tavLst>
                                    </p:anim>
                                  </p:childTnLst>
                                </p:cTn>
                              </p:par>
                            </p:childTnLst>
                          </p:cTn>
                        </p:par>
                        <p:par>
                          <p:cTn id="58" fill="hold">
                            <p:stCondLst>
                              <p:cond delay="500"/>
                            </p:stCondLst>
                            <p:childTnLst>
                              <p:par>
                                <p:cTn id="59" presetID="2" presetClass="entr" presetSubtype="4" fill="hold" grpId="0" nodeType="afterEffect">
                                  <p:stCondLst>
                                    <p:cond delay="0"/>
                                  </p:stCondLst>
                                  <p:childTnLst>
                                    <p:set>
                                      <p:cBhvr>
                                        <p:cTn id="60" dur="1" fill="hold">
                                          <p:stCondLst>
                                            <p:cond delay="0"/>
                                          </p:stCondLst>
                                        </p:cTn>
                                        <p:tgtEl>
                                          <p:spTgt spid="11"/>
                                        </p:tgtEl>
                                        <p:attrNameLst>
                                          <p:attrName>style.visibility</p:attrName>
                                        </p:attrNameLst>
                                      </p:cBhvr>
                                      <p:to>
                                        <p:strVal val="visible"/>
                                      </p:to>
                                    </p:set>
                                    <p:anim calcmode="lin" valueType="num">
                                      <p:cBhvr additive="base">
                                        <p:cTn id="61" dur="500" fill="hold"/>
                                        <p:tgtEl>
                                          <p:spTgt spid="11"/>
                                        </p:tgtEl>
                                        <p:attrNameLst>
                                          <p:attrName>ppt_x</p:attrName>
                                        </p:attrNameLst>
                                      </p:cBhvr>
                                      <p:tavLst>
                                        <p:tav tm="0">
                                          <p:val>
                                            <p:strVal val="#ppt_x"/>
                                          </p:val>
                                        </p:tav>
                                        <p:tav tm="100000">
                                          <p:val>
                                            <p:strVal val="#ppt_x"/>
                                          </p:val>
                                        </p:tav>
                                      </p:tavLst>
                                    </p:anim>
                                    <p:anim calcmode="lin" valueType="num">
                                      <p:cBhvr additive="base">
                                        <p:cTn id="6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Effect transition="in" filter="fade">
                                      <p:cBhvr>
                                        <p:cTn id="67" dur="1000"/>
                                        <p:tgtEl>
                                          <p:spTgt spid="13"/>
                                        </p:tgtEl>
                                      </p:cBhvr>
                                    </p:animEffect>
                                    <p:anim calcmode="lin" valueType="num">
                                      <p:cBhvr>
                                        <p:cTn id="68" dur="1000" fill="hold"/>
                                        <p:tgtEl>
                                          <p:spTgt spid="13"/>
                                        </p:tgtEl>
                                        <p:attrNameLst>
                                          <p:attrName>ppt_x</p:attrName>
                                        </p:attrNameLst>
                                      </p:cBhvr>
                                      <p:tavLst>
                                        <p:tav tm="0">
                                          <p:val>
                                            <p:strVal val="#ppt_x"/>
                                          </p:val>
                                        </p:tav>
                                        <p:tav tm="100000">
                                          <p:val>
                                            <p:strVal val="#ppt_x"/>
                                          </p:val>
                                        </p:tav>
                                      </p:tavLst>
                                    </p:anim>
                                    <p:anim calcmode="lin" valueType="num">
                                      <p:cBhvr>
                                        <p:cTn id="69" dur="1000" fill="hold"/>
                                        <p:tgtEl>
                                          <p:spTgt spid="13"/>
                                        </p:tgtEl>
                                        <p:attrNameLst>
                                          <p:attrName>ppt_y</p:attrName>
                                        </p:attrNameLst>
                                      </p:cBhvr>
                                      <p:tavLst>
                                        <p:tav tm="0">
                                          <p:val>
                                            <p:strVal val="#ppt_y+.1"/>
                                          </p:val>
                                        </p:tav>
                                        <p:tav tm="100000">
                                          <p:val>
                                            <p:strVal val="#ppt_y"/>
                                          </p:val>
                                        </p:tav>
                                      </p:tavLst>
                                    </p:anim>
                                  </p:childTnLst>
                                </p:cTn>
                              </p:par>
                            </p:childTnLst>
                          </p:cTn>
                        </p:par>
                        <p:par>
                          <p:cTn id="70" fill="hold">
                            <p:stCondLst>
                              <p:cond delay="1000"/>
                            </p:stCondLst>
                            <p:childTnLst>
                              <p:par>
                                <p:cTn id="71" presetID="42" presetClass="entr" presetSubtype="0" fill="hold" grpId="0" nodeType="afterEffect">
                                  <p:stCondLst>
                                    <p:cond delay="0"/>
                                  </p:stCondLst>
                                  <p:childTnLst>
                                    <p:set>
                                      <p:cBhvr>
                                        <p:cTn id="72" dur="1" fill="hold">
                                          <p:stCondLst>
                                            <p:cond delay="0"/>
                                          </p:stCondLst>
                                        </p:cTn>
                                        <p:tgtEl>
                                          <p:spTgt spid="14"/>
                                        </p:tgtEl>
                                        <p:attrNameLst>
                                          <p:attrName>style.visibility</p:attrName>
                                        </p:attrNameLst>
                                      </p:cBhvr>
                                      <p:to>
                                        <p:strVal val="visible"/>
                                      </p:to>
                                    </p:set>
                                    <p:animEffect transition="in" filter="fade">
                                      <p:cBhvr>
                                        <p:cTn id="73" dur="1000"/>
                                        <p:tgtEl>
                                          <p:spTgt spid="14"/>
                                        </p:tgtEl>
                                      </p:cBhvr>
                                    </p:animEffect>
                                    <p:anim calcmode="lin" valueType="num">
                                      <p:cBhvr>
                                        <p:cTn id="74" dur="1000" fill="hold"/>
                                        <p:tgtEl>
                                          <p:spTgt spid="14"/>
                                        </p:tgtEl>
                                        <p:attrNameLst>
                                          <p:attrName>ppt_x</p:attrName>
                                        </p:attrNameLst>
                                      </p:cBhvr>
                                      <p:tavLst>
                                        <p:tav tm="0">
                                          <p:val>
                                            <p:strVal val="#ppt_x"/>
                                          </p:val>
                                        </p:tav>
                                        <p:tav tm="100000">
                                          <p:val>
                                            <p:strVal val="#ppt_x"/>
                                          </p:val>
                                        </p:tav>
                                      </p:tavLst>
                                    </p:anim>
                                    <p:anim calcmode="lin" valueType="num">
                                      <p:cBhvr>
                                        <p:cTn id="75"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42" presetClass="entr" presetSubtype="0" fill="hold" grpId="0" nodeType="clickEffect">
                                  <p:stCondLst>
                                    <p:cond delay="0"/>
                                  </p:stCondLst>
                                  <p:childTnLst>
                                    <p:set>
                                      <p:cBhvr>
                                        <p:cTn id="79" dur="1" fill="hold">
                                          <p:stCondLst>
                                            <p:cond delay="0"/>
                                          </p:stCondLst>
                                        </p:cTn>
                                        <p:tgtEl>
                                          <p:spTgt spid="16"/>
                                        </p:tgtEl>
                                        <p:attrNameLst>
                                          <p:attrName>style.visibility</p:attrName>
                                        </p:attrNameLst>
                                      </p:cBhvr>
                                      <p:to>
                                        <p:strVal val="visible"/>
                                      </p:to>
                                    </p:set>
                                    <p:animEffect transition="in" filter="fade">
                                      <p:cBhvr>
                                        <p:cTn id="80" dur="1000"/>
                                        <p:tgtEl>
                                          <p:spTgt spid="16"/>
                                        </p:tgtEl>
                                      </p:cBhvr>
                                    </p:animEffect>
                                    <p:anim calcmode="lin" valueType="num">
                                      <p:cBhvr>
                                        <p:cTn id="81" dur="1000" fill="hold"/>
                                        <p:tgtEl>
                                          <p:spTgt spid="16"/>
                                        </p:tgtEl>
                                        <p:attrNameLst>
                                          <p:attrName>ppt_x</p:attrName>
                                        </p:attrNameLst>
                                      </p:cBhvr>
                                      <p:tavLst>
                                        <p:tav tm="0">
                                          <p:val>
                                            <p:strVal val="#ppt_x"/>
                                          </p:val>
                                        </p:tav>
                                        <p:tav tm="100000">
                                          <p:val>
                                            <p:strVal val="#ppt_x"/>
                                          </p:val>
                                        </p:tav>
                                      </p:tavLst>
                                    </p:anim>
                                    <p:anim calcmode="lin" valueType="num">
                                      <p:cBhvr>
                                        <p:cTn id="82" dur="1000" fill="hold"/>
                                        <p:tgtEl>
                                          <p:spTgt spid="16"/>
                                        </p:tgtEl>
                                        <p:attrNameLst>
                                          <p:attrName>ppt_y</p:attrName>
                                        </p:attrNameLst>
                                      </p:cBhvr>
                                      <p:tavLst>
                                        <p:tav tm="0">
                                          <p:val>
                                            <p:strVal val="#ppt_y+.1"/>
                                          </p:val>
                                        </p:tav>
                                        <p:tav tm="100000">
                                          <p:val>
                                            <p:strVal val="#ppt_y"/>
                                          </p:val>
                                        </p:tav>
                                      </p:tavLst>
                                    </p:anim>
                                  </p:childTnLst>
                                </p:cTn>
                              </p:par>
                            </p:childTnLst>
                          </p:cTn>
                        </p:par>
                        <p:par>
                          <p:cTn id="83" fill="hold">
                            <p:stCondLst>
                              <p:cond delay="1000"/>
                            </p:stCondLst>
                            <p:childTnLst>
                              <p:par>
                                <p:cTn id="84" presetID="42" presetClass="entr" presetSubtype="0" fill="hold" grpId="0" nodeType="afterEffect">
                                  <p:stCondLst>
                                    <p:cond delay="0"/>
                                  </p:stCondLst>
                                  <p:childTnLst>
                                    <p:set>
                                      <p:cBhvr>
                                        <p:cTn id="85" dur="1" fill="hold">
                                          <p:stCondLst>
                                            <p:cond delay="0"/>
                                          </p:stCondLst>
                                        </p:cTn>
                                        <p:tgtEl>
                                          <p:spTgt spid="17"/>
                                        </p:tgtEl>
                                        <p:attrNameLst>
                                          <p:attrName>style.visibility</p:attrName>
                                        </p:attrNameLst>
                                      </p:cBhvr>
                                      <p:to>
                                        <p:strVal val="visible"/>
                                      </p:to>
                                    </p:set>
                                    <p:animEffect transition="in" filter="fade">
                                      <p:cBhvr>
                                        <p:cTn id="86" dur="1000"/>
                                        <p:tgtEl>
                                          <p:spTgt spid="17"/>
                                        </p:tgtEl>
                                      </p:cBhvr>
                                    </p:animEffect>
                                    <p:anim calcmode="lin" valueType="num">
                                      <p:cBhvr>
                                        <p:cTn id="87" dur="1000" fill="hold"/>
                                        <p:tgtEl>
                                          <p:spTgt spid="17"/>
                                        </p:tgtEl>
                                        <p:attrNameLst>
                                          <p:attrName>ppt_x</p:attrName>
                                        </p:attrNameLst>
                                      </p:cBhvr>
                                      <p:tavLst>
                                        <p:tav tm="0">
                                          <p:val>
                                            <p:strVal val="#ppt_x"/>
                                          </p:val>
                                        </p:tav>
                                        <p:tav tm="100000">
                                          <p:val>
                                            <p:strVal val="#ppt_x"/>
                                          </p:val>
                                        </p:tav>
                                      </p:tavLst>
                                    </p:anim>
                                    <p:anim calcmode="lin" valueType="num">
                                      <p:cBhvr>
                                        <p:cTn id="88"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P spid="13" grpId="0"/>
      <p:bldP spid="14" grpId="0"/>
      <p:bldP spid="15" grpId="0"/>
      <p:bldP spid="16" grpId="0"/>
      <p:bldP spid="17" grpId="0"/>
      <p:bldP spid="21" grpId="0"/>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4000"/>
            <a:lum/>
          </a:blip>
          <a:srcRect/>
          <a:stretch>
            <a:fillRect t="-9000" b="-9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vi-VN" dirty="0"/>
          </a:p>
        </p:txBody>
      </p:sp>
      <p:sp>
        <p:nvSpPr>
          <p:cNvPr id="3" name="Content Placeholder 2"/>
          <p:cNvSpPr>
            <a:spLocks noGrp="1"/>
          </p:cNvSpPr>
          <p:nvPr>
            <p:ph idx="1"/>
          </p:nvPr>
        </p:nvSpPr>
        <p:spPr/>
        <p:txBody>
          <a:bodyPr/>
          <a:lstStyle/>
          <a:p>
            <a:endParaRPr lang="vi-VN"/>
          </a:p>
        </p:txBody>
      </p:sp>
      <p:sp>
        <p:nvSpPr>
          <p:cNvPr id="4" name="Plaque 3">
            <a:hlinkClick r:id="rId3" action="ppaction://hlinkfile"/>
          </p:cNvPr>
          <p:cNvSpPr/>
          <p:nvPr/>
        </p:nvSpPr>
        <p:spPr>
          <a:xfrm>
            <a:off x="3217267" y="2204864"/>
            <a:ext cx="6408712" cy="2376264"/>
          </a:xfrm>
          <a:prstGeom prst="plaque">
            <a:avLst/>
          </a:prstGeom>
          <a:solidFill>
            <a:srgbClr val="FF000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b="1" dirty="0" smtClean="0">
                <a:ln w="0"/>
                <a:solidFill>
                  <a:schemeClr val="bg1"/>
                </a:solidFill>
                <a:latin typeface="Arial" panose="020B0604020202020204" pitchFamily="34" charset="0"/>
                <a:cs typeface="Arial" panose="020B0604020202020204" pitchFamily="34" charset="0"/>
              </a:rPr>
              <a:t>Ý THỨC, TRÁCH NHIỆM CỦA CÔNG DÂN TRONG MÙA DỊCH</a:t>
            </a:r>
            <a:endParaRPr lang="vi-VN" sz="3600" b="1" dirty="0">
              <a:ln w="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290409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1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45059" y="1988840"/>
            <a:ext cx="9793088" cy="3312368"/>
          </a:xfrm>
          <a:solidFill>
            <a:schemeClr val="bg1">
              <a:alpha val="43000"/>
            </a:schemeClr>
          </a:solidFill>
        </p:spPr>
        <p:txBody>
          <a:bodyPr>
            <a:noAutofit/>
          </a:bodyPr>
          <a:lstStyle/>
          <a:p>
            <a:r>
              <a:rPr lang="en-US" sz="7200" b="1" dirty="0" err="1" smtClean="0">
                <a:solidFill>
                  <a:srgbClr val="FB9705"/>
                </a:solidFill>
              </a:rPr>
              <a:t>Luyện</a:t>
            </a:r>
            <a:r>
              <a:rPr lang="en-US" sz="7200" b="1" dirty="0" smtClean="0">
                <a:solidFill>
                  <a:srgbClr val="FB9705"/>
                </a:solidFill>
              </a:rPr>
              <a:t> </a:t>
            </a:r>
            <a:r>
              <a:rPr lang="en-US" sz="7200" b="1" dirty="0" err="1" smtClean="0">
                <a:solidFill>
                  <a:srgbClr val="FB9705"/>
                </a:solidFill>
              </a:rPr>
              <a:t>từ</a:t>
            </a:r>
            <a:r>
              <a:rPr lang="en-US" sz="7200" b="1" dirty="0" smtClean="0">
                <a:solidFill>
                  <a:srgbClr val="FB9705"/>
                </a:solidFill>
              </a:rPr>
              <a:t> </a:t>
            </a:r>
            <a:r>
              <a:rPr lang="en-US" sz="7200" b="1" dirty="0" err="1" smtClean="0">
                <a:solidFill>
                  <a:srgbClr val="FB9705"/>
                </a:solidFill>
              </a:rPr>
              <a:t>và</a:t>
            </a:r>
            <a:r>
              <a:rPr lang="en-US" sz="7200" b="1" dirty="0" smtClean="0">
                <a:solidFill>
                  <a:srgbClr val="FB9705"/>
                </a:solidFill>
              </a:rPr>
              <a:t> </a:t>
            </a:r>
            <a:r>
              <a:rPr lang="en-US" sz="7200" b="1" dirty="0" err="1" smtClean="0">
                <a:solidFill>
                  <a:srgbClr val="FB9705"/>
                </a:solidFill>
              </a:rPr>
              <a:t>câu</a:t>
            </a:r>
            <a:r>
              <a:rPr lang="en-US" sz="7200" b="1" dirty="0" smtClean="0">
                <a:solidFill>
                  <a:srgbClr val="FB9705"/>
                </a:solidFill>
              </a:rPr>
              <a:t/>
            </a:r>
            <a:br>
              <a:rPr lang="en-US" sz="7200" b="1" dirty="0" smtClean="0">
                <a:solidFill>
                  <a:srgbClr val="FB9705"/>
                </a:solidFill>
              </a:rPr>
            </a:br>
            <a:r>
              <a:rPr lang="en-US" sz="7200" b="1" dirty="0" smtClean="0">
                <a:solidFill>
                  <a:srgbClr val="FB9705"/>
                </a:solidFill>
              </a:rPr>
              <a:t/>
            </a:r>
            <a:br>
              <a:rPr lang="en-US" sz="7200" b="1" dirty="0" smtClean="0">
                <a:solidFill>
                  <a:srgbClr val="FB9705"/>
                </a:solidFill>
              </a:rPr>
            </a:br>
            <a:endParaRPr lang="en-US" sz="7200" b="1" dirty="0">
              <a:solidFill>
                <a:srgbClr val="FB9705"/>
              </a:solidFill>
            </a:endParaRPr>
          </a:p>
        </p:txBody>
      </p:sp>
      <p:sp>
        <p:nvSpPr>
          <p:cNvPr id="3" name="Title 1"/>
          <p:cNvSpPr txBox="1">
            <a:spLocks/>
          </p:cNvSpPr>
          <p:nvPr/>
        </p:nvSpPr>
        <p:spPr>
          <a:xfrm>
            <a:off x="1525079" y="3280848"/>
            <a:ext cx="9433048" cy="728351"/>
          </a:xfrm>
          <a:prstGeom prst="rect">
            <a:avLst/>
          </a:prstGeom>
          <a:solidFill>
            <a:schemeClr val="bg1">
              <a:alpha val="43000"/>
            </a:schemeClr>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7200" b="1" dirty="0" smtClean="0">
                <a:solidFill>
                  <a:srgbClr val="FB9705"/>
                </a:solidFill>
              </a:rPr>
              <a:t/>
            </a:r>
            <a:br>
              <a:rPr lang="en-US" sz="7200" b="1" dirty="0" smtClean="0">
                <a:solidFill>
                  <a:srgbClr val="FB9705"/>
                </a:solidFill>
              </a:rPr>
            </a:br>
            <a:r>
              <a:rPr lang="en-US" sz="7200" b="1" dirty="0" smtClean="0">
                <a:solidFill>
                  <a:srgbClr val="FB9705"/>
                </a:solidFill>
              </a:rPr>
              <a:t>ÔN TẬP VỀ CÂU</a:t>
            </a:r>
            <a:br>
              <a:rPr lang="en-US" sz="7200" b="1" dirty="0" smtClean="0">
                <a:solidFill>
                  <a:srgbClr val="FB9705"/>
                </a:solidFill>
              </a:rPr>
            </a:br>
            <a:endParaRPr lang="en-US" sz="7200" b="1" dirty="0">
              <a:solidFill>
                <a:srgbClr val="FB9705"/>
              </a:solidFill>
            </a:endParaRPr>
          </a:p>
        </p:txBody>
      </p:sp>
    </p:spTree>
    <p:extLst>
      <p:ext uri="{BB962C8B-B14F-4D97-AF65-F5344CB8AC3E}">
        <p14:creationId xmlns:p14="http://schemas.microsoft.com/office/powerpoint/2010/main" val="3373254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552971" y="5704138"/>
            <a:ext cx="10975658" cy="1143000"/>
          </a:xfrm>
        </p:spPr>
        <p:txBody>
          <a:bodyPr>
            <a:normAutofit/>
          </a:bodyPr>
          <a:lstStyle/>
          <a:p>
            <a:r>
              <a:rPr lang="en-US" b="1" dirty="0">
                <a:solidFill>
                  <a:srgbClr val="FB9705"/>
                </a:solidFill>
              </a:rPr>
              <a:t>PHẦN </a:t>
            </a:r>
            <a:r>
              <a:rPr lang="en-US" b="1" dirty="0" smtClean="0">
                <a:solidFill>
                  <a:srgbClr val="FB9705"/>
                </a:solidFill>
              </a:rPr>
              <a:t>1: </a:t>
            </a:r>
            <a:r>
              <a:rPr lang="en-US" b="1" dirty="0">
                <a:solidFill>
                  <a:srgbClr val="FB9705"/>
                </a:solidFill>
              </a:rPr>
              <a:t>ÔN TẬP </a:t>
            </a:r>
            <a:r>
              <a:rPr lang="en-US" b="1" dirty="0" smtClean="0">
                <a:solidFill>
                  <a:srgbClr val="FB9705"/>
                </a:solidFill>
              </a:rPr>
              <a:t>CÁC THÀNH PHẦN CÂU</a:t>
            </a:r>
            <a:endParaRPr lang="vi-VN" dirty="0"/>
          </a:p>
        </p:txBody>
      </p:sp>
    </p:spTree>
    <p:extLst>
      <p:ext uri="{BB962C8B-B14F-4D97-AF65-F5344CB8AC3E}">
        <p14:creationId xmlns:p14="http://schemas.microsoft.com/office/powerpoint/2010/main" val="35924511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913011" y="477252"/>
            <a:ext cx="10873208"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800" b="1" i="0" u="none" strike="noStrike" cap="none" normalizeH="0" baseline="0" dirty="0" smtClean="0">
                <a:ln>
                  <a:noFill/>
                </a:ln>
                <a:solidFill>
                  <a:srgbClr val="333333"/>
                </a:solidFill>
                <a:effectLst/>
                <a:latin typeface="Arial" panose="020B0604020202020204" pitchFamily="34" charset="0"/>
                <a:ea typeface="Times New Roman" panose="02020603050405020304" pitchFamily="18" charset="0"/>
              </a:rPr>
              <a:t>Bài 1. Nối ô chữ ở cột A với ô chữ thích hợp ở cột B để có được ý đúng.</a:t>
            </a:r>
          </a:p>
          <a:p>
            <a:pPr marL="0" marR="0" lvl="0" indent="0" algn="l" defTabSz="914400" rtl="0" eaLnBrk="0" fontAlgn="base" latinLnBrk="0" hangingPunct="0">
              <a:lnSpc>
                <a:spcPct val="100000"/>
              </a:lnSpc>
              <a:spcBef>
                <a:spcPct val="0"/>
              </a:spcBef>
              <a:spcAft>
                <a:spcPct val="0"/>
              </a:spcAft>
              <a:buClrTx/>
              <a:buSzTx/>
              <a:buFontTx/>
              <a:buNone/>
              <a:tabLst/>
            </a:pPr>
            <a:r>
              <a:rPr lang="vi-VN" altLang="vi-VN" sz="2800" b="1" smtClean="0">
                <a:solidFill>
                  <a:srgbClr val="333333"/>
                </a:solidFill>
                <a:latin typeface="Arial" panose="020B0604020202020204" pitchFamily="34" charset="0"/>
              </a:rPr>
              <a:t>           A                                                                B</a:t>
            </a:r>
            <a:endParaRPr kumimoji="0" lang="vi-VN" altLang="vi-VN" sz="3600" b="1" i="0" u="none" strike="noStrike" cap="none" normalizeH="0" baseline="0" smtClean="0">
              <a:ln>
                <a:noFill/>
              </a:ln>
              <a:solidFill>
                <a:schemeClr val="tx1"/>
              </a:solidFill>
              <a:effectLst/>
              <a:latin typeface="Arial" panose="020B0604020202020204" pitchFamily="34" charset="0"/>
            </a:endParaRPr>
          </a:p>
        </p:txBody>
      </p:sp>
      <p:sp>
        <p:nvSpPr>
          <p:cNvPr id="7" name="Rectangle 6"/>
          <p:cNvSpPr/>
          <p:nvPr/>
        </p:nvSpPr>
        <p:spPr>
          <a:xfrm>
            <a:off x="264939" y="2132856"/>
            <a:ext cx="4104456" cy="1008112"/>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400" b="1" dirty="0">
                <a:solidFill>
                  <a:schemeClr val="tx1">
                    <a:lumMod val="95000"/>
                    <a:lumOff val="5000"/>
                  </a:schemeClr>
                </a:solidFill>
              </a:rPr>
              <a:t>(1) Trong câu kể Ai là gì </a:t>
            </a:r>
            <a:r>
              <a:rPr lang="vi-VN" sz="2400" b="1" dirty="0" smtClean="0">
                <a:solidFill>
                  <a:schemeClr val="tx1">
                    <a:lumMod val="95000"/>
                    <a:lumOff val="5000"/>
                  </a:schemeClr>
                </a:solidFill>
              </a:rPr>
              <a:t>?</a:t>
            </a:r>
            <a:endParaRPr lang="vi-VN" sz="2400" b="1" dirty="0">
              <a:solidFill>
                <a:schemeClr val="tx1">
                  <a:lumMod val="95000"/>
                  <a:lumOff val="5000"/>
                </a:schemeClr>
              </a:solidFill>
            </a:endParaRPr>
          </a:p>
        </p:txBody>
      </p:sp>
      <p:sp>
        <p:nvSpPr>
          <p:cNvPr id="8" name="Rectangle 7"/>
          <p:cNvSpPr/>
          <p:nvPr/>
        </p:nvSpPr>
        <p:spPr>
          <a:xfrm>
            <a:off x="264939" y="3547619"/>
            <a:ext cx="4104456" cy="1008112"/>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400" b="1" dirty="0" smtClean="0">
                <a:solidFill>
                  <a:schemeClr val="tx1">
                    <a:lumMod val="95000"/>
                    <a:lumOff val="5000"/>
                  </a:schemeClr>
                </a:solidFill>
              </a:rPr>
              <a:t>(2</a:t>
            </a:r>
            <a:r>
              <a:rPr lang="vi-VN" sz="2400" b="1" dirty="0">
                <a:solidFill>
                  <a:schemeClr val="tx1">
                    <a:lumMod val="95000"/>
                    <a:lumOff val="5000"/>
                  </a:schemeClr>
                </a:solidFill>
              </a:rPr>
              <a:t>) Trong câu kể Ai làm </a:t>
            </a:r>
            <a:r>
              <a:rPr lang="vi-VN" sz="2400" b="1" dirty="0" smtClean="0">
                <a:solidFill>
                  <a:schemeClr val="tx1">
                    <a:lumMod val="95000"/>
                    <a:lumOff val="5000"/>
                  </a:schemeClr>
                </a:solidFill>
              </a:rPr>
              <a:t>gì?</a:t>
            </a:r>
            <a:endParaRPr lang="vi-VN" sz="2400" b="1" dirty="0">
              <a:solidFill>
                <a:schemeClr val="tx1">
                  <a:lumMod val="95000"/>
                  <a:lumOff val="5000"/>
                </a:schemeClr>
              </a:solidFill>
            </a:endParaRPr>
          </a:p>
        </p:txBody>
      </p:sp>
      <p:sp>
        <p:nvSpPr>
          <p:cNvPr id="9" name="Rectangle 8"/>
          <p:cNvSpPr/>
          <p:nvPr/>
        </p:nvSpPr>
        <p:spPr>
          <a:xfrm>
            <a:off x="216024" y="4962382"/>
            <a:ext cx="4153371" cy="1008112"/>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a:solidFill>
                  <a:schemeClr val="tx1">
                    <a:lumMod val="95000"/>
                    <a:lumOff val="5000"/>
                  </a:schemeClr>
                </a:solidFill>
              </a:rPr>
              <a:t>(3) Trong câu kể Ai thế </a:t>
            </a:r>
            <a:r>
              <a:rPr lang="vi-VN" sz="2400" b="1" dirty="0" smtClean="0">
                <a:solidFill>
                  <a:schemeClr val="tx1">
                    <a:lumMod val="95000"/>
                    <a:lumOff val="5000"/>
                  </a:schemeClr>
                </a:solidFill>
              </a:rPr>
              <a:t>nào?</a:t>
            </a:r>
            <a:endParaRPr lang="vi-VN" sz="2400" b="1" dirty="0">
              <a:solidFill>
                <a:schemeClr val="tx1">
                  <a:lumMod val="95000"/>
                  <a:lumOff val="5000"/>
                </a:schemeClr>
              </a:solidFill>
            </a:endParaRPr>
          </a:p>
        </p:txBody>
      </p:sp>
      <p:sp>
        <p:nvSpPr>
          <p:cNvPr id="10" name="Rectangle 9"/>
          <p:cNvSpPr/>
          <p:nvPr/>
        </p:nvSpPr>
        <p:spPr>
          <a:xfrm>
            <a:off x="5233491" y="2132856"/>
            <a:ext cx="6552728" cy="1008112"/>
          </a:xfrm>
          <a:prstGeom prst="rect">
            <a:avLst/>
          </a:prstGeom>
          <a:solidFill>
            <a:srgbClr val="F3F3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000" b="1" dirty="0">
                <a:solidFill>
                  <a:schemeClr val="tx1">
                    <a:lumMod val="95000"/>
                    <a:lumOff val="5000"/>
                  </a:schemeClr>
                </a:solidFill>
              </a:rPr>
              <a:t>a) vị ngữ được nối với chủ ngữ bằng từ là thường do danh từ (hoặc cụm danh từ) tạo thành.</a:t>
            </a:r>
          </a:p>
          <a:p>
            <a:r>
              <a:rPr lang="vi-VN" sz="2000" b="1" dirty="0">
                <a:solidFill>
                  <a:schemeClr val="tx1">
                    <a:lumMod val="95000"/>
                    <a:lumOff val="5000"/>
                  </a:schemeClr>
                </a:solidFill>
              </a:rPr>
              <a:t> </a:t>
            </a:r>
          </a:p>
        </p:txBody>
      </p:sp>
      <p:sp>
        <p:nvSpPr>
          <p:cNvPr id="11" name="Rectangle 10"/>
          <p:cNvSpPr/>
          <p:nvPr/>
        </p:nvSpPr>
        <p:spPr>
          <a:xfrm>
            <a:off x="5243522" y="3547619"/>
            <a:ext cx="6552728" cy="1008112"/>
          </a:xfrm>
          <a:prstGeom prst="rect">
            <a:avLst/>
          </a:prstGeom>
          <a:solidFill>
            <a:srgbClr val="F3F3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000" b="1" dirty="0">
                <a:solidFill>
                  <a:schemeClr val="tx1">
                    <a:lumMod val="95000"/>
                    <a:lumOff val="5000"/>
                  </a:schemeClr>
                </a:solidFill>
              </a:rPr>
              <a:t>b) vị ngữ thường là động từ chỉ trạng thái hoặc tính từ chỉ đặc điểm, tính chất.</a:t>
            </a:r>
          </a:p>
          <a:p>
            <a:pPr algn="ctr"/>
            <a:endParaRPr lang="vi-VN" sz="2000" b="1" dirty="0">
              <a:solidFill>
                <a:schemeClr val="tx1">
                  <a:lumMod val="95000"/>
                  <a:lumOff val="5000"/>
                </a:schemeClr>
              </a:solidFill>
            </a:endParaRPr>
          </a:p>
        </p:txBody>
      </p:sp>
      <p:sp>
        <p:nvSpPr>
          <p:cNvPr id="12" name="Rectangle 11"/>
          <p:cNvSpPr/>
          <p:nvPr/>
        </p:nvSpPr>
        <p:spPr>
          <a:xfrm>
            <a:off x="5243522" y="4962382"/>
            <a:ext cx="6552728" cy="1008112"/>
          </a:xfrm>
          <a:prstGeom prst="rect">
            <a:avLst/>
          </a:prstGeom>
          <a:solidFill>
            <a:srgbClr val="F3F3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vi-VN" sz="2000" b="1" dirty="0">
              <a:solidFill>
                <a:schemeClr val="tx1">
                  <a:lumMod val="95000"/>
                  <a:lumOff val="5000"/>
                </a:schemeClr>
              </a:solidFill>
            </a:endParaRPr>
          </a:p>
          <a:p>
            <a:r>
              <a:rPr lang="vi-VN" sz="2000" b="1" dirty="0">
                <a:solidFill>
                  <a:schemeClr val="tx1">
                    <a:lumMod val="95000"/>
                    <a:lumOff val="5000"/>
                  </a:schemeClr>
                </a:solidFill>
              </a:rPr>
              <a:t>c) vị ngữ thường là động từ (hoặc cụm động từ) chỉ hành động.</a:t>
            </a:r>
          </a:p>
          <a:p>
            <a:pPr algn="ctr"/>
            <a:endParaRPr lang="vi-VN" sz="2000" b="1" dirty="0">
              <a:solidFill>
                <a:schemeClr val="tx1">
                  <a:lumMod val="95000"/>
                  <a:lumOff val="5000"/>
                </a:schemeClr>
              </a:solidFill>
            </a:endParaRPr>
          </a:p>
        </p:txBody>
      </p:sp>
      <p:cxnSp>
        <p:nvCxnSpPr>
          <p:cNvPr id="14" name="Straight Arrow Connector 13"/>
          <p:cNvCxnSpPr>
            <a:stCxn id="9" idx="3"/>
            <a:endCxn id="11" idx="1"/>
          </p:cNvCxnSpPr>
          <p:nvPr/>
        </p:nvCxnSpPr>
        <p:spPr>
          <a:xfrm flipV="1">
            <a:off x="4369395" y="4051675"/>
            <a:ext cx="874127" cy="1414763"/>
          </a:xfrm>
          <a:prstGeom prst="straightConnector1">
            <a:avLst/>
          </a:prstGeom>
          <a:ln w="57150">
            <a:solidFill>
              <a:schemeClr val="bg2">
                <a:lumMod val="1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4359364" y="4018813"/>
            <a:ext cx="884158" cy="1527027"/>
          </a:xfrm>
          <a:prstGeom prst="straightConnector1">
            <a:avLst/>
          </a:prstGeom>
          <a:ln w="57150">
            <a:solidFill>
              <a:schemeClr val="bg2">
                <a:lumMod val="1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endCxn id="10" idx="1"/>
          </p:cNvCxnSpPr>
          <p:nvPr/>
        </p:nvCxnSpPr>
        <p:spPr>
          <a:xfrm flipV="1">
            <a:off x="4364379" y="2636912"/>
            <a:ext cx="869112" cy="40108"/>
          </a:xfrm>
          <a:prstGeom prst="straightConnector1">
            <a:avLst/>
          </a:prstGeom>
          <a:ln w="57150">
            <a:solidFill>
              <a:schemeClr val="bg2">
                <a:lumMod val="1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497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p:cTn id="7" dur="1000" fill="hold"/>
                                        <p:tgtEl>
                                          <p:spTgt spid="17"/>
                                        </p:tgtEl>
                                        <p:attrNameLst>
                                          <p:attrName>ppt_w</p:attrName>
                                        </p:attrNameLst>
                                      </p:cBhvr>
                                      <p:tavLst>
                                        <p:tav tm="0">
                                          <p:val>
                                            <p:fltVal val="0"/>
                                          </p:val>
                                        </p:tav>
                                        <p:tav tm="100000">
                                          <p:val>
                                            <p:strVal val="#ppt_w"/>
                                          </p:val>
                                        </p:tav>
                                      </p:tavLst>
                                    </p:anim>
                                    <p:anim calcmode="lin" valueType="num">
                                      <p:cBhvr>
                                        <p:cTn id="8" dur="1000" fill="hold"/>
                                        <p:tgtEl>
                                          <p:spTgt spid="17"/>
                                        </p:tgtEl>
                                        <p:attrNameLst>
                                          <p:attrName>ppt_h</p:attrName>
                                        </p:attrNameLst>
                                      </p:cBhvr>
                                      <p:tavLst>
                                        <p:tav tm="0">
                                          <p:val>
                                            <p:fltVal val="0"/>
                                          </p:val>
                                        </p:tav>
                                        <p:tav tm="100000">
                                          <p:val>
                                            <p:strVal val="#ppt_h"/>
                                          </p:val>
                                        </p:tav>
                                      </p:tavLst>
                                    </p:anim>
                                    <p:anim calcmode="lin" valueType="num">
                                      <p:cBhvr>
                                        <p:cTn id="9" dur="1000" fill="hold"/>
                                        <p:tgtEl>
                                          <p:spTgt spid="17"/>
                                        </p:tgtEl>
                                        <p:attrNameLst>
                                          <p:attrName>style.rotation</p:attrName>
                                        </p:attrNameLst>
                                      </p:cBhvr>
                                      <p:tavLst>
                                        <p:tav tm="0">
                                          <p:val>
                                            <p:fltVal val="90"/>
                                          </p:val>
                                        </p:tav>
                                        <p:tav tm="100000">
                                          <p:val>
                                            <p:fltVal val="0"/>
                                          </p:val>
                                        </p:tav>
                                      </p:tavLst>
                                    </p:anim>
                                    <p:animEffect transition="in" filter="fade">
                                      <p:cBhvr>
                                        <p:cTn id="10" dur="1000"/>
                                        <p:tgtEl>
                                          <p:spTgt spid="17"/>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anim calcmode="lin" valueType="num">
                                      <p:cBhvr>
                                        <p:cTn id="15" dur="1000" fill="hold"/>
                                        <p:tgtEl>
                                          <p:spTgt spid="14"/>
                                        </p:tgtEl>
                                        <p:attrNameLst>
                                          <p:attrName>ppt_w</p:attrName>
                                        </p:attrNameLst>
                                      </p:cBhvr>
                                      <p:tavLst>
                                        <p:tav tm="0">
                                          <p:val>
                                            <p:fltVal val="0"/>
                                          </p:val>
                                        </p:tav>
                                        <p:tav tm="100000">
                                          <p:val>
                                            <p:strVal val="#ppt_w"/>
                                          </p:val>
                                        </p:tav>
                                      </p:tavLst>
                                    </p:anim>
                                    <p:anim calcmode="lin" valueType="num">
                                      <p:cBhvr>
                                        <p:cTn id="16" dur="1000" fill="hold"/>
                                        <p:tgtEl>
                                          <p:spTgt spid="14"/>
                                        </p:tgtEl>
                                        <p:attrNameLst>
                                          <p:attrName>ppt_h</p:attrName>
                                        </p:attrNameLst>
                                      </p:cBhvr>
                                      <p:tavLst>
                                        <p:tav tm="0">
                                          <p:val>
                                            <p:fltVal val="0"/>
                                          </p:val>
                                        </p:tav>
                                        <p:tav tm="100000">
                                          <p:val>
                                            <p:strVal val="#ppt_h"/>
                                          </p:val>
                                        </p:tav>
                                      </p:tavLst>
                                    </p:anim>
                                    <p:anim calcmode="lin" valueType="num">
                                      <p:cBhvr>
                                        <p:cTn id="17" dur="1000" fill="hold"/>
                                        <p:tgtEl>
                                          <p:spTgt spid="14"/>
                                        </p:tgtEl>
                                        <p:attrNameLst>
                                          <p:attrName>style.rotation</p:attrName>
                                        </p:attrNameLst>
                                      </p:cBhvr>
                                      <p:tavLst>
                                        <p:tav tm="0">
                                          <p:val>
                                            <p:fltVal val="90"/>
                                          </p:val>
                                        </p:tav>
                                        <p:tav tm="100000">
                                          <p:val>
                                            <p:fltVal val="0"/>
                                          </p:val>
                                        </p:tav>
                                      </p:tavLst>
                                    </p:anim>
                                    <p:animEffect transition="in" filter="fade">
                                      <p:cBhvr>
                                        <p:cTn id="18" dur="1000"/>
                                        <p:tgtEl>
                                          <p:spTgt spid="14"/>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anim calcmode="lin" valueType="num">
                                      <p:cBhvr>
                                        <p:cTn id="23" dur="1000" fill="hold"/>
                                        <p:tgtEl>
                                          <p:spTgt spid="15"/>
                                        </p:tgtEl>
                                        <p:attrNameLst>
                                          <p:attrName>ppt_w</p:attrName>
                                        </p:attrNameLst>
                                      </p:cBhvr>
                                      <p:tavLst>
                                        <p:tav tm="0">
                                          <p:val>
                                            <p:fltVal val="0"/>
                                          </p:val>
                                        </p:tav>
                                        <p:tav tm="100000">
                                          <p:val>
                                            <p:strVal val="#ppt_w"/>
                                          </p:val>
                                        </p:tav>
                                      </p:tavLst>
                                    </p:anim>
                                    <p:anim calcmode="lin" valueType="num">
                                      <p:cBhvr>
                                        <p:cTn id="24" dur="1000" fill="hold"/>
                                        <p:tgtEl>
                                          <p:spTgt spid="15"/>
                                        </p:tgtEl>
                                        <p:attrNameLst>
                                          <p:attrName>ppt_h</p:attrName>
                                        </p:attrNameLst>
                                      </p:cBhvr>
                                      <p:tavLst>
                                        <p:tav tm="0">
                                          <p:val>
                                            <p:fltVal val="0"/>
                                          </p:val>
                                        </p:tav>
                                        <p:tav tm="100000">
                                          <p:val>
                                            <p:strVal val="#ppt_h"/>
                                          </p:val>
                                        </p:tav>
                                      </p:tavLst>
                                    </p:anim>
                                    <p:anim calcmode="lin" valueType="num">
                                      <p:cBhvr>
                                        <p:cTn id="25" dur="1000" fill="hold"/>
                                        <p:tgtEl>
                                          <p:spTgt spid="15"/>
                                        </p:tgtEl>
                                        <p:attrNameLst>
                                          <p:attrName>style.rotation</p:attrName>
                                        </p:attrNameLst>
                                      </p:cBhvr>
                                      <p:tavLst>
                                        <p:tav tm="0">
                                          <p:val>
                                            <p:fltVal val="90"/>
                                          </p:val>
                                        </p:tav>
                                        <p:tav tm="100000">
                                          <p:val>
                                            <p:fltVal val="0"/>
                                          </p:val>
                                        </p:tav>
                                      </p:tavLst>
                                    </p:anim>
                                    <p:animEffect transition="in" filter="fade">
                                      <p:cBhvr>
                                        <p:cTn id="26"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6632"/>
            <a:ext cx="12195175" cy="6347769"/>
          </a:xfrm>
        </p:spPr>
        <p:style>
          <a:lnRef idx="2">
            <a:schemeClr val="accent2"/>
          </a:lnRef>
          <a:fillRef idx="1">
            <a:schemeClr val="lt1"/>
          </a:fillRef>
          <a:effectRef idx="0">
            <a:schemeClr val="accent2"/>
          </a:effectRef>
          <a:fontRef idx="minor">
            <a:schemeClr val="dk1"/>
          </a:fontRef>
        </p:style>
        <p:txBody>
          <a:bodyPr>
            <a:noAutofit/>
          </a:bodyPr>
          <a:lstStyle/>
          <a:p>
            <a:pPr algn="l" fontAlgn="base">
              <a:lnSpc>
                <a:spcPct val="200000"/>
              </a:lnSpc>
            </a:pPr>
            <a:r>
              <a:rPr lang="vi-VN" sz="2700" b="1" dirty="0"/>
              <a:t/>
            </a:r>
            <a:br>
              <a:rPr lang="vi-VN" sz="2700" b="1" dirty="0"/>
            </a:br>
            <a:r>
              <a:rPr lang="vi-VN" sz="2700" b="1" dirty="0"/>
              <a:t>a) Đêm đêm, bên bếp lửa bập bùng, các cụ già kể lại cho con cháu nghe biết bao kỉ niệm vui buồn.</a:t>
            </a:r>
            <a:br>
              <a:rPr lang="vi-VN" sz="2700" b="1" dirty="0"/>
            </a:br>
            <a:r>
              <a:rPr lang="vi-VN" sz="2700" b="1" dirty="0"/>
              <a:t>b) Để trở thành kiện tướng bơi lội, chị ấy tập luyện rất chăm chỉ.</a:t>
            </a:r>
            <a:br>
              <a:rPr lang="vi-VN" sz="2700" b="1" dirty="0"/>
            </a:br>
            <a:r>
              <a:rPr lang="vi-VN" sz="2700" b="1" dirty="0"/>
              <a:t>c) Anh ấy vượt qua mọi khó khăn, gian khổ bằng nghị lực phi thường.</a:t>
            </a:r>
            <a:br>
              <a:rPr lang="vi-VN" sz="2700" b="1" dirty="0"/>
            </a:br>
            <a:r>
              <a:rPr lang="vi-VN" sz="2700" b="1" dirty="0" smtClean="0"/>
              <a:t>d)Nhờ </a:t>
            </a:r>
            <a:r>
              <a:rPr lang="vi-VN" sz="2700" b="1" dirty="0"/>
              <a:t>những lời động viên của mẹ, tôi đã biến ước mơ thành hiện thực.</a:t>
            </a:r>
          </a:p>
        </p:txBody>
      </p:sp>
      <p:cxnSp>
        <p:nvCxnSpPr>
          <p:cNvPr id="5" name="Straight Connector 4"/>
          <p:cNvCxnSpPr/>
          <p:nvPr/>
        </p:nvCxnSpPr>
        <p:spPr>
          <a:xfrm flipH="1">
            <a:off x="7681763" y="1853773"/>
            <a:ext cx="144016" cy="43204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6529635" y="2315687"/>
            <a:ext cx="550151" cy="461665"/>
          </a:xfrm>
          <a:prstGeom prst="rect">
            <a:avLst/>
          </a:prstGeom>
          <a:noFill/>
        </p:spPr>
        <p:txBody>
          <a:bodyPr wrap="none" rtlCol="0">
            <a:spAutoFit/>
          </a:bodyPr>
          <a:lstStyle/>
          <a:p>
            <a:r>
              <a:rPr lang="en-US" sz="2400" b="1" dirty="0"/>
              <a:t>C</a:t>
            </a:r>
            <a:r>
              <a:rPr lang="en-US" sz="2400" b="1" dirty="0" smtClean="0"/>
              <a:t>N</a:t>
            </a:r>
            <a:endParaRPr lang="vi-VN" sz="2400" b="1" dirty="0"/>
          </a:p>
        </p:txBody>
      </p:sp>
      <p:sp>
        <p:nvSpPr>
          <p:cNvPr id="15" name="TextBox 14"/>
          <p:cNvSpPr txBox="1"/>
          <p:nvPr/>
        </p:nvSpPr>
        <p:spPr>
          <a:xfrm>
            <a:off x="10273553" y="2273269"/>
            <a:ext cx="569387" cy="461665"/>
          </a:xfrm>
          <a:prstGeom prst="rect">
            <a:avLst/>
          </a:prstGeom>
          <a:noFill/>
        </p:spPr>
        <p:txBody>
          <a:bodyPr wrap="none" rtlCol="0">
            <a:spAutoFit/>
          </a:bodyPr>
          <a:lstStyle/>
          <a:p>
            <a:r>
              <a:rPr lang="en-US" sz="2400" b="1" dirty="0" smtClean="0"/>
              <a:t>VN</a:t>
            </a:r>
            <a:endParaRPr lang="vi-VN" sz="2400" b="1" dirty="0"/>
          </a:p>
        </p:txBody>
      </p:sp>
      <p:sp>
        <p:nvSpPr>
          <p:cNvPr id="48" name="TextBox 47"/>
          <p:cNvSpPr txBox="1"/>
          <p:nvPr/>
        </p:nvSpPr>
        <p:spPr>
          <a:xfrm>
            <a:off x="6161429" y="3934951"/>
            <a:ext cx="546945" cy="461665"/>
          </a:xfrm>
          <a:prstGeom prst="rect">
            <a:avLst/>
          </a:prstGeom>
          <a:noFill/>
        </p:spPr>
        <p:txBody>
          <a:bodyPr wrap="none" rtlCol="0">
            <a:spAutoFit/>
          </a:bodyPr>
          <a:lstStyle/>
          <a:p>
            <a:r>
              <a:rPr lang="en-US" sz="2400" b="1" dirty="0" smtClean="0"/>
              <a:t>CN</a:t>
            </a:r>
            <a:endParaRPr lang="vi-VN" sz="2400" b="1" dirty="0"/>
          </a:p>
        </p:txBody>
      </p:sp>
      <p:sp>
        <p:nvSpPr>
          <p:cNvPr id="52" name="TextBox 51"/>
          <p:cNvSpPr txBox="1"/>
          <p:nvPr/>
        </p:nvSpPr>
        <p:spPr>
          <a:xfrm>
            <a:off x="3788108" y="4859747"/>
            <a:ext cx="569387" cy="461665"/>
          </a:xfrm>
          <a:prstGeom prst="rect">
            <a:avLst/>
          </a:prstGeom>
          <a:noFill/>
        </p:spPr>
        <p:txBody>
          <a:bodyPr wrap="none" rtlCol="0">
            <a:spAutoFit/>
          </a:bodyPr>
          <a:lstStyle/>
          <a:p>
            <a:r>
              <a:rPr lang="en-US" sz="2400" b="1" dirty="0" smtClean="0"/>
              <a:t>VN</a:t>
            </a:r>
            <a:endParaRPr lang="vi-VN" sz="2400" b="1" dirty="0"/>
          </a:p>
        </p:txBody>
      </p:sp>
      <p:sp>
        <p:nvSpPr>
          <p:cNvPr id="54" name="TextBox 53"/>
          <p:cNvSpPr txBox="1"/>
          <p:nvPr/>
        </p:nvSpPr>
        <p:spPr>
          <a:xfrm>
            <a:off x="2278080" y="4023636"/>
            <a:ext cx="538930" cy="461665"/>
          </a:xfrm>
          <a:prstGeom prst="rect">
            <a:avLst/>
          </a:prstGeom>
          <a:noFill/>
        </p:spPr>
        <p:txBody>
          <a:bodyPr wrap="none" rtlCol="0">
            <a:spAutoFit/>
          </a:bodyPr>
          <a:lstStyle/>
          <a:p>
            <a:r>
              <a:rPr lang="en-US" sz="2400" b="1" dirty="0" smtClean="0"/>
              <a:t>TN</a:t>
            </a:r>
            <a:endParaRPr lang="vi-VN" sz="2400" b="1" dirty="0"/>
          </a:p>
        </p:txBody>
      </p:sp>
      <p:sp>
        <p:nvSpPr>
          <p:cNvPr id="60" name="TextBox 59"/>
          <p:cNvSpPr txBox="1"/>
          <p:nvPr/>
        </p:nvSpPr>
        <p:spPr>
          <a:xfrm>
            <a:off x="633806" y="4808604"/>
            <a:ext cx="546945" cy="461665"/>
          </a:xfrm>
          <a:prstGeom prst="rect">
            <a:avLst/>
          </a:prstGeom>
          <a:noFill/>
        </p:spPr>
        <p:txBody>
          <a:bodyPr wrap="none" rtlCol="0">
            <a:spAutoFit/>
          </a:bodyPr>
          <a:lstStyle/>
          <a:p>
            <a:r>
              <a:rPr lang="en-US" sz="2400" b="1" dirty="0" smtClean="0"/>
              <a:t>CN</a:t>
            </a:r>
            <a:endParaRPr lang="vi-VN" sz="2400" b="1" dirty="0"/>
          </a:p>
        </p:txBody>
      </p:sp>
      <p:sp>
        <p:nvSpPr>
          <p:cNvPr id="64" name="TextBox 63"/>
          <p:cNvSpPr txBox="1"/>
          <p:nvPr/>
        </p:nvSpPr>
        <p:spPr>
          <a:xfrm>
            <a:off x="8967629" y="5718446"/>
            <a:ext cx="569387" cy="461665"/>
          </a:xfrm>
          <a:prstGeom prst="rect">
            <a:avLst/>
          </a:prstGeom>
          <a:noFill/>
        </p:spPr>
        <p:txBody>
          <a:bodyPr wrap="none" rtlCol="0">
            <a:spAutoFit/>
          </a:bodyPr>
          <a:lstStyle/>
          <a:p>
            <a:r>
              <a:rPr lang="en-US" sz="2400" b="1" dirty="0" smtClean="0"/>
              <a:t>VN</a:t>
            </a:r>
            <a:endParaRPr lang="vi-VN" sz="2400" b="1" dirty="0"/>
          </a:p>
        </p:txBody>
      </p:sp>
      <p:cxnSp>
        <p:nvCxnSpPr>
          <p:cNvPr id="43" name="Straight Connector 42"/>
          <p:cNvCxnSpPr/>
          <p:nvPr/>
        </p:nvCxnSpPr>
        <p:spPr>
          <a:xfrm flipH="1">
            <a:off x="6745659" y="3571651"/>
            <a:ext cx="144016" cy="43204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H="1">
            <a:off x="1559742" y="4392438"/>
            <a:ext cx="144016" cy="43204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H="1">
            <a:off x="6457627" y="5157192"/>
            <a:ext cx="144016" cy="43204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a:off x="5886353" y="5694949"/>
            <a:ext cx="550151" cy="461665"/>
          </a:xfrm>
          <a:prstGeom prst="rect">
            <a:avLst/>
          </a:prstGeom>
          <a:noFill/>
        </p:spPr>
        <p:txBody>
          <a:bodyPr wrap="none" rtlCol="0">
            <a:spAutoFit/>
          </a:bodyPr>
          <a:lstStyle/>
          <a:p>
            <a:r>
              <a:rPr lang="en-US" sz="2400" b="1" dirty="0" smtClean="0"/>
              <a:t>CN</a:t>
            </a:r>
            <a:endParaRPr lang="vi-VN" sz="2400" b="1" dirty="0"/>
          </a:p>
        </p:txBody>
      </p:sp>
      <p:cxnSp>
        <p:nvCxnSpPr>
          <p:cNvPr id="13" name="Straight Connector 12"/>
          <p:cNvCxnSpPr/>
          <p:nvPr/>
        </p:nvCxnSpPr>
        <p:spPr>
          <a:xfrm flipV="1">
            <a:off x="347325" y="2315687"/>
            <a:ext cx="1645806" cy="2419"/>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a:off x="2218794" y="2315687"/>
            <a:ext cx="3708017" cy="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a:off x="7963377" y="2351422"/>
            <a:ext cx="3249477" cy="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a:off x="550195" y="4005064"/>
            <a:ext cx="5036912" cy="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a:off x="6967371" y="4005064"/>
            <a:ext cx="3832865" cy="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a:off x="118053" y="4869160"/>
            <a:ext cx="1579543" cy="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a:off x="1843186" y="4869160"/>
            <a:ext cx="1579543" cy="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a:off x="3147158" y="4859748"/>
            <a:ext cx="3820213" cy="687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a:off x="5881563" y="5661248"/>
            <a:ext cx="527813" cy="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a:off x="347325" y="5640954"/>
            <a:ext cx="5294830" cy="18344"/>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flipV="1">
            <a:off x="6736985" y="5680220"/>
            <a:ext cx="4786733" cy="195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sp>
        <p:nvSpPr>
          <p:cNvPr id="82" name="TextBox 81"/>
          <p:cNvSpPr txBox="1"/>
          <p:nvPr/>
        </p:nvSpPr>
        <p:spPr>
          <a:xfrm>
            <a:off x="8696232" y="3944856"/>
            <a:ext cx="569387" cy="461665"/>
          </a:xfrm>
          <a:prstGeom prst="rect">
            <a:avLst/>
          </a:prstGeom>
          <a:noFill/>
        </p:spPr>
        <p:txBody>
          <a:bodyPr wrap="none" rtlCol="0">
            <a:spAutoFit/>
          </a:bodyPr>
          <a:lstStyle/>
          <a:p>
            <a:r>
              <a:rPr lang="en-US" sz="2400" b="1" dirty="0"/>
              <a:t>V</a:t>
            </a:r>
            <a:r>
              <a:rPr lang="en-US" sz="2400" b="1" dirty="0" smtClean="0"/>
              <a:t>N</a:t>
            </a:r>
            <a:endParaRPr lang="vi-VN" sz="2400" b="1" dirty="0"/>
          </a:p>
        </p:txBody>
      </p:sp>
      <p:sp>
        <p:nvSpPr>
          <p:cNvPr id="83" name="Title 1"/>
          <p:cNvSpPr txBox="1">
            <a:spLocks/>
          </p:cNvSpPr>
          <p:nvPr/>
        </p:nvSpPr>
        <p:spPr>
          <a:xfrm>
            <a:off x="-135644" y="373146"/>
            <a:ext cx="12268925" cy="1265435"/>
          </a:xfrm>
          <a:prstGeom prst="rect">
            <a:avLst/>
          </a:prstGeom>
          <a:solidFill>
            <a:schemeClr val="bg1"/>
          </a:solidFill>
          <a:ln>
            <a:noFill/>
          </a:ln>
        </p:spPr>
        <p:style>
          <a:lnRef idx="2">
            <a:schemeClr val="accent2"/>
          </a:lnRef>
          <a:fillRef idx="1">
            <a:schemeClr val="lt1"/>
          </a:fillRef>
          <a:effectRef idx="0">
            <a:schemeClr val="accent2"/>
          </a:effectRef>
          <a:fontRef idx="minor">
            <a:schemeClr val="dk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fontAlgn="base"/>
            <a:r>
              <a:rPr lang="vi-VN" sz="2800" b="1" dirty="0"/>
              <a:t>Bài 2. Tìm bộ phận chủ ngữ, vị ngữ, trạng ngữ trong mỗi câu sau :</a:t>
            </a:r>
            <a:endParaRPr lang="vi-VN" sz="2800" dirty="0"/>
          </a:p>
        </p:txBody>
      </p:sp>
      <p:cxnSp>
        <p:nvCxnSpPr>
          <p:cNvPr id="46" name="Straight Connector 45"/>
          <p:cNvCxnSpPr/>
          <p:nvPr/>
        </p:nvCxnSpPr>
        <p:spPr>
          <a:xfrm>
            <a:off x="8883804" y="2351243"/>
            <a:ext cx="3249477" cy="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V="1">
            <a:off x="118053" y="3191462"/>
            <a:ext cx="4000069" cy="21514"/>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736394" y="2302667"/>
            <a:ext cx="538930" cy="461665"/>
          </a:xfrm>
          <a:prstGeom prst="rect">
            <a:avLst/>
          </a:prstGeom>
          <a:noFill/>
        </p:spPr>
        <p:txBody>
          <a:bodyPr wrap="none" rtlCol="0">
            <a:spAutoFit/>
          </a:bodyPr>
          <a:lstStyle/>
          <a:p>
            <a:r>
              <a:rPr lang="en-US" sz="2400" b="1" dirty="0" smtClean="0"/>
              <a:t>TN</a:t>
            </a:r>
            <a:endParaRPr lang="vi-VN" sz="2400" b="1" dirty="0"/>
          </a:p>
        </p:txBody>
      </p:sp>
      <p:sp>
        <p:nvSpPr>
          <p:cNvPr id="51" name="TextBox 50"/>
          <p:cNvSpPr txBox="1"/>
          <p:nvPr/>
        </p:nvSpPr>
        <p:spPr>
          <a:xfrm>
            <a:off x="3579192" y="2310982"/>
            <a:ext cx="538930" cy="461665"/>
          </a:xfrm>
          <a:prstGeom prst="rect">
            <a:avLst/>
          </a:prstGeom>
          <a:noFill/>
        </p:spPr>
        <p:txBody>
          <a:bodyPr wrap="none" rtlCol="0">
            <a:spAutoFit/>
          </a:bodyPr>
          <a:lstStyle/>
          <a:p>
            <a:r>
              <a:rPr lang="en-US" sz="2400" b="1" dirty="0" smtClean="0"/>
              <a:t>TN</a:t>
            </a:r>
            <a:endParaRPr lang="vi-VN" sz="2400" b="1" dirty="0"/>
          </a:p>
        </p:txBody>
      </p:sp>
      <p:sp>
        <p:nvSpPr>
          <p:cNvPr id="53" name="TextBox 52"/>
          <p:cNvSpPr txBox="1"/>
          <p:nvPr/>
        </p:nvSpPr>
        <p:spPr>
          <a:xfrm>
            <a:off x="2630013" y="5729145"/>
            <a:ext cx="538930" cy="461665"/>
          </a:xfrm>
          <a:prstGeom prst="rect">
            <a:avLst/>
          </a:prstGeom>
          <a:noFill/>
        </p:spPr>
        <p:txBody>
          <a:bodyPr wrap="none" rtlCol="0">
            <a:spAutoFit/>
          </a:bodyPr>
          <a:lstStyle/>
          <a:p>
            <a:r>
              <a:rPr lang="en-US" sz="2400" b="1" dirty="0" smtClean="0"/>
              <a:t>TN</a:t>
            </a:r>
            <a:endParaRPr lang="vi-VN" sz="2400" b="1" dirty="0"/>
          </a:p>
        </p:txBody>
      </p:sp>
      <p:cxnSp>
        <p:nvCxnSpPr>
          <p:cNvPr id="55" name="Straight Connector 54"/>
          <p:cNvCxnSpPr/>
          <p:nvPr/>
        </p:nvCxnSpPr>
        <p:spPr>
          <a:xfrm flipV="1">
            <a:off x="6115112" y="2323098"/>
            <a:ext cx="1645806" cy="2419"/>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sp>
        <p:nvSpPr>
          <p:cNvPr id="56" name="TextBox 55"/>
          <p:cNvSpPr txBox="1"/>
          <p:nvPr/>
        </p:nvSpPr>
        <p:spPr>
          <a:xfrm>
            <a:off x="1167679" y="2441600"/>
            <a:ext cx="1386918" cy="369332"/>
          </a:xfrm>
          <a:prstGeom prst="rect">
            <a:avLst/>
          </a:prstGeom>
          <a:noFill/>
        </p:spPr>
        <p:txBody>
          <a:bodyPr wrap="none" rtlCol="0">
            <a:spAutoFit/>
          </a:bodyPr>
          <a:lstStyle/>
          <a:p>
            <a:r>
              <a:rPr lang="en-US" b="1" dirty="0" smtClean="0">
                <a:solidFill>
                  <a:srgbClr val="0000CC"/>
                </a:solidFill>
                <a:latin typeface="Arial" panose="020B0604020202020204" pitchFamily="34" charset="0"/>
                <a:cs typeface="Arial" panose="020B0604020202020204" pitchFamily="34" charset="0"/>
              </a:rPr>
              <a:t>(</a:t>
            </a:r>
            <a:r>
              <a:rPr lang="en-US" b="1" dirty="0" err="1" smtClean="0">
                <a:solidFill>
                  <a:srgbClr val="0000CC"/>
                </a:solidFill>
                <a:latin typeface="Arial" panose="020B0604020202020204" pitchFamily="34" charset="0"/>
                <a:cs typeface="Arial" panose="020B0604020202020204" pitchFamily="34" charset="0"/>
              </a:rPr>
              <a:t>Thời</a:t>
            </a:r>
            <a:r>
              <a:rPr lang="en-US" b="1" dirty="0" smtClean="0">
                <a:solidFill>
                  <a:srgbClr val="0000CC"/>
                </a:solidFill>
                <a:latin typeface="Arial" panose="020B0604020202020204" pitchFamily="34" charset="0"/>
                <a:cs typeface="Arial" panose="020B0604020202020204" pitchFamily="34" charset="0"/>
              </a:rPr>
              <a:t> </a:t>
            </a:r>
            <a:r>
              <a:rPr lang="en-US" b="1" dirty="0" err="1" smtClean="0">
                <a:solidFill>
                  <a:srgbClr val="0000CC"/>
                </a:solidFill>
                <a:latin typeface="Arial" panose="020B0604020202020204" pitchFamily="34" charset="0"/>
                <a:cs typeface="Arial" panose="020B0604020202020204" pitchFamily="34" charset="0"/>
              </a:rPr>
              <a:t>gian</a:t>
            </a:r>
            <a:r>
              <a:rPr lang="en-US" b="1" dirty="0" smtClean="0">
                <a:solidFill>
                  <a:srgbClr val="0000CC"/>
                </a:solidFill>
                <a:latin typeface="Arial" panose="020B0604020202020204" pitchFamily="34" charset="0"/>
                <a:cs typeface="Arial" panose="020B0604020202020204" pitchFamily="34" charset="0"/>
              </a:rPr>
              <a:t>)</a:t>
            </a:r>
            <a:endParaRPr lang="vi-VN" b="1" dirty="0">
              <a:solidFill>
                <a:srgbClr val="0000CC"/>
              </a:solidFill>
              <a:latin typeface="Arial" panose="020B0604020202020204" pitchFamily="34" charset="0"/>
              <a:cs typeface="Arial" panose="020B0604020202020204" pitchFamily="34" charset="0"/>
            </a:endParaRPr>
          </a:p>
        </p:txBody>
      </p:sp>
      <p:sp>
        <p:nvSpPr>
          <p:cNvPr id="57" name="TextBox 56"/>
          <p:cNvSpPr txBox="1"/>
          <p:nvPr/>
        </p:nvSpPr>
        <p:spPr>
          <a:xfrm>
            <a:off x="3987629" y="2466271"/>
            <a:ext cx="1322798" cy="369332"/>
          </a:xfrm>
          <a:prstGeom prst="rect">
            <a:avLst/>
          </a:prstGeom>
          <a:noFill/>
        </p:spPr>
        <p:txBody>
          <a:bodyPr wrap="none" rtlCol="0">
            <a:spAutoFit/>
          </a:bodyPr>
          <a:lstStyle/>
          <a:p>
            <a:r>
              <a:rPr lang="en-US" b="1" dirty="0" smtClean="0">
                <a:solidFill>
                  <a:srgbClr val="0000CC"/>
                </a:solidFill>
                <a:latin typeface="Arial" panose="020B0604020202020204" pitchFamily="34" charset="0"/>
                <a:cs typeface="Arial" panose="020B0604020202020204" pitchFamily="34" charset="0"/>
              </a:rPr>
              <a:t>(</a:t>
            </a:r>
            <a:r>
              <a:rPr lang="en-US" b="1" dirty="0" err="1" smtClean="0">
                <a:solidFill>
                  <a:srgbClr val="0000CC"/>
                </a:solidFill>
                <a:latin typeface="Arial" panose="020B0604020202020204" pitchFamily="34" charset="0"/>
                <a:cs typeface="Arial" panose="020B0604020202020204" pitchFamily="34" charset="0"/>
              </a:rPr>
              <a:t>nơi</a:t>
            </a:r>
            <a:r>
              <a:rPr lang="en-US" b="1" dirty="0" smtClean="0">
                <a:solidFill>
                  <a:srgbClr val="0000CC"/>
                </a:solidFill>
                <a:latin typeface="Arial" panose="020B0604020202020204" pitchFamily="34" charset="0"/>
                <a:cs typeface="Arial" panose="020B0604020202020204" pitchFamily="34" charset="0"/>
              </a:rPr>
              <a:t> </a:t>
            </a:r>
            <a:r>
              <a:rPr lang="en-US" b="1" dirty="0" err="1" smtClean="0">
                <a:solidFill>
                  <a:srgbClr val="0000CC"/>
                </a:solidFill>
                <a:latin typeface="Arial" panose="020B0604020202020204" pitchFamily="34" charset="0"/>
                <a:cs typeface="Arial" panose="020B0604020202020204" pitchFamily="34" charset="0"/>
              </a:rPr>
              <a:t>chốn</a:t>
            </a:r>
            <a:r>
              <a:rPr lang="en-US" b="1" dirty="0" smtClean="0">
                <a:solidFill>
                  <a:srgbClr val="0000CC"/>
                </a:solidFill>
                <a:latin typeface="Arial" panose="020B0604020202020204" pitchFamily="34" charset="0"/>
                <a:cs typeface="Arial" panose="020B0604020202020204" pitchFamily="34" charset="0"/>
              </a:rPr>
              <a:t>)</a:t>
            </a:r>
            <a:endParaRPr lang="vi-VN" b="1" dirty="0">
              <a:solidFill>
                <a:srgbClr val="0000CC"/>
              </a:solidFill>
              <a:latin typeface="Arial" panose="020B0604020202020204" pitchFamily="34" charset="0"/>
              <a:cs typeface="Arial" panose="020B0604020202020204" pitchFamily="34" charset="0"/>
            </a:endParaRPr>
          </a:p>
        </p:txBody>
      </p:sp>
      <p:sp>
        <p:nvSpPr>
          <p:cNvPr id="58" name="TextBox 57"/>
          <p:cNvSpPr txBox="1"/>
          <p:nvPr/>
        </p:nvSpPr>
        <p:spPr>
          <a:xfrm>
            <a:off x="2690004" y="4107847"/>
            <a:ext cx="1351652" cy="369332"/>
          </a:xfrm>
          <a:prstGeom prst="rect">
            <a:avLst/>
          </a:prstGeom>
          <a:noFill/>
        </p:spPr>
        <p:txBody>
          <a:bodyPr wrap="none" rtlCol="0">
            <a:spAutoFit/>
          </a:bodyPr>
          <a:lstStyle/>
          <a:p>
            <a:r>
              <a:rPr lang="en-US" b="1" dirty="0" smtClean="0">
                <a:solidFill>
                  <a:srgbClr val="0000CC"/>
                </a:solidFill>
                <a:latin typeface="Arial" panose="020B0604020202020204" pitchFamily="34" charset="0"/>
                <a:cs typeface="Arial" panose="020B0604020202020204" pitchFamily="34" charset="0"/>
              </a:rPr>
              <a:t>(</a:t>
            </a:r>
            <a:r>
              <a:rPr lang="en-US" b="1" dirty="0" err="1" smtClean="0">
                <a:solidFill>
                  <a:srgbClr val="0000CC"/>
                </a:solidFill>
                <a:latin typeface="Arial" panose="020B0604020202020204" pitchFamily="34" charset="0"/>
                <a:cs typeface="Arial" panose="020B0604020202020204" pitchFamily="34" charset="0"/>
              </a:rPr>
              <a:t>mục</a:t>
            </a:r>
            <a:r>
              <a:rPr lang="en-US" b="1" dirty="0" smtClean="0">
                <a:solidFill>
                  <a:srgbClr val="0000CC"/>
                </a:solidFill>
                <a:latin typeface="Arial" panose="020B0604020202020204" pitchFamily="34" charset="0"/>
                <a:cs typeface="Arial" panose="020B0604020202020204" pitchFamily="34" charset="0"/>
              </a:rPr>
              <a:t> </a:t>
            </a:r>
            <a:r>
              <a:rPr lang="en-US" b="1" dirty="0" err="1" smtClean="0">
                <a:solidFill>
                  <a:srgbClr val="0000CC"/>
                </a:solidFill>
                <a:latin typeface="Arial" panose="020B0604020202020204" pitchFamily="34" charset="0"/>
                <a:cs typeface="Arial" panose="020B0604020202020204" pitchFamily="34" charset="0"/>
              </a:rPr>
              <a:t>đích</a:t>
            </a:r>
            <a:r>
              <a:rPr lang="en-US" b="1" dirty="0" smtClean="0">
                <a:solidFill>
                  <a:srgbClr val="0000CC"/>
                </a:solidFill>
                <a:latin typeface="Arial" panose="020B0604020202020204" pitchFamily="34" charset="0"/>
                <a:cs typeface="Arial" panose="020B0604020202020204" pitchFamily="34" charset="0"/>
              </a:rPr>
              <a:t>)</a:t>
            </a:r>
            <a:endParaRPr lang="vi-VN" b="1" dirty="0">
              <a:solidFill>
                <a:srgbClr val="0000CC"/>
              </a:solidFill>
              <a:latin typeface="Arial" panose="020B0604020202020204" pitchFamily="34" charset="0"/>
              <a:cs typeface="Arial" panose="020B0604020202020204" pitchFamily="34" charset="0"/>
            </a:endParaRPr>
          </a:p>
        </p:txBody>
      </p:sp>
      <p:sp>
        <p:nvSpPr>
          <p:cNvPr id="59" name="TextBox 58"/>
          <p:cNvSpPr txBox="1"/>
          <p:nvPr/>
        </p:nvSpPr>
        <p:spPr>
          <a:xfrm>
            <a:off x="9265619" y="4787860"/>
            <a:ext cx="1707519" cy="369332"/>
          </a:xfrm>
          <a:prstGeom prst="rect">
            <a:avLst/>
          </a:prstGeom>
          <a:noFill/>
        </p:spPr>
        <p:txBody>
          <a:bodyPr wrap="none" rtlCol="0">
            <a:spAutoFit/>
          </a:bodyPr>
          <a:lstStyle/>
          <a:p>
            <a:r>
              <a:rPr lang="en-US" b="1" dirty="0" smtClean="0">
                <a:solidFill>
                  <a:srgbClr val="0000CC"/>
                </a:solidFill>
                <a:latin typeface="Arial" panose="020B0604020202020204" pitchFamily="34" charset="0"/>
                <a:cs typeface="Arial" panose="020B0604020202020204" pitchFamily="34" charset="0"/>
              </a:rPr>
              <a:t>(</a:t>
            </a:r>
            <a:r>
              <a:rPr lang="en-US" b="1" dirty="0" err="1" smtClean="0">
                <a:solidFill>
                  <a:srgbClr val="0000CC"/>
                </a:solidFill>
                <a:latin typeface="Arial" panose="020B0604020202020204" pitchFamily="34" charset="0"/>
                <a:cs typeface="Arial" panose="020B0604020202020204" pitchFamily="34" charset="0"/>
              </a:rPr>
              <a:t>phương</a:t>
            </a:r>
            <a:r>
              <a:rPr lang="en-US" b="1" dirty="0" smtClean="0">
                <a:solidFill>
                  <a:srgbClr val="0000CC"/>
                </a:solidFill>
                <a:latin typeface="Arial" panose="020B0604020202020204" pitchFamily="34" charset="0"/>
                <a:cs typeface="Arial" panose="020B0604020202020204" pitchFamily="34" charset="0"/>
              </a:rPr>
              <a:t> </a:t>
            </a:r>
            <a:r>
              <a:rPr lang="en-US" b="1" dirty="0" err="1" smtClean="0">
                <a:solidFill>
                  <a:srgbClr val="0000CC"/>
                </a:solidFill>
                <a:latin typeface="Arial" panose="020B0604020202020204" pitchFamily="34" charset="0"/>
                <a:cs typeface="Arial" panose="020B0604020202020204" pitchFamily="34" charset="0"/>
              </a:rPr>
              <a:t>tiện</a:t>
            </a:r>
            <a:r>
              <a:rPr lang="en-US" b="1" dirty="0" smtClean="0">
                <a:solidFill>
                  <a:srgbClr val="0000CC"/>
                </a:solidFill>
                <a:latin typeface="Arial" panose="020B0604020202020204" pitchFamily="34" charset="0"/>
                <a:cs typeface="Arial" panose="020B0604020202020204" pitchFamily="34" charset="0"/>
              </a:rPr>
              <a:t>)</a:t>
            </a:r>
            <a:endParaRPr lang="vi-VN" b="1" dirty="0">
              <a:solidFill>
                <a:srgbClr val="0000CC"/>
              </a:solidFill>
              <a:latin typeface="Arial" panose="020B0604020202020204" pitchFamily="34" charset="0"/>
              <a:cs typeface="Arial" panose="020B0604020202020204" pitchFamily="34" charset="0"/>
            </a:endParaRPr>
          </a:p>
        </p:txBody>
      </p:sp>
      <p:sp>
        <p:nvSpPr>
          <p:cNvPr id="61" name="TextBox 60"/>
          <p:cNvSpPr txBox="1"/>
          <p:nvPr/>
        </p:nvSpPr>
        <p:spPr>
          <a:xfrm>
            <a:off x="8319164" y="4708735"/>
            <a:ext cx="538930" cy="461665"/>
          </a:xfrm>
          <a:prstGeom prst="rect">
            <a:avLst/>
          </a:prstGeom>
          <a:noFill/>
        </p:spPr>
        <p:txBody>
          <a:bodyPr wrap="none" rtlCol="0">
            <a:spAutoFit/>
          </a:bodyPr>
          <a:lstStyle/>
          <a:p>
            <a:r>
              <a:rPr lang="en-US" sz="2400" b="1" dirty="0" smtClean="0"/>
              <a:t>TN</a:t>
            </a:r>
            <a:endParaRPr lang="vi-VN" sz="2400" b="1" dirty="0"/>
          </a:p>
        </p:txBody>
      </p:sp>
      <p:cxnSp>
        <p:nvCxnSpPr>
          <p:cNvPr id="80" name="Straight Connector 79"/>
          <p:cNvCxnSpPr/>
          <p:nvPr/>
        </p:nvCxnSpPr>
        <p:spPr>
          <a:xfrm>
            <a:off x="7194748" y="4797152"/>
            <a:ext cx="4177991" cy="7463"/>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sp>
        <p:nvSpPr>
          <p:cNvPr id="84" name="TextBox 83"/>
          <p:cNvSpPr txBox="1"/>
          <p:nvPr/>
        </p:nvSpPr>
        <p:spPr>
          <a:xfrm>
            <a:off x="3039144" y="5845317"/>
            <a:ext cx="1774845" cy="369332"/>
          </a:xfrm>
          <a:prstGeom prst="rect">
            <a:avLst/>
          </a:prstGeom>
          <a:noFill/>
        </p:spPr>
        <p:txBody>
          <a:bodyPr wrap="none" rtlCol="0">
            <a:spAutoFit/>
          </a:bodyPr>
          <a:lstStyle/>
          <a:p>
            <a:r>
              <a:rPr lang="en-US" b="1" dirty="0" smtClean="0">
                <a:solidFill>
                  <a:srgbClr val="0000CC"/>
                </a:solidFill>
                <a:latin typeface="Arial" panose="020B0604020202020204" pitchFamily="34" charset="0"/>
                <a:cs typeface="Arial" panose="020B0604020202020204" pitchFamily="34" charset="0"/>
              </a:rPr>
              <a:t>(</a:t>
            </a:r>
            <a:r>
              <a:rPr lang="en-US" b="1" dirty="0" err="1" smtClean="0">
                <a:solidFill>
                  <a:srgbClr val="0000CC"/>
                </a:solidFill>
                <a:latin typeface="Arial" panose="020B0604020202020204" pitchFamily="34" charset="0"/>
                <a:cs typeface="Arial" panose="020B0604020202020204" pitchFamily="34" charset="0"/>
              </a:rPr>
              <a:t>nguyên</a:t>
            </a:r>
            <a:r>
              <a:rPr lang="en-US" b="1" dirty="0" smtClean="0">
                <a:solidFill>
                  <a:srgbClr val="0000CC"/>
                </a:solidFill>
                <a:latin typeface="Arial" panose="020B0604020202020204" pitchFamily="34" charset="0"/>
                <a:cs typeface="Arial" panose="020B0604020202020204" pitchFamily="34" charset="0"/>
              </a:rPr>
              <a:t> </a:t>
            </a:r>
            <a:r>
              <a:rPr lang="en-US" b="1" dirty="0" err="1" smtClean="0">
                <a:solidFill>
                  <a:srgbClr val="0000CC"/>
                </a:solidFill>
                <a:latin typeface="Arial" panose="020B0604020202020204" pitchFamily="34" charset="0"/>
                <a:cs typeface="Arial" panose="020B0604020202020204" pitchFamily="34" charset="0"/>
              </a:rPr>
              <a:t>nhân</a:t>
            </a:r>
            <a:r>
              <a:rPr lang="en-US" b="1" dirty="0" smtClean="0">
                <a:solidFill>
                  <a:srgbClr val="0000CC"/>
                </a:solidFill>
                <a:latin typeface="Arial" panose="020B0604020202020204" pitchFamily="34" charset="0"/>
                <a:cs typeface="Arial" panose="020B0604020202020204" pitchFamily="34" charset="0"/>
              </a:rPr>
              <a:t>)</a:t>
            </a:r>
            <a:endParaRPr lang="vi-VN" b="1" dirty="0">
              <a:solidFill>
                <a:srgbClr val="0000C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20559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3"/>
                                        </p:tgtEl>
                                        <p:attrNameLst>
                                          <p:attrName>style.visibility</p:attrName>
                                        </p:attrNameLst>
                                      </p:cBhvr>
                                      <p:to>
                                        <p:strVal val="visible"/>
                                      </p:to>
                                    </p:set>
                                    <p:animEffect transition="in" filter="fade">
                                      <p:cBhvr>
                                        <p:cTn id="7" dur="1000"/>
                                        <p:tgtEl>
                                          <p:spTgt spid="83"/>
                                        </p:tgtEl>
                                      </p:cBhvr>
                                    </p:animEffect>
                                    <p:anim calcmode="lin" valueType="num">
                                      <p:cBhvr>
                                        <p:cTn id="8" dur="1000" fill="hold"/>
                                        <p:tgtEl>
                                          <p:spTgt spid="83"/>
                                        </p:tgtEl>
                                        <p:attrNameLst>
                                          <p:attrName>ppt_x</p:attrName>
                                        </p:attrNameLst>
                                      </p:cBhvr>
                                      <p:tavLst>
                                        <p:tav tm="0">
                                          <p:val>
                                            <p:strVal val="#ppt_x"/>
                                          </p:val>
                                        </p:tav>
                                        <p:tav tm="100000">
                                          <p:val>
                                            <p:strVal val="#ppt_x"/>
                                          </p:val>
                                        </p:tav>
                                      </p:tavLst>
                                    </p:anim>
                                    <p:anim calcmode="lin" valueType="num">
                                      <p:cBhvr>
                                        <p:cTn id="9" dur="1000" fill="hold"/>
                                        <p:tgtEl>
                                          <p:spTgt spid="8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1000"/>
                                        <p:tgtEl>
                                          <p:spTgt spid="12"/>
                                        </p:tgtEl>
                                      </p:cBhvr>
                                    </p:animEffect>
                                    <p:anim calcmode="lin" valueType="num">
                                      <p:cBhvr>
                                        <p:cTn id="29" dur="1000" fill="hold"/>
                                        <p:tgtEl>
                                          <p:spTgt spid="12"/>
                                        </p:tgtEl>
                                        <p:attrNameLst>
                                          <p:attrName>ppt_x</p:attrName>
                                        </p:attrNameLst>
                                      </p:cBhvr>
                                      <p:tavLst>
                                        <p:tav tm="0">
                                          <p:val>
                                            <p:strVal val="#ppt_x"/>
                                          </p:val>
                                        </p:tav>
                                        <p:tav tm="100000">
                                          <p:val>
                                            <p:strVal val="#ppt_x"/>
                                          </p:val>
                                        </p:tav>
                                      </p:tavLst>
                                    </p:anim>
                                    <p:anim calcmode="lin" valueType="num">
                                      <p:cBhvr>
                                        <p:cTn id="30" dur="1000" fill="hold"/>
                                        <p:tgtEl>
                                          <p:spTgt spid="12"/>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animEffect transition="in" filter="fade">
                                      <p:cBhvr>
                                        <p:cTn id="33" dur="1000"/>
                                        <p:tgtEl>
                                          <p:spTgt spid="15"/>
                                        </p:tgtEl>
                                      </p:cBhvr>
                                    </p:animEffect>
                                    <p:anim calcmode="lin" valueType="num">
                                      <p:cBhvr>
                                        <p:cTn id="34" dur="1000" fill="hold"/>
                                        <p:tgtEl>
                                          <p:spTgt spid="15"/>
                                        </p:tgtEl>
                                        <p:attrNameLst>
                                          <p:attrName>ppt_x</p:attrName>
                                        </p:attrNameLst>
                                      </p:cBhvr>
                                      <p:tavLst>
                                        <p:tav tm="0">
                                          <p:val>
                                            <p:strVal val="#ppt_x"/>
                                          </p:val>
                                        </p:tav>
                                        <p:tav tm="100000">
                                          <p:val>
                                            <p:strVal val="#ppt_x"/>
                                          </p:val>
                                        </p:tav>
                                      </p:tavLst>
                                    </p:anim>
                                    <p:anim calcmode="lin" valueType="num">
                                      <p:cBhvr>
                                        <p:cTn id="35" dur="1000" fill="hold"/>
                                        <p:tgtEl>
                                          <p:spTgt spid="15"/>
                                        </p:tgtEl>
                                        <p:attrNameLst>
                                          <p:attrName>ppt_y</p:attrName>
                                        </p:attrNameLst>
                                      </p:cBhvr>
                                      <p:tavLst>
                                        <p:tav tm="0">
                                          <p:val>
                                            <p:strVal val="#ppt_y+.1"/>
                                          </p:val>
                                        </p:tav>
                                        <p:tav tm="100000">
                                          <p:val>
                                            <p:strVal val="#ppt_y"/>
                                          </p:val>
                                        </p:tav>
                                      </p:tavLst>
                                    </p:anim>
                                  </p:childTnLst>
                                </p:cTn>
                              </p:par>
                              <p:par>
                                <p:cTn id="36" presetID="42" presetClass="entr" presetSubtype="0" fill="hold" nodeType="with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fade">
                                      <p:cBhvr>
                                        <p:cTn id="38" dur="1000"/>
                                        <p:tgtEl>
                                          <p:spTgt spid="13"/>
                                        </p:tgtEl>
                                      </p:cBhvr>
                                    </p:animEffect>
                                    <p:anim calcmode="lin" valueType="num">
                                      <p:cBhvr>
                                        <p:cTn id="39" dur="1000" fill="hold"/>
                                        <p:tgtEl>
                                          <p:spTgt spid="13"/>
                                        </p:tgtEl>
                                        <p:attrNameLst>
                                          <p:attrName>ppt_x</p:attrName>
                                        </p:attrNameLst>
                                      </p:cBhvr>
                                      <p:tavLst>
                                        <p:tav tm="0">
                                          <p:val>
                                            <p:strVal val="#ppt_x"/>
                                          </p:val>
                                        </p:tav>
                                        <p:tav tm="100000">
                                          <p:val>
                                            <p:strVal val="#ppt_x"/>
                                          </p:val>
                                        </p:tav>
                                      </p:tavLst>
                                    </p:anim>
                                    <p:anim calcmode="lin" valueType="num">
                                      <p:cBhvr>
                                        <p:cTn id="40" dur="1000" fill="hold"/>
                                        <p:tgtEl>
                                          <p:spTgt spid="13"/>
                                        </p:tgtEl>
                                        <p:attrNameLst>
                                          <p:attrName>ppt_y</p:attrName>
                                        </p:attrNameLst>
                                      </p:cBhvr>
                                      <p:tavLst>
                                        <p:tav tm="0">
                                          <p:val>
                                            <p:strVal val="#ppt_y+.1"/>
                                          </p:val>
                                        </p:tav>
                                        <p:tav tm="100000">
                                          <p:val>
                                            <p:strVal val="#ppt_y"/>
                                          </p:val>
                                        </p:tav>
                                      </p:tavLst>
                                    </p:anim>
                                  </p:childTnLst>
                                </p:cTn>
                              </p:par>
                              <p:par>
                                <p:cTn id="41" presetID="42" presetClass="entr" presetSubtype="0" fill="hold" nodeType="withEffect">
                                  <p:stCondLst>
                                    <p:cond delay="0"/>
                                  </p:stCondLst>
                                  <p:childTnLst>
                                    <p:set>
                                      <p:cBhvr>
                                        <p:cTn id="42" dur="1" fill="hold">
                                          <p:stCondLst>
                                            <p:cond delay="0"/>
                                          </p:stCondLst>
                                        </p:cTn>
                                        <p:tgtEl>
                                          <p:spTgt spid="68"/>
                                        </p:tgtEl>
                                        <p:attrNameLst>
                                          <p:attrName>style.visibility</p:attrName>
                                        </p:attrNameLst>
                                      </p:cBhvr>
                                      <p:to>
                                        <p:strVal val="visible"/>
                                      </p:to>
                                    </p:set>
                                    <p:animEffect transition="in" filter="fade">
                                      <p:cBhvr>
                                        <p:cTn id="43" dur="1000"/>
                                        <p:tgtEl>
                                          <p:spTgt spid="68"/>
                                        </p:tgtEl>
                                      </p:cBhvr>
                                    </p:animEffect>
                                    <p:anim calcmode="lin" valueType="num">
                                      <p:cBhvr>
                                        <p:cTn id="44" dur="1000" fill="hold"/>
                                        <p:tgtEl>
                                          <p:spTgt spid="68"/>
                                        </p:tgtEl>
                                        <p:attrNameLst>
                                          <p:attrName>ppt_x</p:attrName>
                                        </p:attrNameLst>
                                      </p:cBhvr>
                                      <p:tavLst>
                                        <p:tav tm="0">
                                          <p:val>
                                            <p:strVal val="#ppt_x"/>
                                          </p:val>
                                        </p:tav>
                                        <p:tav tm="100000">
                                          <p:val>
                                            <p:strVal val="#ppt_x"/>
                                          </p:val>
                                        </p:tav>
                                      </p:tavLst>
                                    </p:anim>
                                    <p:anim calcmode="lin" valueType="num">
                                      <p:cBhvr>
                                        <p:cTn id="45" dur="1000" fill="hold"/>
                                        <p:tgtEl>
                                          <p:spTgt spid="68"/>
                                        </p:tgtEl>
                                        <p:attrNameLst>
                                          <p:attrName>ppt_y</p:attrName>
                                        </p:attrNameLst>
                                      </p:cBhvr>
                                      <p:tavLst>
                                        <p:tav tm="0">
                                          <p:val>
                                            <p:strVal val="#ppt_y+.1"/>
                                          </p:val>
                                        </p:tav>
                                        <p:tav tm="100000">
                                          <p:val>
                                            <p:strVal val="#ppt_y"/>
                                          </p:val>
                                        </p:tav>
                                      </p:tavLst>
                                    </p:anim>
                                  </p:childTnLst>
                                </p:cTn>
                              </p:par>
                              <p:par>
                                <p:cTn id="46" presetID="42" presetClass="entr" presetSubtype="0" fill="hold" nodeType="withEffect">
                                  <p:stCondLst>
                                    <p:cond delay="0"/>
                                  </p:stCondLst>
                                  <p:childTnLst>
                                    <p:set>
                                      <p:cBhvr>
                                        <p:cTn id="47" dur="1" fill="hold">
                                          <p:stCondLst>
                                            <p:cond delay="0"/>
                                          </p:stCondLst>
                                        </p:cTn>
                                        <p:tgtEl>
                                          <p:spTgt spid="70"/>
                                        </p:tgtEl>
                                        <p:attrNameLst>
                                          <p:attrName>style.visibility</p:attrName>
                                        </p:attrNameLst>
                                      </p:cBhvr>
                                      <p:to>
                                        <p:strVal val="visible"/>
                                      </p:to>
                                    </p:set>
                                    <p:animEffect transition="in" filter="fade">
                                      <p:cBhvr>
                                        <p:cTn id="48" dur="1000"/>
                                        <p:tgtEl>
                                          <p:spTgt spid="70"/>
                                        </p:tgtEl>
                                      </p:cBhvr>
                                    </p:animEffect>
                                    <p:anim calcmode="lin" valueType="num">
                                      <p:cBhvr>
                                        <p:cTn id="49" dur="1000" fill="hold"/>
                                        <p:tgtEl>
                                          <p:spTgt spid="70"/>
                                        </p:tgtEl>
                                        <p:attrNameLst>
                                          <p:attrName>ppt_x</p:attrName>
                                        </p:attrNameLst>
                                      </p:cBhvr>
                                      <p:tavLst>
                                        <p:tav tm="0">
                                          <p:val>
                                            <p:strVal val="#ppt_x"/>
                                          </p:val>
                                        </p:tav>
                                        <p:tav tm="100000">
                                          <p:val>
                                            <p:strVal val="#ppt_x"/>
                                          </p:val>
                                        </p:tav>
                                      </p:tavLst>
                                    </p:anim>
                                    <p:anim calcmode="lin" valueType="num">
                                      <p:cBhvr>
                                        <p:cTn id="50" dur="1000" fill="hold"/>
                                        <p:tgtEl>
                                          <p:spTgt spid="70"/>
                                        </p:tgtEl>
                                        <p:attrNameLst>
                                          <p:attrName>ppt_y</p:attrName>
                                        </p:attrNameLst>
                                      </p:cBhvr>
                                      <p:tavLst>
                                        <p:tav tm="0">
                                          <p:val>
                                            <p:strVal val="#ppt_y+.1"/>
                                          </p:val>
                                        </p:tav>
                                        <p:tav tm="100000">
                                          <p:val>
                                            <p:strVal val="#ppt_y"/>
                                          </p:val>
                                        </p:tav>
                                      </p:tavLst>
                                    </p:anim>
                                  </p:childTnLst>
                                </p:cTn>
                              </p:par>
                              <p:par>
                                <p:cTn id="51" presetID="42" presetClass="entr" presetSubtype="0" fill="hold" nodeType="withEffect">
                                  <p:stCondLst>
                                    <p:cond delay="0"/>
                                  </p:stCondLst>
                                  <p:childTnLst>
                                    <p:set>
                                      <p:cBhvr>
                                        <p:cTn id="52" dur="1" fill="hold">
                                          <p:stCondLst>
                                            <p:cond delay="0"/>
                                          </p:stCondLst>
                                        </p:cTn>
                                        <p:tgtEl>
                                          <p:spTgt spid="46"/>
                                        </p:tgtEl>
                                        <p:attrNameLst>
                                          <p:attrName>style.visibility</p:attrName>
                                        </p:attrNameLst>
                                      </p:cBhvr>
                                      <p:to>
                                        <p:strVal val="visible"/>
                                      </p:to>
                                    </p:set>
                                    <p:animEffect transition="in" filter="fade">
                                      <p:cBhvr>
                                        <p:cTn id="53" dur="1000"/>
                                        <p:tgtEl>
                                          <p:spTgt spid="46"/>
                                        </p:tgtEl>
                                      </p:cBhvr>
                                    </p:animEffect>
                                    <p:anim calcmode="lin" valueType="num">
                                      <p:cBhvr>
                                        <p:cTn id="54" dur="1000" fill="hold"/>
                                        <p:tgtEl>
                                          <p:spTgt spid="46"/>
                                        </p:tgtEl>
                                        <p:attrNameLst>
                                          <p:attrName>ppt_x</p:attrName>
                                        </p:attrNameLst>
                                      </p:cBhvr>
                                      <p:tavLst>
                                        <p:tav tm="0">
                                          <p:val>
                                            <p:strVal val="#ppt_x"/>
                                          </p:val>
                                        </p:tav>
                                        <p:tav tm="100000">
                                          <p:val>
                                            <p:strVal val="#ppt_x"/>
                                          </p:val>
                                        </p:tav>
                                      </p:tavLst>
                                    </p:anim>
                                    <p:anim calcmode="lin" valueType="num">
                                      <p:cBhvr>
                                        <p:cTn id="55" dur="1000" fill="hold"/>
                                        <p:tgtEl>
                                          <p:spTgt spid="46"/>
                                        </p:tgtEl>
                                        <p:attrNameLst>
                                          <p:attrName>ppt_y</p:attrName>
                                        </p:attrNameLst>
                                      </p:cBhvr>
                                      <p:tavLst>
                                        <p:tav tm="0">
                                          <p:val>
                                            <p:strVal val="#ppt_y+.1"/>
                                          </p:val>
                                        </p:tav>
                                        <p:tav tm="100000">
                                          <p:val>
                                            <p:strVal val="#ppt_y"/>
                                          </p:val>
                                        </p:tav>
                                      </p:tavLst>
                                    </p:anim>
                                  </p:childTnLst>
                                </p:cTn>
                              </p:par>
                              <p:par>
                                <p:cTn id="56" presetID="42" presetClass="entr" presetSubtype="0" fill="hold" nodeType="withEffect">
                                  <p:stCondLst>
                                    <p:cond delay="0"/>
                                  </p:stCondLst>
                                  <p:childTnLst>
                                    <p:set>
                                      <p:cBhvr>
                                        <p:cTn id="57" dur="1" fill="hold">
                                          <p:stCondLst>
                                            <p:cond delay="0"/>
                                          </p:stCondLst>
                                        </p:cTn>
                                        <p:tgtEl>
                                          <p:spTgt spid="49"/>
                                        </p:tgtEl>
                                        <p:attrNameLst>
                                          <p:attrName>style.visibility</p:attrName>
                                        </p:attrNameLst>
                                      </p:cBhvr>
                                      <p:to>
                                        <p:strVal val="visible"/>
                                      </p:to>
                                    </p:set>
                                    <p:animEffect transition="in" filter="fade">
                                      <p:cBhvr>
                                        <p:cTn id="58" dur="1000"/>
                                        <p:tgtEl>
                                          <p:spTgt spid="49"/>
                                        </p:tgtEl>
                                      </p:cBhvr>
                                    </p:animEffect>
                                    <p:anim calcmode="lin" valueType="num">
                                      <p:cBhvr>
                                        <p:cTn id="59" dur="1000" fill="hold"/>
                                        <p:tgtEl>
                                          <p:spTgt spid="49"/>
                                        </p:tgtEl>
                                        <p:attrNameLst>
                                          <p:attrName>ppt_x</p:attrName>
                                        </p:attrNameLst>
                                      </p:cBhvr>
                                      <p:tavLst>
                                        <p:tav tm="0">
                                          <p:val>
                                            <p:strVal val="#ppt_x"/>
                                          </p:val>
                                        </p:tav>
                                        <p:tav tm="100000">
                                          <p:val>
                                            <p:strVal val="#ppt_x"/>
                                          </p:val>
                                        </p:tav>
                                      </p:tavLst>
                                    </p:anim>
                                    <p:anim calcmode="lin" valueType="num">
                                      <p:cBhvr>
                                        <p:cTn id="60" dur="1000" fill="hold"/>
                                        <p:tgtEl>
                                          <p:spTgt spid="49"/>
                                        </p:tgtEl>
                                        <p:attrNameLst>
                                          <p:attrName>ppt_y</p:attrName>
                                        </p:attrNameLst>
                                      </p:cBhvr>
                                      <p:tavLst>
                                        <p:tav tm="0">
                                          <p:val>
                                            <p:strVal val="#ppt_y+.1"/>
                                          </p:val>
                                        </p:tav>
                                        <p:tav tm="100000">
                                          <p:val>
                                            <p:strVal val="#ppt_y"/>
                                          </p:val>
                                        </p:tav>
                                      </p:tavLst>
                                    </p:anim>
                                  </p:childTnLst>
                                </p:cTn>
                              </p:par>
                              <p:par>
                                <p:cTn id="61" presetID="42" presetClass="entr" presetSubtype="0" fill="hold" grpId="0" nodeType="withEffect">
                                  <p:stCondLst>
                                    <p:cond delay="0"/>
                                  </p:stCondLst>
                                  <p:childTnLst>
                                    <p:set>
                                      <p:cBhvr>
                                        <p:cTn id="62" dur="1" fill="hold">
                                          <p:stCondLst>
                                            <p:cond delay="0"/>
                                          </p:stCondLst>
                                        </p:cTn>
                                        <p:tgtEl>
                                          <p:spTgt spid="50"/>
                                        </p:tgtEl>
                                        <p:attrNameLst>
                                          <p:attrName>style.visibility</p:attrName>
                                        </p:attrNameLst>
                                      </p:cBhvr>
                                      <p:to>
                                        <p:strVal val="visible"/>
                                      </p:to>
                                    </p:set>
                                    <p:animEffect transition="in" filter="fade">
                                      <p:cBhvr>
                                        <p:cTn id="63" dur="1000"/>
                                        <p:tgtEl>
                                          <p:spTgt spid="50"/>
                                        </p:tgtEl>
                                      </p:cBhvr>
                                    </p:animEffect>
                                    <p:anim calcmode="lin" valueType="num">
                                      <p:cBhvr>
                                        <p:cTn id="64" dur="1000" fill="hold"/>
                                        <p:tgtEl>
                                          <p:spTgt spid="50"/>
                                        </p:tgtEl>
                                        <p:attrNameLst>
                                          <p:attrName>ppt_x</p:attrName>
                                        </p:attrNameLst>
                                      </p:cBhvr>
                                      <p:tavLst>
                                        <p:tav tm="0">
                                          <p:val>
                                            <p:strVal val="#ppt_x"/>
                                          </p:val>
                                        </p:tav>
                                        <p:tav tm="100000">
                                          <p:val>
                                            <p:strVal val="#ppt_x"/>
                                          </p:val>
                                        </p:tav>
                                      </p:tavLst>
                                    </p:anim>
                                    <p:anim calcmode="lin" valueType="num">
                                      <p:cBhvr>
                                        <p:cTn id="65" dur="1000" fill="hold"/>
                                        <p:tgtEl>
                                          <p:spTgt spid="50"/>
                                        </p:tgtEl>
                                        <p:attrNameLst>
                                          <p:attrName>ppt_y</p:attrName>
                                        </p:attrNameLst>
                                      </p:cBhvr>
                                      <p:tavLst>
                                        <p:tav tm="0">
                                          <p:val>
                                            <p:strVal val="#ppt_y+.1"/>
                                          </p:val>
                                        </p:tav>
                                        <p:tav tm="100000">
                                          <p:val>
                                            <p:strVal val="#ppt_y"/>
                                          </p:val>
                                        </p:tav>
                                      </p:tavLst>
                                    </p:anim>
                                  </p:childTnLst>
                                </p:cTn>
                              </p:par>
                              <p:par>
                                <p:cTn id="66" presetID="42" presetClass="entr" presetSubtype="0" fill="hold" grpId="0" nodeType="withEffect">
                                  <p:stCondLst>
                                    <p:cond delay="0"/>
                                  </p:stCondLst>
                                  <p:childTnLst>
                                    <p:set>
                                      <p:cBhvr>
                                        <p:cTn id="67" dur="1" fill="hold">
                                          <p:stCondLst>
                                            <p:cond delay="0"/>
                                          </p:stCondLst>
                                        </p:cTn>
                                        <p:tgtEl>
                                          <p:spTgt spid="51"/>
                                        </p:tgtEl>
                                        <p:attrNameLst>
                                          <p:attrName>style.visibility</p:attrName>
                                        </p:attrNameLst>
                                      </p:cBhvr>
                                      <p:to>
                                        <p:strVal val="visible"/>
                                      </p:to>
                                    </p:set>
                                    <p:animEffect transition="in" filter="fade">
                                      <p:cBhvr>
                                        <p:cTn id="68" dur="1000"/>
                                        <p:tgtEl>
                                          <p:spTgt spid="51"/>
                                        </p:tgtEl>
                                      </p:cBhvr>
                                    </p:animEffect>
                                    <p:anim calcmode="lin" valueType="num">
                                      <p:cBhvr>
                                        <p:cTn id="69" dur="1000" fill="hold"/>
                                        <p:tgtEl>
                                          <p:spTgt spid="51"/>
                                        </p:tgtEl>
                                        <p:attrNameLst>
                                          <p:attrName>ppt_x</p:attrName>
                                        </p:attrNameLst>
                                      </p:cBhvr>
                                      <p:tavLst>
                                        <p:tav tm="0">
                                          <p:val>
                                            <p:strVal val="#ppt_x"/>
                                          </p:val>
                                        </p:tav>
                                        <p:tav tm="100000">
                                          <p:val>
                                            <p:strVal val="#ppt_x"/>
                                          </p:val>
                                        </p:tav>
                                      </p:tavLst>
                                    </p:anim>
                                    <p:anim calcmode="lin" valueType="num">
                                      <p:cBhvr>
                                        <p:cTn id="70" dur="1000" fill="hold"/>
                                        <p:tgtEl>
                                          <p:spTgt spid="51"/>
                                        </p:tgtEl>
                                        <p:attrNameLst>
                                          <p:attrName>ppt_y</p:attrName>
                                        </p:attrNameLst>
                                      </p:cBhvr>
                                      <p:tavLst>
                                        <p:tav tm="0">
                                          <p:val>
                                            <p:strVal val="#ppt_y+.1"/>
                                          </p:val>
                                        </p:tav>
                                        <p:tav tm="100000">
                                          <p:val>
                                            <p:strVal val="#ppt_y"/>
                                          </p:val>
                                        </p:tav>
                                      </p:tavLst>
                                    </p:anim>
                                  </p:childTnLst>
                                </p:cTn>
                              </p:par>
                              <p:par>
                                <p:cTn id="71" presetID="42" presetClass="entr" presetSubtype="0" fill="hold" nodeType="withEffect">
                                  <p:stCondLst>
                                    <p:cond delay="0"/>
                                  </p:stCondLst>
                                  <p:childTnLst>
                                    <p:set>
                                      <p:cBhvr>
                                        <p:cTn id="72" dur="1" fill="hold">
                                          <p:stCondLst>
                                            <p:cond delay="0"/>
                                          </p:stCondLst>
                                        </p:cTn>
                                        <p:tgtEl>
                                          <p:spTgt spid="55"/>
                                        </p:tgtEl>
                                        <p:attrNameLst>
                                          <p:attrName>style.visibility</p:attrName>
                                        </p:attrNameLst>
                                      </p:cBhvr>
                                      <p:to>
                                        <p:strVal val="visible"/>
                                      </p:to>
                                    </p:set>
                                    <p:animEffect transition="in" filter="fade">
                                      <p:cBhvr>
                                        <p:cTn id="73" dur="1000"/>
                                        <p:tgtEl>
                                          <p:spTgt spid="55"/>
                                        </p:tgtEl>
                                      </p:cBhvr>
                                    </p:animEffect>
                                    <p:anim calcmode="lin" valueType="num">
                                      <p:cBhvr>
                                        <p:cTn id="74" dur="1000" fill="hold"/>
                                        <p:tgtEl>
                                          <p:spTgt spid="55"/>
                                        </p:tgtEl>
                                        <p:attrNameLst>
                                          <p:attrName>ppt_x</p:attrName>
                                        </p:attrNameLst>
                                      </p:cBhvr>
                                      <p:tavLst>
                                        <p:tav tm="0">
                                          <p:val>
                                            <p:strVal val="#ppt_x"/>
                                          </p:val>
                                        </p:tav>
                                        <p:tav tm="100000">
                                          <p:val>
                                            <p:strVal val="#ppt_x"/>
                                          </p:val>
                                        </p:tav>
                                      </p:tavLst>
                                    </p:anim>
                                    <p:anim calcmode="lin" valueType="num">
                                      <p:cBhvr>
                                        <p:cTn id="75" dur="1000" fill="hold"/>
                                        <p:tgtEl>
                                          <p:spTgt spid="55"/>
                                        </p:tgtEl>
                                        <p:attrNameLst>
                                          <p:attrName>ppt_y</p:attrName>
                                        </p:attrNameLst>
                                      </p:cBhvr>
                                      <p:tavLst>
                                        <p:tav tm="0">
                                          <p:val>
                                            <p:strVal val="#ppt_y+.1"/>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53" presetClass="entr" presetSubtype="16" fill="hold" grpId="0" nodeType="clickEffect">
                                  <p:stCondLst>
                                    <p:cond delay="0"/>
                                  </p:stCondLst>
                                  <p:childTnLst>
                                    <p:set>
                                      <p:cBhvr>
                                        <p:cTn id="79" dur="1" fill="hold">
                                          <p:stCondLst>
                                            <p:cond delay="0"/>
                                          </p:stCondLst>
                                        </p:cTn>
                                        <p:tgtEl>
                                          <p:spTgt spid="56"/>
                                        </p:tgtEl>
                                        <p:attrNameLst>
                                          <p:attrName>style.visibility</p:attrName>
                                        </p:attrNameLst>
                                      </p:cBhvr>
                                      <p:to>
                                        <p:strVal val="visible"/>
                                      </p:to>
                                    </p:set>
                                    <p:anim calcmode="lin" valueType="num">
                                      <p:cBhvr>
                                        <p:cTn id="80" dur="500" fill="hold"/>
                                        <p:tgtEl>
                                          <p:spTgt spid="56"/>
                                        </p:tgtEl>
                                        <p:attrNameLst>
                                          <p:attrName>ppt_w</p:attrName>
                                        </p:attrNameLst>
                                      </p:cBhvr>
                                      <p:tavLst>
                                        <p:tav tm="0">
                                          <p:val>
                                            <p:fltVal val="0"/>
                                          </p:val>
                                        </p:tav>
                                        <p:tav tm="100000">
                                          <p:val>
                                            <p:strVal val="#ppt_w"/>
                                          </p:val>
                                        </p:tav>
                                      </p:tavLst>
                                    </p:anim>
                                    <p:anim calcmode="lin" valueType="num">
                                      <p:cBhvr>
                                        <p:cTn id="81" dur="500" fill="hold"/>
                                        <p:tgtEl>
                                          <p:spTgt spid="56"/>
                                        </p:tgtEl>
                                        <p:attrNameLst>
                                          <p:attrName>ppt_h</p:attrName>
                                        </p:attrNameLst>
                                      </p:cBhvr>
                                      <p:tavLst>
                                        <p:tav tm="0">
                                          <p:val>
                                            <p:fltVal val="0"/>
                                          </p:val>
                                        </p:tav>
                                        <p:tav tm="100000">
                                          <p:val>
                                            <p:strVal val="#ppt_h"/>
                                          </p:val>
                                        </p:tav>
                                      </p:tavLst>
                                    </p:anim>
                                    <p:animEffect transition="in" filter="fade">
                                      <p:cBhvr>
                                        <p:cTn id="82" dur="500"/>
                                        <p:tgtEl>
                                          <p:spTgt spid="56"/>
                                        </p:tgtEl>
                                      </p:cBhvr>
                                    </p:animEffect>
                                  </p:childTnLst>
                                </p:cTn>
                              </p:par>
                            </p:childTnLst>
                          </p:cTn>
                        </p:par>
                      </p:childTnLst>
                    </p:cTn>
                  </p:par>
                  <p:par>
                    <p:cTn id="83" fill="hold">
                      <p:stCondLst>
                        <p:cond delay="indefinite"/>
                      </p:stCondLst>
                      <p:childTnLst>
                        <p:par>
                          <p:cTn id="84" fill="hold">
                            <p:stCondLst>
                              <p:cond delay="0"/>
                            </p:stCondLst>
                            <p:childTnLst>
                              <p:par>
                                <p:cTn id="85" presetID="53" presetClass="entr" presetSubtype="16" fill="hold" grpId="0" nodeType="clickEffect">
                                  <p:stCondLst>
                                    <p:cond delay="0"/>
                                  </p:stCondLst>
                                  <p:childTnLst>
                                    <p:set>
                                      <p:cBhvr>
                                        <p:cTn id="86" dur="1" fill="hold">
                                          <p:stCondLst>
                                            <p:cond delay="0"/>
                                          </p:stCondLst>
                                        </p:cTn>
                                        <p:tgtEl>
                                          <p:spTgt spid="57"/>
                                        </p:tgtEl>
                                        <p:attrNameLst>
                                          <p:attrName>style.visibility</p:attrName>
                                        </p:attrNameLst>
                                      </p:cBhvr>
                                      <p:to>
                                        <p:strVal val="visible"/>
                                      </p:to>
                                    </p:set>
                                    <p:anim calcmode="lin" valueType="num">
                                      <p:cBhvr>
                                        <p:cTn id="87" dur="500" fill="hold"/>
                                        <p:tgtEl>
                                          <p:spTgt spid="57"/>
                                        </p:tgtEl>
                                        <p:attrNameLst>
                                          <p:attrName>ppt_w</p:attrName>
                                        </p:attrNameLst>
                                      </p:cBhvr>
                                      <p:tavLst>
                                        <p:tav tm="0">
                                          <p:val>
                                            <p:fltVal val="0"/>
                                          </p:val>
                                        </p:tav>
                                        <p:tav tm="100000">
                                          <p:val>
                                            <p:strVal val="#ppt_w"/>
                                          </p:val>
                                        </p:tav>
                                      </p:tavLst>
                                    </p:anim>
                                    <p:anim calcmode="lin" valueType="num">
                                      <p:cBhvr>
                                        <p:cTn id="88" dur="500" fill="hold"/>
                                        <p:tgtEl>
                                          <p:spTgt spid="57"/>
                                        </p:tgtEl>
                                        <p:attrNameLst>
                                          <p:attrName>ppt_h</p:attrName>
                                        </p:attrNameLst>
                                      </p:cBhvr>
                                      <p:tavLst>
                                        <p:tav tm="0">
                                          <p:val>
                                            <p:fltVal val="0"/>
                                          </p:val>
                                        </p:tav>
                                        <p:tav tm="100000">
                                          <p:val>
                                            <p:strVal val="#ppt_h"/>
                                          </p:val>
                                        </p:tav>
                                      </p:tavLst>
                                    </p:anim>
                                    <p:animEffect transition="in" filter="fade">
                                      <p:cBhvr>
                                        <p:cTn id="89" dur="500"/>
                                        <p:tgtEl>
                                          <p:spTgt spid="57"/>
                                        </p:tgtEl>
                                      </p:cBhvr>
                                    </p:animEffect>
                                  </p:childTnLst>
                                </p:cTn>
                              </p:par>
                            </p:childTnLst>
                          </p:cTn>
                        </p:par>
                      </p:childTnLst>
                    </p:cTn>
                  </p:par>
                  <p:par>
                    <p:cTn id="90" fill="hold">
                      <p:stCondLst>
                        <p:cond delay="indefinite"/>
                      </p:stCondLst>
                      <p:childTnLst>
                        <p:par>
                          <p:cTn id="91" fill="hold">
                            <p:stCondLst>
                              <p:cond delay="0"/>
                            </p:stCondLst>
                            <p:childTnLst>
                              <p:par>
                                <p:cTn id="92" presetID="42" presetClass="entr" presetSubtype="0" fill="hold" nodeType="clickEffect">
                                  <p:stCondLst>
                                    <p:cond delay="0"/>
                                  </p:stCondLst>
                                  <p:childTnLst>
                                    <p:set>
                                      <p:cBhvr>
                                        <p:cTn id="93" dur="1" fill="hold">
                                          <p:stCondLst>
                                            <p:cond delay="0"/>
                                          </p:stCondLst>
                                        </p:cTn>
                                        <p:tgtEl>
                                          <p:spTgt spid="43"/>
                                        </p:tgtEl>
                                        <p:attrNameLst>
                                          <p:attrName>style.visibility</p:attrName>
                                        </p:attrNameLst>
                                      </p:cBhvr>
                                      <p:to>
                                        <p:strVal val="visible"/>
                                      </p:to>
                                    </p:set>
                                    <p:animEffect transition="in" filter="fade">
                                      <p:cBhvr>
                                        <p:cTn id="94" dur="1000"/>
                                        <p:tgtEl>
                                          <p:spTgt spid="43"/>
                                        </p:tgtEl>
                                      </p:cBhvr>
                                    </p:animEffect>
                                    <p:anim calcmode="lin" valueType="num">
                                      <p:cBhvr>
                                        <p:cTn id="95" dur="1000" fill="hold"/>
                                        <p:tgtEl>
                                          <p:spTgt spid="43"/>
                                        </p:tgtEl>
                                        <p:attrNameLst>
                                          <p:attrName>ppt_x</p:attrName>
                                        </p:attrNameLst>
                                      </p:cBhvr>
                                      <p:tavLst>
                                        <p:tav tm="0">
                                          <p:val>
                                            <p:strVal val="#ppt_x"/>
                                          </p:val>
                                        </p:tav>
                                        <p:tav tm="100000">
                                          <p:val>
                                            <p:strVal val="#ppt_x"/>
                                          </p:val>
                                        </p:tav>
                                      </p:tavLst>
                                    </p:anim>
                                    <p:anim calcmode="lin" valueType="num">
                                      <p:cBhvr>
                                        <p:cTn id="96" dur="1000" fill="hold"/>
                                        <p:tgtEl>
                                          <p:spTgt spid="43"/>
                                        </p:tgtEl>
                                        <p:attrNameLst>
                                          <p:attrName>ppt_y</p:attrName>
                                        </p:attrNameLst>
                                      </p:cBhvr>
                                      <p:tavLst>
                                        <p:tav tm="0">
                                          <p:val>
                                            <p:strVal val="#ppt_y+.1"/>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42" presetClass="entr" presetSubtype="0" fill="hold" grpId="0" nodeType="clickEffect">
                                  <p:stCondLst>
                                    <p:cond delay="0"/>
                                  </p:stCondLst>
                                  <p:childTnLst>
                                    <p:set>
                                      <p:cBhvr>
                                        <p:cTn id="100" dur="1" fill="hold">
                                          <p:stCondLst>
                                            <p:cond delay="0"/>
                                          </p:stCondLst>
                                        </p:cTn>
                                        <p:tgtEl>
                                          <p:spTgt spid="48"/>
                                        </p:tgtEl>
                                        <p:attrNameLst>
                                          <p:attrName>style.visibility</p:attrName>
                                        </p:attrNameLst>
                                      </p:cBhvr>
                                      <p:to>
                                        <p:strVal val="visible"/>
                                      </p:to>
                                    </p:set>
                                    <p:animEffect transition="in" filter="fade">
                                      <p:cBhvr>
                                        <p:cTn id="101" dur="1000"/>
                                        <p:tgtEl>
                                          <p:spTgt spid="48"/>
                                        </p:tgtEl>
                                      </p:cBhvr>
                                    </p:animEffect>
                                    <p:anim calcmode="lin" valueType="num">
                                      <p:cBhvr>
                                        <p:cTn id="102" dur="1000" fill="hold"/>
                                        <p:tgtEl>
                                          <p:spTgt spid="48"/>
                                        </p:tgtEl>
                                        <p:attrNameLst>
                                          <p:attrName>ppt_x</p:attrName>
                                        </p:attrNameLst>
                                      </p:cBhvr>
                                      <p:tavLst>
                                        <p:tav tm="0">
                                          <p:val>
                                            <p:strVal val="#ppt_x"/>
                                          </p:val>
                                        </p:tav>
                                        <p:tav tm="100000">
                                          <p:val>
                                            <p:strVal val="#ppt_x"/>
                                          </p:val>
                                        </p:tav>
                                      </p:tavLst>
                                    </p:anim>
                                    <p:anim calcmode="lin" valueType="num">
                                      <p:cBhvr>
                                        <p:cTn id="103" dur="1000" fill="hold"/>
                                        <p:tgtEl>
                                          <p:spTgt spid="48"/>
                                        </p:tgtEl>
                                        <p:attrNameLst>
                                          <p:attrName>ppt_y</p:attrName>
                                        </p:attrNameLst>
                                      </p:cBhvr>
                                      <p:tavLst>
                                        <p:tav tm="0">
                                          <p:val>
                                            <p:strVal val="#ppt_y+.1"/>
                                          </p:val>
                                        </p:tav>
                                        <p:tav tm="100000">
                                          <p:val>
                                            <p:strVal val="#ppt_y"/>
                                          </p:val>
                                        </p:tav>
                                      </p:tavLst>
                                    </p:anim>
                                  </p:childTnLst>
                                </p:cTn>
                              </p:par>
                              <p:par>
                                <p:cTn id="104" presetID="42" presetClass="entr" presetSubtype="0" fill="hold" grpId="0" nodeType="withEffect">
                                  <p:stCondLst>
                                    <p:cond delay="0"/>
                                  </p:stCondLst>
                                  <p:childTnLst>
                                    <p:set>
                                      <p:cBhvr>
                                        <p:cTn id="105" dur="1" fill="hold">
                                          <p:stCondLst>
                                            <p:cond delay="0"/>
                                          </p:stCondLst>
                                        </p:cTn>
                                        <p:tgtEl>
                                          <p:spTgt spid="54"/>
                                        </p:tgtEl>
                                        <p:attrNameLst>
                                          <p:attrName>style.visibility</p:attrName>
                                        </p:attrNameLst>
                                      </p:cBhvr>
                                      <p:to>
                                        <p:strVal val="visible"/>
                                      </p:to>
                                    </p:set>
                                    <p:animEffect transition="in" filter="fade">
                                      <p:cBhvr>
                                        <p:cTn id="106" dur="1000"/>
                                        <p:tgtEl>
                                          <p:spTgt spid="54"/>
                                        </p:tgtEl>
                                      </p:cBhvr>
                                    </p:animEffect>
                                    <p:anim calcmode="lin" valueType="num">
                                      <p:cBhvr>
                                        <p:cTn id="107" dur="1000" fill="hold"/>
                                        <p:tgtEl>
                                          <p:spTgt spid="54"/>
                                        </p:tgtEl>
                                        <p:attrNameLst>
                                          <p:attrName>ppt_x</p:attrName>
                                        </p:attrNameLst>
                                      </p:cBhvr>
                                      <p:tavLst>
                                        <p:tav tm="0">
                                          <p:val>
                                            <p:strVal val="#ppt_x"/>
                                          </p:val>
                                        </p:tav>
                                        <p:tav tm="100000">
                                          <p:val>
                                            <p:strVal val="#ppt_x"/>
                                          </p:val>
                                        </p:tav>
                                      </p:tavLst>
                                    </p:anim>
                                    <p:anim calcmode="lin" valueType="num">
                                      <p:cBhvr>
                                        <p:cTn id="108" dur="1000" fill="hold"/>
                                        <p:tgtEl>
                                          <p:spTgt spid="54"/>
                                        </p:tgtEl>
                                        <p:attrNameLst>
                                          <p:attrName>ppt_y</p:attrName>
                                        </p:attrNameLst>
                                      </p:cBhvr>
                                      <p:tavLst>
                                        <p:tav tm="0">
                                          <p:val>
                                            <p:strVal val="#ppt_y+.1"/>
                                          </p:val>
                                        </p:tav>
                                        <p:tav tm="100000">
                                          <p:val>
                                            <p:strVal val="#ppt_y"/>
                                          </p:val>
                                        </p:tav>
                                      </p:tavLst>
                                    </p:anim>
                                  </p:childTnLst>
                                </p:cTn>
                              </p:par>
                              <p:par>
                                <p:cTn id="109" presetID="42" presetClass="entr" presetSubtype="0" fill="hold" nodeType="withEffect">
                                  <p:stCondLst>
                                    <p:cond delay="0"/>
                                  </p:stCondLst>
                                  <p:childTnLst>
                                    <p:set>
                                      <p:cBhvr>
                                        <p:cTn id="110" dur="1" fill="hold">
                                          <p:stCondLst>
                                            <p:cond delay="0"/>
                                          </p:stCondLst>
                                        </p:cTn>
                                        <p:tgtEl>
                                          <p:spTgt spid="71"/>
                                        </p:tgtEl>
                                        <p:attrNameLst>
                                          <p:attrName>style.visibility</p:attrName>
                                        </p:attrNameLst>
                                      </p:cBhvr>
                                      <p:to>
                                        <p:strVal val="visible"/>
                                      </p:to>
                                    </p:set>
                                    <p:animEffect transition="in" filter="fade">
                                      <p:cBhvr>
                                        <p:cTn id="111" dur="1000"/>
                                        <p:tgtEl>
                                          <p:spTgt spid="71"/>
                                        </p:tgtEl>
                                      </p:cBhvr>
                                    </p:animEffect>
                                    <p:anim calcmode="lin" valueType="num">
                                      <p:cBhvr>
                                        <p:cTn id="112" dur="1000" fill="hold"/>
                                        <p:tgtEl>
                                          <p:spTgt spid="71"/>
                                        </p:tgtEl>
                                        <p:attrNameLst>
                                          <p:attrName>ppt_x</p:attrName>
                                        </p:attrNameLst>
                                      </p:cBhvr>
                                      <p:tavLst>
                                        <p:tav tm="0">
                                          <p:val>
                                            <p:strVal val="#ppt_x"/>
                                          </p:val>
                                        </p:tav>
                                        <p:tav tm="100000">
                                          <p:val>
                                            <p:strVal val="#ppt_x"/>
                                          </p:val>
                                        </p:tav>
                                      </p:tavLst>
                                    </p:anim>
                                    <p:anim calcmode="lin" valueType="num">
                                      <p:cBhvr>
                                        <p:cTn id="113" dur="1000" fill="hold"/>
                                        <p:tgtEl>
                                          <p:spTgt spid="71"/>
                                        </p:tgtEl>
                                        <p:attrNameLst>
                                          <p:attrName>ppt_y</p:attrName>
                                        </p:attrNameLst>
                                      </p:cBhvr>
                                      <p:tavLst>
                                        <p:tav tm="0">
                                          <p:val>
                                            <p:strVal val="#ppt_y+.1"/>
                                          </p:val>
                                        </p:tav>
                                        <p:tav tm="100000">
                                          <p:val>
                                            <p:strVal val="#ppt_y"/>
                                          </p:val>
                                        </p:tav>
                                      </p:tavLst>
                                    </p:anim>
                                  </p:childTnLst>
                                </p:cTn>
                              </p:par>
                              <p:par>
                                <p:cTn id="114" presetID="42" presetClass="entr" presetSubtype="0" fill="hold" nodeType="withEffect">
                                  <p:stCondLst>
                                    <p:cond delay="0"/>
                                  </p:stCondLst>
                                  <p:childTnLst>
                                    <p:set>
                                      <p:cBhvr>
                                        <p:cTn id="115" dur="1" fill="hold">
                                          <p:stCondLst>
                                            <p:cond delay="0"/>
                                          </p:stCondLst>
                                        </p:cTn>
                                        <p:tgtEl>
                                          <p:spTgt spid="72"/>
                                        </p:tgtEl>
                                        <p:attrNameLst>
                                          <p:attrName>style.visibility</p:attrName>
                                        </p:attrNameLst>
                                      </p:cBhvr>
                                      <p:to>
                                        <p:strVal val="visible"/>
                                      </p:to>
                                    </p:set>
                                    <p:animEffect transition="in" filter="fade">
                                      <p:cBhvr>
                                        <p:cTn id="116" dur="1000"/>
                                        <p:tgtEl>
                                          <p:spTgt spid="72"/>
                                        </p:tgtEl>
                                      </p:cBhvr>
                                    </p:animEffect>
                                    <p:anim calcmode="lin" valueType="num">
                                      <p:cBhvr>
                                        <p:cTn id="117" dur="1000" fill="hold"/>
                                        <p:tgtEl>
                                          <p:spTgt spid="72"/>
                                        </p:tgtEl>
                                        <p:attrNameLst>
                                          <p:attrName>ppt_x</p:attrName>
                                        </p:attrNameLst>
                                      </p:cBhvr>
                                      <p:tavLst>
                                        <p:tav tm="0">
                                          <p:val>
                                            <p:strVal val="#ppt_x"/>
                                          </p:val>
                                        </p:tav>
                                        <p:tav tm="100000">
                                          <p:val>
                                            <p:strVal val="#ppt_x"/>
                                          </p:val>
                                        </p:tav>
                                      </p:tavLst>
                                    </p:anim>
                                    <p:anim calcmode="lin" valueType="num">
                                      <p:cBhvr>
                                        <p:cTn id="118" dur="1000" fill="hold"/>
                                        <p:tgtEl>
                                          <p:spTgt spid="72"/>
                                        </p:tgtEl>
                                        <p:attrNameLst>
                                          <p:attrName>ppt_y</p:attrName>
                                        </p:attrNameLst>
                                      </p:cBhvr>
                                      <p:tavLst>
                                        <p:tav tm="0">
                                          <p:val>
                                            <p:strVal val="#ppt_y+.1"/>
                                          </p:val>
                                        </p:tav>
                                        <p:tav tm="100000">
                                          <p:val>
                                            <p:strVal val="#ppt_y"/>
                                          </p:val>
                                        </p:tav>
                                      </p:tavLst>
                                    </p:anim>
                                  </p:childTnLst>
                                </p:cTn>
                              </p:par>
                              <p:par>
                                <p:cTn id="119" presetID="42" presetClass="entr" presetSubtype="0" fill="hold" grpId="0" nodeType="withEffect">
                                  <p:stCondLst>
                                    <p:cond delay="0"/>
                                  </p:stCondLst>
                                  <p:childTnLst>
                                    <p:set>
                                      <p:cBhvr>
                                        <p:cTn id="120" dur="1" fill="hold">
                                          <p:stCondLst>
                                            <p:cond delay="0"/>
                                          </p:stCondLst>
                                        </p:cTn>
                                        <p:tgtEl>
                                          <p:spTgt spid="82"/>
                                        </p:tgtEl>
                                        <p:attrNameLst>
                                          <p:attrName>style.visibility</p:attrName>
                                        </p:attrNameLst>
                                      </p:cBhvr>
                                      <p:to>
                                        <p:strVal val="visible"/>
                                      </p:to>
                                    </p:set>
                                    <p:animEffect transition="in" filter="fade">
                                      <p:cBhvr>
                                        <p:cTn id="121" dur="1000"/>
                                        <p:tgtEl>
                                          <p:spTgt spid="82"/>
                                        </p:tgtEl>
                                      </p:cBhvr>
                                    </p:animEffect>
                                    <p:anim calcmode="lin" valueType="num">
                                      <p:cBhvr>
                                        <p:cTn id="122" dur="1000" fill="hold"/>
                                        <p:tgtEl>
                                          <p:spTgt spid="82"/>
                                        </p:tgtEl>
                                        <p:attrNameLst>
                                          <p:attrName>ppt_x</p:attrName>
                                        </p:attrNameLst>
                                      </p:cBhvr>
                                      <p:tavLst>
                                        <p:tav tm="0">
                                          <p:val>
                                            <p:strVal val="#ppt_x"/>
                                          </p:val>
                                        </p:tav>
                                        <p:tav tm="100000">
                                          <p:val>
                                            <p:strVal val="#ppt_x"/>
                                          </p:val>
                                        </p:tav>
                                      </p:tavLst>
                                    </p:anim>
                                    <p:anim calcmode="lin" valueType="num">
                                      <p:cBhvr>
                                        <p:cTn id="123" dur="1000" fill="hold"/>
                                        <p:tgtEl>
                                          <p:spTgt spid="82"/>
                                        </p:tgtEl>
                                        <p:attrNameLst>
                                          <p:attrName>ppt_y</p:attrName>
                                        </p:attrNameLst>
                                      </p:cBhvr>
                                      <p:tavLst>
                                        <p:tav tm="0">
                                          <p:val>
                                            <p:strVal val="#ppt_y+.1"/>
                                          </p:val>
                                        </p:tav>
                                        <p:tav tm="100000">
                                          <p:val>
                                            <p:strVal val="#ppt_y"/>
                                          </p:val>
                                        </p:tav>
                                      </p:tavLst>
                                    </p:anim>
                                  </p:childTnLst>
                                </p:cTn>
                              </p:par>
                            </p:childTnLst>
                          </p:cTn>
                        </p:par>
                      </p:childTnLst>
                    </p:cTn>
                  </p:par>
                  <p:par>
                    <p:cTn id="124" fill="hold">
                      <p:stCondLst>
                        <p:cond delay="indefinite"/>
                      </p:stCondLst>
                      <p:childTnLst>
                        <p:par>
                          <p:cTn id="125" fill="hold">
                            <p:stCondLst>
                              <p:cond delay="0"/>
                            </p:stCondLst>
                            <p:childTnLst>
                              <p:par>
                                <p:cTn id="126" presetID="53" presetClass="entr" presetSubtype="16" fill="hold" grpId="0" nodeType="clickEffect">
                                  <p:stCondLst>
                                    <p:cond delay="0"/>
                                  </p:stCondLst>
                                  <p:childTnLst>
                                    <p:set>
                                      <p:cBhvr>
                                        <p:cTn id="127" dur="1" fill="hold">
                                          <p:stCondLst>
                                            <p:cond delay="0"/>
                                          </p:stCondLst>
                                        </p:cTn>
                                        <p:tgtEl>
                                          <p:spTgt spid="58"/>
                                        </p:tgtEl>
                                        <p:attrNameLst>
                                          <p:attrName>style.visibility</p:attrName>
                                        </p:attrNameLst>
                                      </p:cBhvr>
                                      <p:to>
                                        <p:strVal val="visible"/>
                                      </p:to>
                                    </p:set>
                                    <p:anim calcmode="lin" valueType="num">
                                      <p:cBhvr>
                                        <p:cTn id="128" dur="500" fill="hold"/>
                                        <p:tgtEl>
                                          <p:spTgt spid="58"/>
                                        </p:tgtEl>
                                        <p:attrNameLst>
                                          <p:attrName>ppt_w</p:attrName>
                                        </p:attrNameLst>
                                      </p:cBhvr>
                                      <p:tavLst>
                                        <p:tav tm="0">
                                          <p:val>
                                            <p:fltVal val="0"/>
                                          </p:val>
                                        </p:tav>
                                        <p:tav tm="100000">
                                          <p:val>
                                            <p:strVal val="#ppt_w"/>
                                          </p:val>
                                        </p:tav>
                                      </p:tavLst>
                                    </p:anim>
                                    <p:anim calcmode="lin" valueType="num">
                                      <p:cBhvr>
                                        <p:cTn id="129" dur="500" fill="hold"/>
                                        <p:tgtEl>
                                          <p:spTgt spid="58"/>
                                        </p:tgtEl>
                                        <p:attrNameLst>
                                          <p:attrName>ppt_h</p:attrName>
                                        </p:attrNameLst>
                                      </p:cBhvr>
                                      <p:tavLst>
                                        <p:tav tm="0">
                                          <p:val>
                                            <p:fltVal val="0"/>
                                          </p:val>
                                        </p:tav>
                                        <p:tav tm="100000">
                                          <p:val>
                                            <p:strVal val="#ppt_h"/>
                                          </p:val>
                                        </p:tav>
                                      </p:tavLst>
                                    </p:anim>
                                    <p:animEffect transition="in" filter="fade">
                                      <p:cBhvr>
                                        <p:cTn id="130" dur="500"/>
                                        <p:tgtEl>
                                          <p:spTgt spid="58"/>
                                        </p:tgtEl>
                                      </p:cBhvr>
                                    </p:animEffect>
                                  </p:childTnLst>
                                </p:cTn>
                              </p:par>
                            </p:childTnLst>
                          </p:cTn>
                        </p:par>
                      </p:childTnLst>
                    </p:cTn>
                  </p:par>
                  <p:par>
                    <p:cTn id="131" fill="hold">
                      <p:stCondLst>
                        <p:cond delay="indefinite"/>
                      </p:stCondLst>
                      <p:childTnLst>
                        <p:par>
                          <p:cTn id="132" fill="hold">
                            <p:stCondLst>
                              <p:cond delay="0"/>
                            </p:stCondLst>
                            <p:childTnLst>
                              <p:par>
                                <p:cTn id="133" presetID="42" presetClass="entr" presetSubtype="0" fill="hold" nodeType="clickEffect">
                                  <p:stCondLst>
                                    <p:cond delay="0"/>
                                  </p:stCondLst>
                                  <p:childTnLst>
                                    <p:set>
                                      <p:cBhvr>
                                        <p:cTn id="134" dur="1" fill="hold">
                                          <p:stCondLst>
                                            <p:cond delay="0"/>
                                          </p:stCondLst>
                                        </p:cTn>
                                        <p:tgtEl>
                                          <p:spTgt spid="44"/>
                                        </p:tgtEl>
                                        <p:attrNameLst>
                                          <p:attrName>style.visibility</p:attrName>
                                        </p:attrNameLst>
                                      </p:cBhvr>
                                      <p:to>
                                        <p:strVal val="visible"/>
                                      </p:to>
                                    </p:set>
                                    <p:animEffect transition="in" filter="fade">
                                      <p:cBhvr>
                                        <p:cTn id="135" dur="1000"/>
                                        <p:tgtEl>
                                          <p:spTgt spid="44"/>
                                        </p:tgtEl>
                                      </p:cBhvr>
                                    </p:animEffect>
                                    <p:anim calcmode="lin" valueType="num">
                                      <p:cBhvr>
                                        <p:cTn id="136" dur="1000" fill="hold"/>
                                        <p:tgtEl>
                                          <p:spTgt spid="44"/>
                                        </p:tgtEl>
                                        <p:attrNameLst>
                                          <p:attrName>ppt_x</p:attrName>
                                        </p:attrNameLst>
                                      </p:cBhvr>
                                      <p:tavLst>
                                        <p:tav tm="0">
                                          <p:val>
                                            <p:strVal val="#ppt_x"/>
                                          </p:val>
                                        </p:tav>
                                        <p:tav tm="100000">
                                          <p:val>
                                            <p:strVal val="#ppt_x"/>
                                          </p:val>
                                        </p:tav>
                                      </p:tavLst>
                                    </p:anim>
                                    <p:anim calcmode="lin" valueType="num">
                                      <p:cBhvr>
                                        <p:cTn id="137" dur="1000" fill="hold"/>
                                        <p:tgtEl>
                                          <p:spTgt spid="44"/>
                                        </p:tgtEl>
                                        <p:attrNameLst>
                                          <p:attrName>ppt_y</p:attrName>
                                        </p:attrNameLst>
                                      </p:cBhvr>
                                      <p:tavLst>
                                        <p:tav tm="0">
                                          <p:val>
                                            <p:strVal val="#ppt_y+.1"/>
                                          </p:val>
                                        </p:tav>
                                        <p:tav tm="100000">
                                          <p:val>
                                            <p:strVal val="#ppt_y"/>
                                          </p:val>
                                        </p:tav>
                                      </p:tavLst>
                                    </p:anim>
                                  </p:childTnLst>
                                </p:cTn>
                              </p:par>
                            </p:childTnLst>
                          </p:cTn>
                        </p:par>
                      </p:childTnLst>
                    </p:cTn>
                  </p:par>
                  <p:par>
                    <p:cTn id="138" fill="hold">
                      <p:stCondLst>
                        <p:cond delay="indefinite"/>
                      </p:stCondLst>
                      <p:childTnLst>
                        <p:par>
                          <p:cTn id="139" fill="hold">
                            <p:stCondLst>
                              <p:cond delay="0"/>
                            </p:stCondLst>
                            <p:childTnLst>
                              <p:par>
                                <p:cTn id="140" presetID="42" presetClass="entr" presetSubtype="0" fill="hold" grpId="0" nodeType="clickEffect">
                                  <p:stCondLst>
                                    <p:cond delay="0"/>
                                  </p:stCondLst>
                                  <p:childTnLst>
                                    <p:set>
                                      <p:cBhvr>
                                        <p:cTn id="141" dur="1" fill="hold">
                                          <p:stCondLst>
                                            <p:cond delay="0"/>
                                          </p:stCondLst>
                                        </p:cTn>
                                        <p:tgtEl>
                                          <p:spTgt spid="52"/>
                                        </p:tgtEl>
                                        <p:attrNameLst>
                                          <p:attrName>style.visibility</p:attrName>
                                        </p:attrNameLst>
                                      </p:cBhvr>
                                      <p:to>
                                        <p:strVal val="visible"/>
                                      </p:to>
                                    </p:set>
                                    <p:animEffect transition="in" filter="fade">
                                      <p:cBhvr>
                                        <p:cTn id="142" dur="1000"/>
                                        <p:tgtEl>
                                          <p:spTgt spid="52"/>
                                        </p:tgtEl>
                                      </p:cBhvr>
                                    </p:animEffect>
                                    <p:anim calcmode="lin" valueType="num">
                                      <p:cBhvr>
                                        <p:cTn id="143" dur="1000" fill="hold"/>
                                        <p:tgtEl>
                                          <p:spTgt spid="52"/>
                                        </p:tgtEl>
                                        <p:attrNameLst>
                                          <p:attrName>ppt_x</p:attrName>
                                        </p:attrNameLst>
                                      </p:cBhvr>
                                      <p:tavLst>
                                        <p:tav tm="0">
                                          <p:val>
                                            <p:strVal val="#ppt_x"/>
                                          </p:val>
                                        </p:tav>
                                        <p:tav tm="100000">
                                          <p:val>
                                            <p:strVal val="#ppt_x"/>
                                          </p:val>
                                        </p:tav>
                                      </p:tavLst>
                                    </p:anim>
                                    <p:anim calcmode="lin" valueType="num">
                                      <p:cBhvr>
                                        <p:cTn id="144" dur="1000" fill="hold"/>
                                        <p:tgtEl>
                                          <p:spTgt spid="52"/>
                                        </p:tgtEl>
                                        <p:attrNameLst>
                                          <p:attrName>ppt_y</p:attrName>
                                        </p:attrNameLst>
                                      </p:cBhvr>
                                      <p:tavLst>
                                        <p:tav tm="0">
                                          <p:val>
                                            <p:strVal val="#ppt_y+.1"/>
                                          </p:val>
                                        </p:tav>
                                        <p:tav tm="100000">
                                          <p:val>
                                            <p:strVal val="#ppt_y"/>
                                          </p:val>
                                        </p:tav>
                                      </p:tavLst>
                                    </p:anim>
                                  </p:childTnLst>
                                </p:cTn>
                              </p:par>
                              <p:par>
                                <p:cTn id="145" presetID="42" presetClass="entr" presetSubtype="0" fill="hold" grpId="0" nodeType="withEffect">
                                  <p:stCondLst>
                                    <p:cond delay="0"/>
                                  </p:stCondLst>
                                  <p:childTnLst>
                                    <p:set>
                                      <p:cBhvr>
                                        <p:cTn id="146" dur="1" fill="hold">
                                          <p:stCondLst>
                                            <p:cond delay="0"/>
                                          </p:stCondLst>
                                        </p:cTn>
                                        <p:tgtEl>
                                          <p:spTgt spid="60"/>
                                        </p:tgtEl>
                                        <p:attrNameLst>
                                          <p:attrName>style.visibility</p:attrName>
                                        </p:attrNameLst>
                                      </p:cBhvr>
                                      <p:to>
                                        <p:strVal val="visible"/>
                                      </p:to>
                                    </p:set>
                                    <p:animEffect transition="in" filter="fade">
                                      <p:cBhvr>
                                        <p:cTn id="147" dur="1000"/>
                                        <p:tgtEl>
                                          <p:spTgt spid="60"/>
                                        </p:tgtEl>
                                      </p:cBhvr>
                                    </p:animEffect>
                                    <p:anim calcmode="lin" valueType="num">
                                      <p:cBhvr>
                                        <p:cTn id="148" dur="1000" fill="hold"/>
                                        <p:tgtEl>
                                          <p:spTgt spid="60"/>
                                        </p:tgtEl>
                                        <p:attrNameLst>
                                          <p:attrName>ppt_x</p:attrName>
                                        </p:attrNameLst>
                                      </p:cBhvr>
                                      <p:tavLst>
                                        <p:tav tm="0">
                                          <p:val>
                                            <p:strVal val="#ppt_x"/>
                                          </p:val>
                                        </p:tav>
                                        <p:tav tm="100000">
                                          <p:val>
                                            <p:strVal val="#ppt_x"/>
                                          </p:val>
                                        </p:tav>
                                      </p:tavLst>
                                    </p:anim>
                                    <p:anim calcmode="lin" valueType="num">
                                      <p:cBhvr>
                                        <p:cTn id="149" dur="1000" fill="hold"/>
                                        <p:tgtEl>
                                          <p:spTgt spid="60"/>
                                        </p:tgtEl>
                                        <p:attrNameLst>
                                          <p:attrName>ppt_y</p:attrName>
                                        </p:attrNameLst>
                                      </p:cBhvr>
                                      <p:tavLst>
                                        <p:tav tm="0">
                                          <p:val>
                                            <p:strVal val="#ppt_y+.1"/>
                                          </p:val>
                                        </p:tav>
                                        <p:tav tm="100000">
                                          <p:val>
                                            <p:strVal val="#ppt_y"/>
                                          </p:val>
                                        </p:tav>
                                      </p:tavLst>
                                    </p:anim>
                                  </p:childTnLst>
                                </p:cTn>
                              </p:par>
                              <p:par>
                                <p:cTn id="150" presetID="42" presetClass="entr" presetSubtype="0" fill="hold" nodeType="withEffect">
                                  <p:stCondLst>
                                    <p:cond delay="0"/>
                                  </p:stCondLst>
                                  <p:childTnLst>
                                    <p:set>
                                      <p:cBhvr>
                                        <p:cTn id="151" dur="1" fill="hold">
                                          <p:stCondLst>
                                            <p:cond delay="0"/>
                                          </p:stCondLst>
                                        </p:cTn>
                                        <p:tgtEl>
                                          <p:spTgt spid="73"/>
                                        </p:tgtEl>
                                        <p:attrNameLst>
                                          <p:attrName>style.visibility</p:attrName>
                                        </p:attrNameLst>
                                      </p:cBhvr>
                                      <p:to>
                                        <p:strVal val="visible"/>
                                      </p:to>
                                    </p:set>
                                    <p:animEffect transition="in" filter="fade">
                                      <p:cBhvr>
                                        <p:cTn id="152" dur="1000"/>
                                        <p:tgtEl>
                                          <p:spTgt spid="73"/>
                                        </p:tgtEl>
                                      </p:cBhvr>
                                    </p:animEffect>
                                    <p:anim calcmode="lin" valueType="num">
                                      <p:cBhvr>
                                        <p:cTn id="153" dur="1000" fill="hold"/>
                                        <p:tgtEl>
                                          <p:spTgt spid="73"/>
                                        </p:tgtEl>
                                        <p:attrNameLst>
                                          <p:attrName>ppt_x</p:attrName>
                                        </p:attrNameLst>
                                      </p:cBhvr>
                                      <p:tavLst>
                                        <p:tav tm="0">
                                          <p:val>
                                            <p:strVal val="#ppt_x"/>
                                          </p:val>
                                        </p:tav>
                                        <p:tav tm="100000">
                                          <p:val>
                                            <p:strVal val="#ppt_x"/>
                                          </p:val>
                                        </p:tav>
                                      </p:tavLst>
                                    </p:anim>
                                    <p:anim calcmode="lin" valueType="num">
                                      <p:cBhvr>
                                        <p:cTn id="154" dur="1000" fill="hold"/>
                                        <p:tgtEl>
                                          <p:spTgt spid="73"/>
                                        </p:tgtEl>
                                        <p:attrNameLst>
                                          <p:attrName>ppt_y</p:attrName>
                                        </p:attrNameLst>
                                      </p:cBhvr>
                                      <p:tavLst>
                                        <p:tav tm="0">
                                          <p:val>
                                            <p:strVal val="#ppt_y+.1"/>
                                          </p:val>
                                        </p:tav>
                                        <p:tav tm="100000">
                                          <p:val>
                                            <p:strVal val="#ppt_y"/>
                                          </p:val>
                                        </p:tav>
                                      </p:tavLst>
                                    </p:anim>
                                  </p:childTnLst>
                                </p:cTn>
                              </p:par>
                              <p:par>
                                <p:cTn id="155" presetID="42" presetClass="entr" presetSubtype="0" fill="hold" nodeType="withEffect">
                                  <p:stCondLst>
                                    <p:cond delay="0"/>
                                  </p:stCondLst>
                                  <p:childTnLst>
                                    <p:set>
                                      <p:cBhvr>
                                        <p:cTn id="156" dur="1" fill="hold">
                                          <p:stCondLst>
                                            <p:cond delay="0"/>
                                          </p:stCondLst>
                                        </p:cTn>
                                        <p:tgtEl>
                                          <p:spTgt spid="75"/>
                                        </p:tgtEl>
                                        <p:attrNameLst>
                                          <p:attrName>style.visibility</p:attrName>
                                        </p:attrNameLst>
                                      </p:cBhvr>
                                      <p:to>
                                        <p:strVal val="visible"/>
                                      </p:to>
                                    </p:set>
                                    <p:animEffect transition="in" filter="fade">
                                      <p:cBhvr>
                                        <p:cTn id="157" dur="1000"/>
                                        <p:tgtEl>
                                          <p:spTgt spid="75"/>
                                        </p:tgtEl>
                                      </p:cBhvr>
                                    </p:animEffect>
                                    <p:anim calcmode="lin" valueType="num">
                                      <p:cBhvr>
                                        <p:cTn id="158" dur="1000" fill="hold"/>
                                        <p:tgtEl>
                                          <p:spTgt spid="75"/>
                                        </p:tgtEl>
                                        <p:attrNameLst>
                                          <p:attrName>ppt_x</p:attrName>
                                        </p:attrNameLst>
                                      </p:cBhvr>
                                      <p:tavLst>
                                        <p:tav tm="0">
                                          <p:val>
                                            <p:strVal val="#ppt_x"/>
                                          </p:val>
                                        </p:tav>
                                        <p:tav tm="100000">
                                          <p:val>
                                            <p:strVal val="#ppt_x"/>
                                          </p:val>
                                        </p:tav>
                                      </p:tavLst>
                                    </p:anim>
                                    <p:anim calcmode="lin" valueType="num">
                                      <p:cBhvr>
                                        <p:cTn id="159" dur="1000" fill="hold"/>
                                        <p:tgtEl>
                                          <p:spTgt spid="75"/>
                                        </p:tgtEl>
                                        <p:attrNameLst>
                                          <p:attrName>ppt_y</p:attrName>
                                        </p:attrNameLst>
                                      </p:cBhvr>
                                      <p:tavLst>
                                        <p:tav tm="0">
                                          <p:val>
                                            <p:strVal val="#ppt_y+.1"/>
                                          </p:val>
                                        </p:tav>
                                        <p:tav tm="100000">
                                          <p:val>
                                            <p:strVal val="#ppt_y"/>
                                          </p:val>
                                        </p:tav>
                                      </p:tavLst>
                                    </p:anim>
                                  </p:childTnLst>
                                </p:cTn>
                              </p:par>
                              <p:par>
                                <p:cTn id="160" presetID="42" presetClass="entr" presetSubtype="0" fill="hold" nodeType="withEffect">
                                  <p:stCondLst>
                                    <p:cond delay="0"/>
                                  </p:stCondLst>
                                  <p:childTnLst>
                                    <p:set>
                                      <p:cBhvr>
                                        <p:cTn id="161" dur="1" fill="hold">
                                          <p:stCondLst>
                                            <p:cond delay="0"/>
                                          </p:stCondLst>
                                        </p:cTn>
                                        <p:tgtEl>
                                          <p:spTgt spid="76"/>
                                        </p:tgtEl>
                                        <p:attrNameLst>
                                          <p:attrName>style.visibility</p:attrName>
                                        </p:attrNameLst>
                                      </p:cBhvr>
                                      <p:to>
                                        <p:strVal val="visible"/>
                                      </p:to>
                                    </p:set>
                                    <p:animEffect transition="in" filter="fade">
                                      <p:cBhvr>
                                        <p:cTn id="162" dur="1000"/>
                                        <p:tgtEl>
                                          <p:spTgt spid="76"/>
                                        </p:tgtEl>
                                      </p:cBhvr>
                                    </p:animEffect>
                                    <p:anim calcmode="lin" valueType="num">
                                      <p:cBhvr>
                                        <p:cTn id="163" dur="1000" fill="hold"/>
                                        <p:tgtEl>
                                          <p:spTgt spid="76"/>
                                        </p:tgtEl>
                                        <p:attrNameLst>
                                          <p:attrName>ppt_x</p:attrName>
                                        </p:attrNameLst>
                                      </p:cBhvr>
                                      <p:tavLst>
                                        <p:tav tm="0">
                                          <p:val>
                                            <p:strVal val="#ppt_x"/>
                                          </p:val>
                                        </p:tav>
                                        <p:tav tm="100000">
                                          <p:val>
                                            <p:strVal val="#ppt_x"/>
                                          </p:val>
                                        </p:tav>
                                      </p:tavLst>
                                    </p:anim>
                                    <p:anim calcmode="lin" valueType="num">
                                      <p:cBhvr>
                                        <p:cTn id="164" dur="1000" fill="hold"/>
                                        <p:tgtEl>
                                          <p:spTgt spid="76"/>
                                        </p:tgtEl>
                                        <p:attrNameLst>
                                          <p:attrName>ppt_y</p:attrName>
                                        </p:attrNameLst>
                                      </p:cBhvr>
                                      <p:tavLst>
                                        <p:tav tm="0">
                                          <p:val>
                                            <p:strVal val="#ppt_y+.1"/>
                                          </p:val>
                                        </p:tav>
                                        <p:tav tm="100000">
                                          <p:val>
                                            <p:strVal val="#ppt_y"/>
                                          </p:val>
                                        </p:tav>
                                      </p:tavLst>
                                    </p:anim>
                                  </p:childTnLst>
                                </p:cTn>
                              </p:par>
                              <p:par>
                                <p:cTn id="165" presetID="42" presetClass="entr" presetSubtype="0" fill="hold" grpId="0" nodeType="withEffect">
                                  <p:stCondLst>
                                    <p:cond delay="0"/>
                                  </p:stCondLst>
                                  <p:childTnLst>
                                    <p:set>
                                      <p:cBhvr>
                                        <p:cTn id="166" dur="1" fill="hold">
                                          <p:stCondLst>
                                            <p:cond delay="0"/>
                                          </p:stCondLst>
                                        </p:cTn>
                                        <p:tgtEl>
                                          <p:spTgt spid="61"/>
                                        </p:tgtEl>
                                        <p:attrNameLst>
                                          <p:attrName>style.visibility</p:attrName>
                                        </p:attrNameLst>
                                      </p:cBhvr>
                                      <p:to>
                                        <p:strVal val="visible"/>
                                      </p:to>
                                    </p:set>
                                    <p:animEffect transition="in" filter="fade">
                                      <p:cBhvr>
                                        <p:cTn id="167" dur="1000"/>
                                        <p:tgtEl>
                                          <p:spTgt spid="61"/>
                                        </p:tgtEl>
                                      </p:cBhvr>
                                    </p:animEffect>
                                    <p:anim calcmode="lin" valueType="num">
                                      <p:cBhvr>
                                        <p:cTn id="168" dur="1000" fill="hold"/>
                                        <p:tgtEl>
                                          <p:spTgt spid="61"/>
                                        </p:tgtEl>
                                        <p:attrNameLst>
                                          <p:attrName>ppt_x</p:attrName>
                                        </p:attrNameLst>
                                      </p:cBhvr>
                                      <p:tavLst>
                                        <p:tav tm="0">
                                          <p:val>
                                            <p:strVal val="#ppt_x"/>
                                          </p:val>
                                        </p:tav>
                                        <p:tav tm="100000">
                                          <p:val>
                                            <p:strVal val="#ppt_x"/>
                                          </p:val>
                                        </p:tav>
                                      </p:tavLst>
                                    </p:anim>
                                    <p:anim calcmode="lin" valueType="num">
                                      <p:cBhvr>
                                        <p:cTn id="169" dur="1000" fill="hold"/>
                                        <p:tgtEl>
                                          <p:spTgt spid="61"/>
                                        </p:tgtEl>
                                        <p:attrNameLst>
                                          <p:attrName>ppt_y</p:attrName>
                                        </p:attrNameLst>
                                      </p:cBhvr>
                                      <p:tavLst>
                                        <p:tav tm="0">
                                          <p:val>
                                            <p:strVal val="#ppt_y+.1"/>
                                          </p:val>
                                        </p:tav>
                                        <p:tav tm="100000">
                                          <p:val>
                                            <p:strVal val="#ppt_y"/>
                                          </p:val>
                                        </p:tav>
                                      </p:tavLst>
                                    </p:anim>
                                  </p:childTnLst>
                                </p:cTn>
                              </p:par>
                              <p:par>
                                <p:cTn id="170" presetID="42" presetClass="entr" presetSubtype="0" fill="hold" nodeType="withEffect">
                                  <p:stCondLst>
                                    <p:cond delay="0"/>
                                  </p:stCondLst>
                                  <p:childTnLst>
                                    <p:set>
                                      <p:cBhvr>
                                        <p:cTn id="171" dur="1" fill="hold">
                                          <p:stCondLst>
                                            <p:cond delay="0"/>
                                          </p:stCondLst>
                                        </p:cTn>
                                        <p:tgtEl>
                                          <p:spTgt spid="80"/>
                                        </p:tgtEl>
                                        <p:attrNameLst>
                                          <p:attrName>style.visibility</p:attrName>
                                        </p:attrNameLst>
                                      </p:cBhvr>
                                      <p:to>
                                        <p:strVal val="visible"/>
                                      </p:to>
                                    </p:set>
                                    <p:animEffect transition="in" filter="fade">
                                      <p:cBhvr>
                                        <p:cTn id="172" dur="1000"/>
                                        <p:tgtEl>
                                          <p:spTgt spid="80"/>
                                        </p:tgtEl>
                                      </p:cBhvr>
                                    </p:animEffect>
                                    <p:anim calcmode="lin" valueType="num">
                                      <p:cBhvr>
                                        <p:cTn id="173" dur="1000" fill="hold"/>
                                        <p:tgtEl>
                                          <p:spTgt spid="80"/>
                                        </p:tgtEl>
                                        <p:attrNameLst>
                                          <p:attrName>ppt_x</p:attrName>
                                        </p:attrNameLst>
                                      </p:cBhvr>
                                      <p:tavLst>
                                        <p:tav tm="0">
                                          <p:val>
                                            <p:strVal val="#ppt_x"/>
                                          </p:val>
                                        </p:tav>
                                        <p:tav tm="100000">
                                          <p:val>
                                            <p:strVal val="#ppt_x"/>
                                          </p:val>
                                        </p:tav>
                                      </p:tavLst>
                                    </p:anim>
                                    <p:anim calcmode="lin" valueType="num">
                                      <p:cBhvr>
                                        <p:cTn id="174" dur="1000" fill="hold"/>
                                        <p:tgtEl>
                                          <p:spTgt spid="80"/>
                                        </p:tgtEl>
                                        <p:attrNameLst>
                                          <p:attrName>ppt_y</p:attrName>
                                        </p:attrNameLst>
                                      </p:cBhvr>
                                      <p:tavLst>
                                        <p:tav tm="0">
                                          <p:val>
                                            <p:strVal val="#ppt_y+.1"/>
                                          </p:val>
                                        </p:tav>
                                        <p:tav tm="100000">
                                          <p:val>
                                            <p:strVal val="#ppt_y"/>
                                          </p:val>
                                        </p:tav>
                                      </p:tavLst>
                                    </p:anim>
                                  </p:childTnLst>
                                </p:cTn>
                              </p:par>
                            </p:childTnLst>
                          </p:cTn>
                        </p:par>
                      </p:childTnLst>
                    </p:cTn>
                  </p:par>
                  <p:par>
                    <p:cTn id="175" fill="hold">
                      <p:stCondLst>
                        <p:cond delay="indefinite"/>
                      </p:stCondLst>
                      <p:childTnLst>
                        <p:par>
                          <p:cTn id="176" fill="hold">
                            <p:stCondLst>
                              <p:cond delay="0"/>
                            </p:stCondLst>
                            <p:childTnLst>
                              <p:par>
                                <p:cTn id="177" presetID="53" presetClass="entr" presetSubtype="16" fill="hold" grpId="0" nodeType="clickEffect">
                                  <p:stCondLst>
                                    <p:cond delay="0"/>
                                  </p:stCondLst>
                                  <p:childTnLst>
                                    <p:set>
                                      <p:cBhvr>
                                        <p:cTn id="178" dur="1" fill="hold">
                                          <p:stCondLst>
                                            <p:cond delay="0"/>
                                          </p:stCondLst>
                                        </p:cTn>
                                        <p:tgtEl>
                                          <p:spTgt spid="59"/>
                                        </p:tgtEl>
                                        <p:attrNameLst>
                                          <p:attrName>style.visibility</p:attrName>
                                        </p:attrNameLst>
                                      </p:cBhvr>
                                      <p:to>
                                        <p:strVal val="visible"/>
                                      </p:to>
                                    </p:set>
                                    <p:anim calcmode="lin" valueType="num">
                                      <p:cBhvr>
                                        <p:cTn id="179" dur="500" fill="hold"/>
                                        <p:tgtEl>
                                          <p:spTgt spid="59"/>
                                        </p:tgtEl>
                                        <p:attrNameLst>
                                          <p:attrName>ppt_w</p:attrName>
                                        </p:attrNameLst>
                                      </p:cBhvr>
                                      <p:tavLst>
                                        <p:tav tm="0">
                                          <p:val>
                                            <p:fltVal val="0"/>
                                          </p:val>
                                        </p:tav>
                                        <p:tav tm="100000">
                                          <p:val>
                                            <p:strVal val="#ppt_w"/>
                                          </p:val>
                                        </p:tav>
                                      </p:tavLst>
                                    </p:anim>
                                    <p:anim calcmode="lin" valueType="num">
                                      <p:cBhvr>
                                        <p:cTn id="180" dur="500" fill="hold"/>
                                        <p:tgtEl>
                                          <p:spTgt spid="59"/>
                                        </p:tgtEl>
                                        <p:attrNameLst>
                                          <p:attrName>ppt_h</p:attrName>
                                        </p:attrNameLst>
                                      </p:cBhvr>
                                      <p:tavLst>
                                        <p:tav tm="0">
                                          <p:val>
                                            <p:fltVal val="0"/>
                                          </p:val>
                                        </p:tav>
                                        <p:tav tm="100000">
                                          <p:val>
                                            <p:strVal val="#ppt_h"/>
                                          </p:val>
                                        </p:tav>
                                      </p:tavLst>
                                    </p:anim>
                                    <p:animEffect transition="in" filter="fade">
                                      <p:cBhvr>
                                        <p:cTn id="181" dur="500"/>
                                        <p:tgtEl>
                                          <p:spTgt spid="59"/>
                                        </p:tgtEl>
                                      </p:cBhvr>
                                    </p:animEffect>
                                  </p:childTnLst>
                                </p:cTn>
                              </p:par>
                            </p:childTnLst>
                          </p:cTn>
                        </p:par>
                      </p:childTnLst>
                    </p:cTn>
                  </p:par>
                  <p:par>
                    <p:cTn id="182" fill="hold">
                      <p:stCondLst>
                        <p:cond delay="indefinite"/>
                      </p:stCondLst>
                      <p:childTnLst>
                        <p:par>
                          <p:cTn id="183" fill="hold">
                            <p:stCondLst>
                              <p:cond delay="0"/>
                            </p:stCondLst>
                            <p:childTnLst>
                              <p:par>
                                <p:cTn id="184" presetID="42" presetClass="entr" presetSubtype="0" fill="hold" nodeType="clickEffect">
                                  <p:stCondLst>
                                    <p:cond delay="0"/>
                                  </p:stCondLst>
                                  <p:childTnLst>
                                    <p:set>
                                      <p:cBhvr>
                                        <p:cTn id="185" dur="1" fill="hold">
                                          <p:stCondLst>
                                            <p:cond delay="0"/>
                                          </p:stCondLst>
                                        </p:cTn>
                                        <p:tgtEl>
                                          <p:spTgt spid="45"/>
                                        </p:tgtEl>
                                        <p:attrNameLst>
                                          <p:attrName>style.visibility</p:attrName>
                                        </p:attrNameLst>
                                      </p:cBhvr>
                                      <p:to>
                                        <p:strVal val="visible"/>
                                      </p:to>
                                    </p:set>
                                    <p:animEffect transition="in" filter="fade">
                                      <p:cBhvr>
                                        <p:cTn id="186" dur="1000"/>
                                        <p:tgtEl>
                                          <p:spTgt spid="45"/>
                                        </p:tgtEl>
                                      </p:cBhvr>
                                    </p:animEffect>
                                    <p:anim calcmode="lin" valueType="num">
                                      <p:cBhvr>
                                        <p:cTn id="187" dur="1000" fill="hold"/>
                                        <p:tgtEl>
                                          <p:spTgt spid="45"/>
                                        </p:tgtEl>
                                        <p:attrNameLst>
                                          <p:attrName>ppt_x</p:attrName>
                                        </p:attrNameLst>
                                      </p:cBhvr>
                                      <p:tavLst>
                                        <p:tav tm="0">
                                          <p:val>
                                            <p:strVal val="#ppt_x"/>
                                          </p:val>
                                        </p:tav>
                                        <p:tav tm="100000">
                                          <p:val>
                                            <p:strVal val="#ppt_x"/>
                                          </p:val>
                                        </p:tav>
                                      </p:tavLst>
                                    </p:anim>
                                    <p:anim calcmode="lin" valueType="num">
                                      <p:cBhvr>
                                        <p:cTn id="188" dur="1000" fill="hold"/>
                                        <p:tgtEl>
                                          <p:spTgt spid="45"/>
                                        </p:tgtEl>
                                        <p:attrNameLst>
                                          <p:attrName>ppt_y</p:attrName>
                                        </p:attrNameLst>
                                      </p:cBhvr>
                                      <p:tavLst>
                                        <p:tav tm="0">
                                          <p:val>
                                            <p:strVal val="#ppt_y+.1"/>
                                          </p:val>
                                        </p:tav>
                                        <p:tav tm="100000">
                                          <p:val>
                                            <p:strVal val="#ppt_y"/>
                                          </p:val>
                                        </p:tav>
                                      </p:tavLst>
                                    </p:anim>
                                  </p:childTnLst>
                                </p:cTn>
                              </p:par>
                            </p:childTnLst>
                          </p:cTn>
                        </p:par>
                      </p:childTnLst>
                    </p:cTn>
                  </p:par>
                  <p:par>
                    <p:cTn id="189" fill="hold">
                      <p:stCondLst>
                        <p:cond delay="indefinite"/>
                      </p:stCondLst>
                      <p:childTnLst>
                        <p:par>
                          <p:cTn id="190" fill="hold">
                            <p:stCondLst>
                              <p:cond delay="0"/>
                            </p:stCondLst>
                            <p:childTnLst>
                              <p:par>
                                <p:cTn id="191" presetID="42" presetClass="entr" presetSubtype="0" fill="hold" grpId="0" nodeType="clickEffect">
                                  <p:stCondLst>
                                    <p:cond delay="0"/>
                                  </p:stCondLst>
                                  <p:childTnLst>
                                    <p:set>
                                      <p:cBhvr>
                                        <p:cTn id="192" dur="1" fill="hold">
                                          <p:stCondLst>
                                            <p:cond delay="0"/>
                                          </p:stCondLst>
                                        </p:cTn>
                                        <p:tgtEl>
                                          <p:spTgt spid="64"/>
                                        </p:tgtEl>
                                        <p:attrNameLst>
                                          <p:attrName>style.visibility</p:attrName>
                                        </p:attrNameLst>
                                      </p:cBhvr>
                                      <p:to>
                                        <p:strVal val="visible"/>
                                      </p:to>
                                    </p:set>
                                    <p:animEffect transition="in" filter="fade">
                                      <p:cBhvr>
                                        <p:cTn id="193" dur="1000"/>
                                        <p:tgtEl>
                                          <p:spTgt spid="64"/>
                                        </p:tgtEl>
                                      </p:cBhvr>
                                    </p:animEffect>
                                    <p:anim calcmode="lin" valueType="num">
                                      <p:cBhvr>
                                        <p:cTn id="194" dur="1000" fill="hold"/>
                                        <p:tgtEl>
                                          <p:spTgt spid="64"/>
                                        </p:tgtEl>
                                        <p:attrNameLst>
                                          <p:attrName>ppt_x</p:attrName>
                                        </p:attrNameLst>
                                      </p:cBhvr>
                                      <p:tavLst>
                                        <p:tav tm="0">
                                          <p:val>
                                            <p:strVal val="#ppt_x"/>
                                          </p:val>
                                        </p:tav>
                                        <p:tav tm="100000">
                                          <p:val>
                                            <p:strVal val="#ppt_x"/>
                                          </p:val>
                                        </p:tav>
                                      </p:tavLst>
                                    </p:anim>
                                    <p:anim calcmode="lin" valueType="num">
                                      <p:cBhvr>
                                        <p:cTn id="195" dur="1000" fill="hold"/>
                                        <p:tgtEl>
                                          <p:spTgt spid="64"/>
                                        </p:tgtEl>
                                        <p:attrNameLst>
                                          <p:attrName>ppt_y</p:attrName>
                                        </p:attrNameLst>
                                      </p:cBhvr>
                                      <p:tavLst>
                                        <p:tav tm="0">
                                          <p:val>
                                            <p:strVal val="#ppt_y+.1"/>
                                          </p:val>
                                        </p:tav>
                                        <p:tav tm="100000">
                                          <p:val>
                                            <p:strVal val="#ppt_y"/>
                                          </p:val>
                                        </p:tav>
                                      </p:tavLst>
                                    </p:anim>
                                  </p:childTnLst>
                                </p:cTn>
                              </p:par>
                              <p:par>
                                <p:cTn id="196" presetID="42" presetClass="entr" presetSubtype="0" fill="hold" grpId="0" nodeType="withEffect">
                                  <p:stCondLst>
                                    <p:cond delay="0"/>
                                  </p:stCondLst>
                                  <p:childTnLst>
                                    <p:set>
                                      <p:cBhvr>
                                        <p:cTn id="197" dur="1" fill="hold">
                                          <p:stCondLst>
                                            <p:cond delay="0"/>
                                          </p:stCondLst>
                                        </p:cTn>
                                        <p:tgtEl>
                                          <p:spTgt spid="67"/>
                                        </p:tgtEl>
                                        <p:attrNameLst>
                                          <p:attrName>style.visibility</p:attrName>
                                        </p:attrNameLst>
                                      </p:cBhvr>
                                      <p:to>
                                        <p:strVal val="visible"/>
                                      </p:to>
                                    </p:set>
                                    <p:animEffect transition="in" filter="fade">
                                      <p:cBhvr>
                                        <p:cTn id="198" dur="1000"/>
                                        <p:tgtEl>
                                          <p:spTgt spid="67"/>
                                        </p:tgtEl>
                                      </p:cBhvr>
                                    </p:animEffect>
                                    <p:anim calcmode="lin" valueType="num">
                                      <p:cBhvr>
                                        <p:cTn id="199" dur="1000" fill="hold"/>
                                        <p:tgtEl>
                                          <p:spTgt spid="67"/>
                                        </p:tgtEl>
                                        <p:attrNameLst>
                                          <p:attrName>ppt_x</p:attrName>
                                        </p:attrNameLst>
                                      </p:cBhvr>
                                      <p:tavLst>
                                        <p:tav tm="0">
                                          <p:val>
                                            <p:strVal val="#ppt_x"/>
                                          </p:val>
                                        </p:tav>
                                        <p:tav tm="100000">
                                          <p:val>
                                            <p:strVal val="#ppt_x"/>
                                          </p:val>
                                        </p:tav>
                                      </p:tavLst>
                                    </p:anim>
                                    <p:anim calcmode="lin" valueType="num">
                                      <p:cBhvr>
                                        <p:cTn id="200" dur="1000" fill="hold"/>
                                        <p:tgtEl>
                                          <p:spTgt spid="67"/>
                                        </p:tgtEl>
                                        <p:attrNameLst>
                                          <p:attrName>ppt_y</p:attrName>
                                        </p:attrNameLst>
                                      </p:cBhvr>
                                      <p:tavLst>
                                        <p:tav tm="0">
                                          <p:val>
                                            <p:strVal val="#ppt_y+.1"/>
                                          </p:val>
                                        </p:tav>
                                        <p:tav tm="100000">
                                          <p:val>
                                            <p:strVal val="#ppt_y"/>
                                          </p:val>
                                        </p:tav>
                                      </p:tavLst>
                                    </p:anim>
                                  </p:childTnLst>
                                </p:cTn>
                              </p:par>
                              <p:par>
                                <p:cTn id="201" presetID="42" presetClass="entr" presetSubtype="0" fill="hold" nodeType="withEffect">
                                  <p:stCondLst>
                                    <p:cond delay="0"/>
                                  </p:stCondLst>
                                  <p:childTnLst>
                                    <p:set>
                                      <p:cBhvr>
                                        <p:cTn id="202" dur="1" fill="hold">
                                          <p:stCondLst>
                                            <p:cond delay="0"/>
                                          </p:stCondLst>
                                        </p:cTn>
                                        <p:tgtEl>
                                          <p:spTgt spid="77"/>
                                        </p:tgtEl>
                                        <p:attrNameLst>
                                          <p:attrName>style.visibility</p:attrName>
                                        </p:attrNameLst>
                                      </p:cBhvr>
                                      <p:to>
                                        <p:strVal val="visible"/>
                                      </p:to>
                                    </p:set>
                                    <p:animEffect transition="in" filter="fade">
                                      <p:cBhvr>
                                        <p:cTn id="203" dur="1000"/>
                                        <p:tgtEl>
                                          <p:spTgt spid="77"/>
                                        </p:tgtEl>
                                      </p:cBhvr>
                                    </p:animEffect>
                                    <p:anim calcmode="lin" valueType="num">
                                      <p:cBhvr>
                                        <p:cTn id="204" dur="1000" fill="hold"/>
                                        <p:tgtEl>
                                          <p:spTgt spid="77"/>
                                        </p:tgtEl>
                                        <p:attrNameLst>
                                          <p:attrName>ppt_x</p:attrName>
                                        </p:attrNameLst>
                                      </p:cBhvr>
                                      <p:tavLst>
                                        <p:tav tm="0">
                                          <p:val>
                                            <p:strVal val="#ppt_x"/>
                                          </p:val>
                                        </p:tav>
                                        <p:tav tm="100000">
                                          <p:val>
                                            <p:strVal val="#ppt_x"/>
                                          </p:val>
                                        </p:tav>
                                      </p:tavLst>
                                    </p:anim>
                                    <p:anim calcmode="lin" valueType="num">
                                      <p:cBhvr>
                                        <p:cTn id="205" dur="1000" fill="hold"/>
                                        <p:tgtEl>
                                          <p:spTgt spid="77"/>
                                        </p:tgtEl>
                                        <p:attrNameLst>
                                          <p:attrName>ppt_y</p:attrName>
                                        </p:attrNameLst>
                                      </p:cBhvr>
                                      <p:tavLst>
                                        <p:tav tm="0">
                                          <p:val>
                                            <p:strVal val="#ppt_y+.1"/>
                                          </p:val>
                                        </p:tav>
                                        <p:tav tm="100000">
                                          <p:val>
                                            <p:strVal val="#ppt_y"/>
                                          </p:val>
                                        </p:tav>
                                      </p:tavLst>
                                    </p:anim>
                                  </p:childTnLst>
                                </p:cTn>
                              </p:par>
                              <p:par>
                                <p:cTn id="206" presetID="42" presetClass="entr" presetSubtype="0" fill="hold" nodeType="withEffect">
                                  <p:stCondLst>
                                    <p:cond delay="0"/>
                                  </p:stCondLst>
                                  <p:childTnLst>
                                    <p:set>
                                      <p:cBhvr>
                                        <p:cTn id="207" dur="1" fill="hold">
                                          <p:stCondLst>
                                            <p:cond delay="0"/>
                                          </p:stCondLst>
                                        </p:cTn>
                                        <p:tgtEl>
                                          <p:spTgt spid="78"/>
                                        </p:tgtEl>
                                        <p:attrNameLst>
                                          <p:attrName>style.visibility</p:attrName>
                                        </p:attrNameLst>
                                      </p:cBhvr>
                                      <p:to>
                                        <p:strVal val="visible"/>
                                      </p:to>
                                    </p:set>
                                    <p:animEffect transition="in" filter="fade">
                                      <p:cBhvr>
                                        <p:cTn id="208" dur="1000"/>
                                        <p:tgtEl>
                                          <p:spTgt spid="78"/>
                                        </p:tgtEl>
                                      </p:cBhvr>
                                    </p:animEffect>
                                    <p:anim calcmode="lin" valueType="num">
                                      <p:cBhvr>
                                        <p:cTn id="209" dur="1000" fill="hold"/>
                                        <p:tgtEl>
                                          <p:spTgt spid="78"/>
                                        </p:tgtEl>
                                        <p:attrNameLst>
                                          <p:attrName>ppt_x</p:attrName>
                                        </p:attrNameLst>
                                      </p:cBhvr>
                                      <p:tavLst>
                                        <p:tav tm="0">
                                          <p:val>
                                            <p:strVal val="#ppt_x"/>
                                          </p:val>
                                        </p:tav>
                                        <p:tav tm="100000">
                                          <p:val>
                                            <p:strVal val="#ppt_x"/>
                                          </p:val>
                                        </p:tav>
                                      </p:tavLst>
                                    </p:anim>
                                    <p:anim calcmode="lin" valueType="num">
                                      <p:cBhvr>
                                        <p:cTn id="210" dur="1000" fill="hold"/>
                                        <p:tgtEl>
                                          <p:spTgt spid="78"/>
                                        </p:tgtEl>
                                        <p:attrNameLst>
                                          <p:attrName>ppt_y</p:attrName>
                                        </p:attrNameLst>
                                      </p:cBhvr>
                                      <p:tavLst>
                                        <p:tav tm="0">
                                          <p:val>
                                            <p:strVal val="#ppt_y+.1"/>
                                          </p:val>
                                        </p:tav>
                                        <p:tav tm="100000">
                                          <p:val>
                                            <p:strVal val="#ppt_y"/>
                                          </p:val>
                                        </p:tav>
                                      </p:tavLst>
                                    </p:anim>
                                  </p:childTnLst>
                                </p:cTn>
                              </p:par>
                              <p:par>
                                <p:cTn id="211" presetID="42" presetClass="entr" presetSubtype="0" fill="hold" nodeType="withEffect">
                                  <p:stCondLst>
                                    <p:cond delay="0"/>
                                  </p:stCondLst>
                                  <p:childTnLst>
                                    <p:set>
                                      <p:cBhvr>
                                        <p:cTn id="212" dur="1" fill="hold">
                                          <p:stCondLst>
                                            <p:cond delay="0"/>
                                          </p:stCondLst>
                                        </p:cTn>
                                        <p:tgtEl>
                                          <p:spTgt spid="79"/>
                                        </p:tgtEl>
                                        <p:attrNameLst>
                                          <p:attrName>style.visibility</p:attrName>
                                        </p:attrNameLst>
                                      </p:cBhvr>
                                      <p:to>
                                        <p:strVal val="visible"/>
                                      </p:to>
                                    </p:set>
                                    <p:animEffect transition="in" filter="fade">
                                      <p:cBhvr>
                                        <p:cTn id="213" dur="1000"/>
                                        <p:tgtEl>
                                          <p:spTgt spid="79"/>
                                        </p:tgtEl>
                                      </p:cBhvr>
                                    </p:animEffect>
                                    <p:anim calcmode="lin" valueType="num">
                                      <p:cBhvr>
                                        <p:cTn id="214" dur="1000" fill="hold"/>
                                        <p:tgtEl>
                                          <p:spTgt spid="79"/>
                                        </p:tgtEl>
                                        <p:attrNameLst>
                                          <p:attrName>ppt_x</p:attrName>
                                        </p:attrNameLst>
                                      </p:cBhvr>
                                      <p:tavLst>
                                        <p:tav tm="0">
                                          <p:val>
                                            <p:strVal val="#ppt_x"/>
                                          </p:val>
                                        </p:tav>
                                        <p:tav tm="100000">
                                          <p:val>
                                            <p:strVal val="#ppt_x"/>
                                          </p:val>
                                        </p:tav>
                                      </p:tavLst>
                                    </p:anim>
                                    <p:anim calcmode="lin" valueType="num">
                                      <p:cBhvr>
                                        <p:cTn id="215" dur="1000" fill="hold"/>
                                        <p:tgtEl>
                                          <p:spTgt spid="79"/>
                                        </p:tgtEl>
                                        <p:attrNameLst>
                                          <p:attrName>ppt_y</p:attrName>
                                        </p:attrNameLst>
                                      </p:cBhvr>
                                      <p:tavLst>
                                        <p:tav tm="0">
                                          <p:val>
                                            <p:strVal val="#ppt_y+.1"/>
                                          </p:val>
                                        </p:tav>
                                        <p:tav tm="100000">
                                          <p:val>
                                            <p:strVal val="#ppt_y"/>
                                          </p:val>
                                        </p:tav>
                                      </p:tavLst>
                                    </p:anim>
                                  </p:childTnLst>
                                </p:cTn>
                              </p:par>
                              <p:par>
                                <p:cTn id="216" presetID="42" presetClass="entr" presetSubtype="0" fill="hold" grpId="0" nodeType="withEffect">
                                  <p:stCondLst>
                                    <p:cond delay="0"/>
                                  </p:stCondLst>
                                  <p:childTnLst>
                                    <p:set>
                                      <p:cBhvr>
                                        <p:cTn id="217" dur="1" fill="hold">
                                          <p:stCondLst>
                                            <p:cond delay="0"/>
                                          </p:stCondLst>
                                        </p:cTn>
                                        <p:tgtEl>
                                          <p:spTgt spid="53"/>
                                        </p:tgtEl>
                                        <p:attrNameLst>
                                          <p:attrName>style.visibility</p:attrName>
                                        </p:attrNameLst>
                                      </p:cBhvr>
                                      <p:to>
                                        <p:strVal val="visible"/>
                                      </p:to>
                                    </p:set>
                                    <p:animEffect transition="in" filter="fade">
                                      <p:cBhvr>
                                        <p:cTn id="218" dur="1000"/>
                                        <p:tgtEl>
                                          <p:spTgt spid="53"/>
                                        </p:tgtEl>
                                      </p:cBhvr>
                                    </p:animEffect>
                                    <p:anim calcmode="lin" valueType="num">
                                      <p:cBhvr>
                                        <p:cTn id="219" dur="1000" fill="hold"/>
                                        <p:tgtEl>
                                          <p:spTgt spid="53"/>
                                        </p:tgtEl>
                                        <p:attrNameLst>
                                          <p:attrName>ppt_x</p:attrName>
                                        </p:attrNameLst>
                                      </p:cBhvr>
                                      <p:tavLst>
                                        <p:tav tm="0">
                                          <p:val>
                                            <p:strVal val="#ppt_x"/>
                                          </p:val>
                                        </p:tav>
                                        <p:tav tm="100000">
                                          <p:val>
                                            <p:strVal val="#ppt_x"/>
                                          </p:val>
                                        </p:tav>
                                      </p:tavLst>
                                    </p:anim>
                                    <p:anim calcmode="lin" valueType="num">
                                      <p:cBhvr>
                                        <p:cTn id="220" dur="1000" fill="hold"/>
                                        <p:tgtEl>
                                          <p:spTgt spid="53"/>
                                        </p:tgtEl>
                                        <p:attrNameLst>
                                          <p:attrName>ppt_y</p:attrName>
                                        </p:attrNameLst>
                                      </p:cBhvr>
                                      <p:tavLst>
                                        <p:tav tm="0">
                                          <p:val>
                                            <p:strVal val="#ppt_y+.1"/>
                                          </p:val>
                                        </p:tav>
                                        <p:tav tm="100000">
                                          <p:val>
                                            <p:strVal val="#ppt_y"/>
                                          </p:val>
                                        </p:tav>
                                      </p:tavLst>
                                    </p:anim>
                                  </p:childTnLst>
                                </p:cTn>
                              </p:par>
                            </p:childTnLst>
                          </p:cTn>
                        </p:par>
                      </p:childTnLst>
                    </p:cTn>
                  </p:par>
                  <p:par>
                    <p:cTn id="221" fill="hold">
                      <p:stCondLst>
                        <p:cond delay="indefinite"/>
                      </p:stCondLst>
                      <p:childTnLst>
                        <p:par>
                          <p:cTn id="222" fill="hold">
                            <p:stCondLst>
                              <p:cond delay="0"/>
                            </p:stCondLst>
                            <p:childTnLst>
                              <p:par>
                                <p:cTn id="223" presetID="53" presetClass="entr" presetSubtype="16" fill="hold" grpId="0" nodeType="clickEffect">
                                  <p:stCondLst>
                                    <p:cond delay="0"/>
                                  </p:stCondLst>
                                  <p:childTnLst>
                                    <p:set>
                                      <p:cBhvr>
                                        <p:cTn id="224" dur="1" fill="hold">
                                          <p:stCondLst>
                                            <p:cond delay="0"/>
                                          </p:stCondLst>
                                        </p:cTn>
                                        <p:tgtEl>
                                          <p:spTgt spid="84"/>
                                        </p:tgtEl>
                                        <p:attrNameLst>
                                          <p:attrName>style.visibility</p:attrName>
                                        </p:attrNameLst>
                                      </p:cBhvr>
                                      <p:to>
                                        <p:strVal val="visible"/>
                                      </p:to>
                                    </p:set>
                                    <p:anim calcmode="lin" valueType="num">
                                      <p:cBhvr>
                                        <p:cTn id="225" dur="500" fill="hold"/>
                                        <p:tgtEl>
                                          <p:spTgt spid="84"/>
                                        </p:tgtEl>
                                        <p:attrNameLst>
                                          <p:attrName>ppt_w</p:attrName>
                                        </p:attrNameLst>
                                      </p:cBhvr>
                                      <p:tavLst>
                                        <p:tav tm="0">
                                          <p:val>
                                            <p:fltVal val="0"/>
                                          </p:val>
                                        </p:tav>
                                        <p:tav tm="100000">
                                          <p:val>
                                            <p:strVal val="#ppt_w"/>
                                          </p:val>
                                        </p:tav>
                                      </p:tavLst>
                                    </p:anim>
                                    <p:anim calcmode="lin" valueType="num">
                                      <p:cBhvr>
                                        <p:cTn id="226" dur="500" fill="hold"/>
                                        <p:tgtEl>
                                          <p:spTgt spid="84"/>
                                        </p:tgtEl>
                                        <p:attrNameLst>
                                          <p:attrName>ppt_h</p:attrName>
                                        </p:attrNameLst>
                                      </p:cBhvr>
                                      <p:tavLst>
                                        <p:tav tm="0">
                                          <p:val>
                                            <p:fltVal val="0"/>
                                          </p:val>
                                        </p:tav>
                                        <p:tav tm="100000">
                                          <p:val>
                                            <p:strVal val="#ppt_h"/>
                                          </p:val>
                                        </p:tav>
                                      </p:tavLst>
                                    </p:anim>
                                    <p:animEffect transition="in" filter="fade">
                                      <p:cBhvr>
                                        <p:cTn id="227" dur="500"/>
                                        <p:tgtEl>
                                          <p:spTgt spid="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p:bldP spid="15" grpId="0"/>
      <p:bldP spid="48" grpId="0"/>
      <p:bldP spid="52" grpId="0"/>
      <p:bldP spid="54" grpId="0"/>
      <p:bldP spid="60" grpId="0"/>
      <p:bldP spid="64" grpId="0"/>
      <p:bldP spid="67" grpId="0"/>
      <p:bldP spid="82" grpId="0"/>
      <p:bldP spid="83" grpId="0" animBg="1"/>
      <p:bldP spid="50" grpId="0"/>
      <p:bldP spid="51" grpId="0"/>
      <p:bldP spid="53" grpId="0"/>
      <p:bldP spid="56" grpId="0"/>
      <p:bldP spid="57" grpId="0"/>
      <p:bldP spid="58" grpId="0"/>
      <p:bldP spid="59" grpId="0"/>
      <p:bldP spid="61" grpId="0"/>
      <p:bldP spid="84"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279f886d91965d3ffffa23f853ac6f55391e328f"/>
  <p:tag name="ISPRING_FIRST_PUBLISH" val="1"/>
  <p:tag name="ISPRING_LMS_API_VERSION" val="SCORM 1.2"/>
  <p:tag name="ISPRING_ULTRA_SCORM_COURCE_TITLE" val="truc tuyen 22-3"/>
  <p:tag name="ISPRING_ULTRA_SCORM_COURSE_ID" val="92668DE8-8057-413A-B0AF-67DCFF04AFF1"/>
  <p:tag name="ISPRING_CMI5_LAUNCH_METHOD" val="any window"/>
  <p:tag name="ISPRING_SCORM_ENDPOINT" val="&lt;endpoint&gt;&lt;enable&gt;0&lt;/enable&gt;&lt;lrs&gt;http://&lt;/lrs&gt;&lt;auth&gt;0&lt;/auth&gt;&lt;login&gt;&lt;/login&gt;&lt;password&gt;&lt;/password&gt;&lt;key&gt;&lt;/key&gt;&lt;name&gt;&lt;/name&gt;&lt;email&gt;&lt;/email&gt;&lt;/endpoint&gt;&#10;"/>
  <p:tag name="ISPRINGCLOUDFOLDERID" val="1"/>
  <p:tag name="ISPRINGONLINEFOLDERID" val="1"/>
  <p:tag name="ISPRING_OUTPUT_FOLDER" val="[[&quot;\uFFFD|\uFFFDx{96CEE6C0-59C8-4BE3-B32B-57D45FA3DD00}&quot;,&quot;C:\\Users\\Admin\\Desktop&quot;]]"/>
  <p:tag name="ISPRING_PUBLISH_SETTINGS" val="{&quot;commonSettings&quot;:{&quot;webSettings&quot;:{&quot;useMobileViewer&quot;:&quot;T_FALSE&quot;,&quot;format&quot;:&quot;OF_VIDEO&quot;},&quot;lmsSettings&quot;:{&quot;useMobileViewer&quot;:&quot;T_FALSE&quot;},&quot;cloudSettings&quot;:{&quot;useMobileViewer&quot;:&quot;T_FALSE&quot;},&quot;ispringLmsSettings&quot;:{&quot;useMobileViewer&quot;:&quot;T_FALSE&quot;},&quot;playerId&quot;:&quot;universal&quot;},&quot;advancedSettings&quot;:{&quot;enableTextAllocation&quot;:&quot;T_TRUE&quot;,&quot;viewingFromLocalDrive&quot;:&quot;T_TRUE&quot;,&quot;contentScale&quot;:75,&quot;contentScaleMode&quot;:&quot;SCAL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
  <p:tag name="ISPRING_SCORM_RATE_SLIDES" val="0"/>
  <p:tag name="ISPRING_SCORM_PASSING_SCORE" val="0.000000"/>
  <p:tag name="ISPRING_CURRENT_PLAYER_ID" val="universal"/>
  <p:tag name="ISPRING_PRESENTATION_TITLE" val="truc tuyen 22-3"/>
</p:tagLst>
</file>

<file path=ppt/theme/theme1.xml><?xml version="1.0" encoding="utf-8"?>
<a:theme xmlns:a="http://schemas.openxmlformats.org/drawingml/2006/main" name="第一PPT，www.1ppt.com​">
  <a:themeElements>
    <a:clrScheme name="中性">
      <a:dk1>
        <a:sysClr val="windowText" lastClr="FFFF00"/>
      </a:dk1>
      <a:lt1>
        <a:sysClr val="window" lastClr="000000"/>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FFFF00"/>
      </a:dk1>
      <a:lt1>
        <a:sysClr val="window" lastClr="000000"/>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3254</TotalTime>
  <Words>880</Words>
  <Application>Microsoft Office PowerPoint</Application>
  <PresentationFormat>Custom</PresentationFormat>
  <Paragraphs>118</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宋体</vt:lpstr>
      <vt:lpstr>Arial</vt:lpstr>
      <vt:lpstr>Calibri</vt:lpstr>
      <vt:lpstr>Times New Roman</vt:lpstr>
      <vt:lpstr>第一PPT，www.1ppt.com​</vt:lpstr>
      <vt:lpstr>TIẾNG VIỆT</vt:lpstr>
      <vt:lpstr>PowerPoint Presentation</vt:lpstr>
      <vt:lpstr>PowerPoint Presentation</vt:lpstr>
      <vt:lpstr>ÔN TẬP CÁC BÀI TĐ CHỦ ĐIỂM 6: NGƯỜI CÔNG DÂN</vt:lpstr>
      <vt:lpstr>PowerPoint Presentation</vt:lpstr>
      <vt:lpstr>Luyện từ và câu  </vt:lpstr>
      <vt:lpstr>PHẦN 1: ÔN TẬP CÁC THÀNH PHẦN CÂU</vt:lpstr>
      <vt:lpstr>PowerPoint Presentation</vt:lpstr>
      <vt:lpstr> a) Đêm đêm, bên bếp lửa bập bùng, các cụ già kể lại cho con cháu nghe biết bao kỉ niệm vui buồn. b) Để trở thành kiện tướng bơi lội, chị ấy tập luyện rất chăm chỉ. c) Anh ấy vượt qua mọi khó khăn, gian khổ bằng nghị lực phi thường. d)Nhờ những lời động viên của mẹ, tôi đã biến ước mơ thành hiện thực.</vt:lpstr>
      <vt:lpstr>PHẦN 2: ÔN TẬP CÁCH NỐI CÁC VẾ CÂU GHÉP</vt:lpstr>
      <vt:lpstr>a) Chôm chôm, xoài tượng, xoài cát mọc chen nhau.  b) Hoa lá, quả chín, những vạt nấm ẩm ướt và con suối chảy thầm   dưới chân đua nhau toả mùi thơm.  c) Tiếng mưa êm, sợi mưa đều như dệt.  d) Ở mảnh đất ấy, tháng giêng, tôi đi đốt bãi, đào ổ chuột ; tháng tám   nước lên, tôi đánh giậm, úp cá, đơm tép …</vt:lpstr>
      <vt:lpstr>PowerPoint Presentation</vt:lpstr>
      <vt:lpstr>PowerPoint Presentation</vt:lpstr>
      <vt:lpstr>PowerPoint Presentation</vt:lpstr>
    </vt:vector>
  </TitlesOfParts>
  <Company>第一PPT，www.1ppt.com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truc tuyen 22-3</dc:title>
  <dc:creator>第一PPT</dc:creator>
  <cp:keywords>www.1ppt.com</cp:keywords>
  <cp:lastModifiedBy>MyPC</cp:lastModifiedBy>
  <cp:revision>286</cp:revision>
  <dcterms:created xsi:type="dcterms:W3CDTF">2015-10-14T02:42:14Z</dcterms:created>
  <dcterms:modified xsi:type="dcterms:W3CDTF">2020-04-27T03:41:02Z</dcterms:modified>
</cp:coreProperties>
</file>