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79" r:id="rId6"/>
    <p:sldId id="280" r:id="rId7"/>
    <p:sldId id="281" r:id="rId8"/>
    <p:sldId id="282" r:id="rId9"/>
    <p:sldId id="283" r:id="rId10"/>
    <p:sldId id="284" r:id="rId11"/>
    <p:sldId id="285" r:id="rId12"/>
    <p:sldId id="275" r:id="rId13"/>
    <p:sldId id="286" r:id="rId14"/>
    <p:sldId id="294" r:id="rId15"/>
    <p:sldId id="287" r:id="rId16"/>
    <p:sldId id="295" r:id="rId17"/>
    <p:sldId id="300" r:id="rId18"/>
    <p:sldId id="290" r:id="rId19"/>
    <p:sldId id="293" r:id="rId20"/>
    <p:sldId id="291" r:id="rId21"/>
    <p:sldId id="296" r:id="rId22"/>
    <p:sldId id="292" r:id="rId23"/>
    <p:sldId id="277" r:id="rId24"/>
    <p:sldId id="278" r:id="rId25"/>
    <p:sldId id="301" r:id="rId26"/>
    <p:sldId id="302" r:id="rId27"/>
    <p:sldId id="269" r:id="rId28"/>
    <p:sldId id="276" r:id="rId29"/>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F1CD4-4061-4B5F-A7D4-855A00769031}"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3929158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F1CD4-4061-4B5F-A7D4-855A00769031}"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2109721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F1CD4-4061-4B5F-A7D4-855A00769031}"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132346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F1CD4-4061-4B5F-A7D4-855A00769031}"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41440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F1CD4-4061-4B5F-A7D4-855A00769031}"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4095113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F1CD4-4061-4B5F-A7D4-855A00769031}"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423436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F1CD4-4061-4B5F-A7D4-855A00769031}" type="datetimeFigureOut">
              <a:rPr lang="en-US" smtClean="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34851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F1CD4-4061-4B5F-A7D4-855A00769031}" type="datetimeFigureOut">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218942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F1CD4-4061-4B5F-A7D4-855A00769031}" type="datetimeFigureOut">
              <a:rPr lang="en-US" smtClean="0"/>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247957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F1CD4-4061-4B5F-A7D4-855A00769031}"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160216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F1CD4-4061-4B5F-A7D4-855A00769031}"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4BDD4-359A-4854-9E7E-0E58D4C1FF35}" type="slidenum">
              <a:rPr lang="en-US" smtClean="0"/>
              <a:t>‹#›</a:t>
            </a:fld>
            <a:endParaRPr lang="en-US"/>
          </a:p>
        </p:txBody>
      </p:sp>
    </p:spTree>
    <p:extLst>
      <p:ext uri="{BB962C8B-B14F-4D97-AF65-F5344CB8AC3E}">
        <p14:creationId xmlns:p14="http://schemas.microsoft.com/office/powerpoint/2010/main" val="4151731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F1CD4-4061-4B5F-A7D4-855A00769031}" type="datetimeFigureOut">
              <a:rPr lang="en-US" smtClean="0"/>
              <a:t>4/16/2020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4BDD4-359A-4854-9E7E-0E58D4C1FF35}" type="slidenum">
              <a:rPr lang="en-US" smtClean="0"/>
              <a:t>‹#›</a:t>
            </a:fld>
            <a:endParaRPr lang="en-US"/>
          </a:p>
        </p:txBody>
      </p:sp>
    </p:spTree>
    <p:extLst>
      <p:ext uri="{BB962C8B-B14F-4D97-AF65-F5344CB8AC3E}">
        <p14:creationId xmlns:p14="http://schemas.microsoft.com/office/powerpoint/2010/main" val="237144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audio" Target="../media/audio2.wav"/><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7.wmf"/><Relationship Id="rId10" Type="http://schemas.openxmlformats.org/officeDocument/2006/relationships/slide" Target="slide6.xml"/><Relationship Id="rId4" Type="http://schemas.openxmlformats.org/officeDocument/2006/relationships/audio" Target="../media/audio3.wav"/><Relationship Id="rId9" Type="http://schemas.microsoft.com/office/2007/relationships/hdphoto" Target="../media/hdphoto15.wdp"/><Relationship Id="rId14" Type="http://schemas.microsoft.com/office/2007/relationships/hdphoto" Target="../media/hdphoto18.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audio" Target="../media/audio2.wav"/><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7.wmf"/><Relationship Id="rId10" Type="http://schemas.openxmlformats.org/officeDocument/2006/relationships/slide" Target="slide6.xml"/><Relationship Id="rId4" Type="http://schemas.openxmlformats.org/officeDocument/2006/relationships/audio" Target="../media/audio3.wav"/><Relationship Id="rId9" Type="http://schemas.microsoft.com/office/2007/relationships/hdphoto" Target="../media/hdphoto15.wdp"/><Relationship Id="rId14" Type="http://schemas.microsoft.com/office/2007/relationships/hdphoto" Target="../media/hdphoto18.wdp"/></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9.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13.png"/><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16.png"/><Relationship Id="rId17" Type="http://schemas.openxmlformats.org/officeDocument/2006/relationships/slide" Target="slide9.xml"/><Relationship Id="rId25" Type="http://schemas.openxmlformats.org/officeDocument/2006/relationships/slide" Target="slide12.xml"/><Relationship Id="rId2" Type="http://schemas.openxmlformats.org/officeDocument/2006/relationships/image" Target="../media/image12.png"/><Relationship Id="rId16" Type="http://schemas.microsoft.com/office/2007/relationships/hdphoto" Target="../media/hdphoto10.wdp"/><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slide" Target="slide7.xml"/><Relationship Id="rId24" Type="http://schemas.microsoft.com/office/2007/relationships/hdphoto" Target="../media/hdphoto13.wdp"/><Relationship Id="rId5" Type="http://schemas.openxmlformats.org/officeDocument/2006/relationships/slide" Target="slide11.xml"/><Relationship Id="rId15" Type="http://schemas.openxmlformats.org/officeDocument/2006/relationships/image" Target="../media/image17.png"/><Relationship Id="rId23" Type="http://schemas.openxmlformats.org/officeDocument/2006/relationships/image" Target="../media/image21.png"/><Relationship Id="rId10" Type="http://schemas.microsoft.com/office/2007/relationships/hdphoto" Target="../media/hdphoto8.wdp"/><Relationship Id="rId19" Type="http://schemas.microsoft.com/office/2007/relationships/hdphoto" Target="../media/hdphoto11.wdp"/><Relationship Id="rId4" Type="http://schemas.microsoft.com/office/2007/relationships/hdphoto" Target="../media/hdphoto6.wdp"/><Relationship Id="rId9" Type="http://schemas.openxmlformats.org/officeDocument/2006/relationships/image" Target="../media/image15.png"/><Relationship Id="rId14" Type="http://schemas.openxmlformats.org/officeDocument/2006/relationships/slide" Target="slide10.xml"/><Relationship Id="rId22"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audio" Target="../media/audio2.wav"/><Relationship Id="rId7" Type="http://schemas.microsoft.com/office/2007/relationships/hdphoto" Target="../media/hdphoto14.wdp"/><Relationship Id="rId12" Type="http://schemas.microsoft.com/office/2007/relationships/hdphoto" Target="../media/hdphoto16.wdp"/><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7.wmf"/><Relationship Id="rId10" Type="http://schemas.openxmlformats.org/officeDocument/2006/relationships/slide" Target="slide6.xml"/><Relationship Id="rId19" Type="http://schemas.openxmlformats.org/officeDocument/2006/relationships/image" Target="../media/image31.png"/><Relationship Id="rId4" Type="http://schemas.openxmlformats.org/officeDocument/2006/relationships/audio" Target="../media/audio3.wav"/><Relationship Id="rId9" Type="http://schemas.microsoft.com/office/2007/relationships/hdphoto" Target="../media/hdphoto15.wdp"/><Relationship Id="rId14"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audio" Target="../media/audio2.wav"/><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7.wmf"/><Relationship Id="rId10" Type="http://schemas.openxmlformats.org/officeDocument/2006/relationships/slide" Target="slide6.xml"/><Relationship Id="rId4" Type="http://schemas.openxmlformats.org/officeDocument/2006/relationships/audio" Target="../media/audio3.wav"/><Relationship Id="rId9" Type="http://schemas.microsoft.com/office/2007/relationships/hdphoto" Target="../media/hdphoto15.wdp"/><Relationship Id="rId14" Type="http://schemas.microsoft.com/office/2007/relationships/hdphoto" Target="../media/hdphoto18.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audio" Target="../media/audio2.wav"/><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7.wmf"/><Relationship Id="rId10" Type="http://schemas.openxmlformats.org/officeDocument/2006/relationships/slide" Target="slide6.xml"/><Relationship Id="rId4" Type="http://schemas.openxmlformats.org/officeDocument/2006/relationships/audio" Target="../media/audio3.wav"/><Relationship Id="rId9" Type="http://schemas.microsoft.com/office/2007/relationships/hdphoto" Target="../media/hdphoto15.wdp"/><Relationship Id="rId1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070926-46A8-4C37-80D5-AADFC8FFFCE2}"/>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D5B45EE2-3289-4C2C-8232-B9CDBA9CE261}"/>
              </a:ext>
            </a:extLst>
          </p:cNvPr>
          <p:cNvSpPr txBox="1"/>
          <p:nvPr/>
        </p:nvSpPr>
        <p:spPr>
          <a:xfrm>
            <a:off x="2934708" y="913354"/>
            <a:ext cx="6195899" cy="950161"/>
          </a:xfrm>
          <a:prstGeom prst="rect">
            <a:avLst/>
          </a:prstGeom>
          <a:noFill/>
        </p:spPr>
        <p:txBody>
          <a:bodyPr wrap="square" rtlCol="0">
            <a:prstTxWarp prst="textDoubleWave1">
              <a:avLst/>
            </a:prstTxWarp>
            <a:spAutoFit/>
          </a:bodyPr>
          <a:lstStyle/>
          <a:p>
            <a:r>
              <a:rPr lang="en-US" sz="20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ÔN TẬP </a:t>
            </a:r>
            <a:r>
              <a:rPr lang="en-US" sz="20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LÀM VĂN</a:t>
            </a:r>
          </a:p>
        </p:txBody>
      </p:sp>
      <p:sp>
        <p:nvSpPr>
          <p:cNvPr id="8" name="TextBox 7">
            <a:extLst>
              <a:ext uri="{FF2B5EF4-FFF2-40B4-BE49-F238E27FC236}">
                <a16:creationId xmlns:a16="http://schemas.microsoft.com/office/drawing/2014/main" xmlns="" id="{9582D594-2AF8-4728-A15A-DCD13475EFFA}"/>
              </a:ext>
            </a:extLst>
          </p:cNvPr>
          <p:cNvSpPr txBox="1"/>
          <p:nvPr/>
        </p:nvSpPr>
        <p:spPr>
          <a:xfrm>
            <a:off x="2267778" y="1682015"/>
            <a:ext cx="7288568" cy="1569660"/>
          </a:xfrm>
          <a:prstGeom prst="rect">
            <a:avLst/>
          </a:prstGeom>
          <a:noFill/>
        </p:spPr>
        <p:txBody>
          <a:bodyPr wrap="square" rtlCol="0">
            <a:prstTxWarp prst="textArchDown">
              <a:avLst/>
            </a:prstTxWarp>
            <a:spAutoFit/>
          </a:bodyPr>
          <a:lstStyle/>
          <a:p>
            <a:pPr algn="ctr"/>
            <a:r>
              <a:rPr lang="en-US" sz="3600" b="1" dirty="0" err="1">
                <a:latin typeface="HP001 5 hàng" panose="020B0603050302020204" pitchFamily="34" charset="0"/>
              </a:rPr>
              <a:t>Ôn</a:t>
            </a:r>
            <a:r>
              <a:rPr lang="en-US" sz="3600" b="1" dirty="0">
                <a:latin typeface="HP001 5 hàng" panose="020B0603050302020204" pitchFamily="34" charset="0"/>
              </a:rPr>
              <a:t> </a:t>
            </a:r>
            <a:r>
              <a:rPr lang="en-US" sz="3600" b="1" dirty="0" err="1" smtClean="0">
                <a:latin typeface="HP001 5 hàng" panose="020B0603050302020204" pitchFamily="34" charset="0"/>
              </a:rPr>
              <a:t>tập</a:t>
            </a:r>
            <a:r>
              <a:rPr lang="en-US" sz="3600" b="1" dirty="0">
                <a:latin typeface="HP001 5 hàng" panose="020B0603050302020204" pitchFamily="34" charset="0"/>
              </a:rPr>
              <a:t> </a:t>
            </a:r>
            <a:r>
              <a:rPr lang="en-US" sz="3600" b="1" dirty="0" err="1" smtClean="0">
                <a:latin typeface="HP001 5 hàng" panose="020B0603050302020204" pitchFamily="34" charset="0"/>
              </a:rPr>
              <a:t>bài</a:t>
            </a:r>
            <a:r>
              <a:rPr lang="en-US" sz="3600" b="1" dirty="0" smtClean="0">
                <a:latin typeface="HP001 5 hàng" panose="020B0603050302020204" pitchFamily="34" charset="0"/>
              </a:rPr>
              <a:t> </a:t>
            </a:r>
            <a:r>
              <a:rPr lang="en-US" sz="3600" b="1" dirty="0" err="1" smtClean="0">
                <a:latin typeface="HP001 5 hàng" panose="020B0603050302020204" pitchFamily="34" charset="0"/>
              </a:rPr>
              <a:t>văn</a:t>
            </a:r>
            <a:r>
              <a:rPr lang="en-US" sz="3600" b="1" dirty="0" smtClean="0">
                <a:latin typeface="HP001 5 hàng" panose="020B0603050302020204" pitchFamily="34" charset="0"/>
              </a:rPr>
              <a:t> </a:t>
            </a:r>
            <a:r>
              <a:rPr lang="en-US" sz="3600" b="1" dirty="0" err="1">
                <a:latin typeface="HP001 5 hàng" panose="020B0603050302020204" pitchFamily="34" charset="0"/>
              </a:rPr>
              <a:t>miêu</a:t>
            </a:r>
            <a:r>
              <a:rPr lang="en-US" sz="3600" b="1" dirty="0">
                <a:latin typeface="HP001 5 hàng" panose="020B0603050302020204" pitchFamily="34" charset="0"/>
              </a:rPr>
              <a:t> </a:t>
            </a:r>
            <a:r>
              <a:rPr lang="en-US" sz="3600" b="1" dirty="0" err="1">
                <a:latin typeface="HP001 5 hàng" panose="020B0603050302020204" pitchFamily="34" charset="0"/>
              </a:rPr>
              <a:t>tả</a:t>
            </a:r>
            <a:r>
              <a:rPr lang="en-US" sz="3600" b="1" dirty="0">
                <a:latin typeface="HP001 5 hàng" panose="020B0603050302020204" pitchFamily="34" charset="0"/>
              </a:rPr>
              <a:t> </a:t>
            </a:r>
            <a:r>
              <a:rPr lang="en-US" sz="3600" b="1" dirty="0" err="1">
                <a:latin typeface="HP001 5 hàng" panose="020B0603050302020204" pitchFamily="34" charset="0"/>
              </a:rPr>
              <a:t>đồ</a:t>
            </a:r>
            <a:r>
              <a:rPr lang="en-US" sz="3600" b="1" dirty="0">
                <a:latin typeface="HP001 5 hàng" panose="020B0603050302020204" pitchFamily="34" charset="0"/>
              </a:rPr>
              <a:t> </a:t>
            </a:r>
            <a:r>
              <a:rPr lang="en-US" sz="3600" b="1" dirty="0" err="1">
                <a:latin typeface="HP001 5 hàng" panose="020B0603050302020204" pitchFamily="34" charset="0"/>
              </a:rPr>
              <a:t>vật</a:t>
            </a:r>
            <a:endParaRPr lang="en-US" sz="3600" b="1" dirty="0">
              <a:latin typeface="HP001 5 hàng" panose="020B0603050302020204" pitchFamily="34" charset="0"/>
            </a:endParaRPr>
          </a:p>
        </p:txBody>
      </p:sp>
      <p:sp>
        <p:nvSpPr>
          <p:cNvPr id="9" name="TextBox 8">
            <a:extLst>
              <a:ext uri="{FF2B5EF4-FFF2-40B4-BE49-F238E27FC236}">
                <a16:creationId xmlns:a16="http://schemas.microsoft.com/office/drawing/2014/main" xmlns="" id="{7F11A1EC-5EF1-4D82-8659-41D932966EC7}"/>
              </a:ext>
            </a:extLst>
          </p:cNvPr>
          <p:cNvSpPr txBox="1"/>
          <p:nvPr/>
        </p:nvSpPr>
        <p:spPr>
          <a:xfrm>
            <a:off x="5403075" y="2178912"/>
            <a:ext cx="2840854" cy="707886"/>
          </a:xfrm>
          <a:prstGeom prst="rect">
            <a:avLst/>
          </a:prstGeom>
          <a:noFill/>
        </p:spPr>
        <p:txBody>
          <a:bodyPr wrap="square" rtlCol="0">
            <a:spAutoFit/>
          </a:bodyPr>
          <a:lstStyle/>
          <a:p>
            <a:r>
              <a:rPr lang="en-US" sz="4000" b="1" dirty="0" err="1" smtClean="0">
                <a:ln/>
                <a:solidFill>
                  <a:srgbClr val="002060"/>
                </a:solidFill>
                <a:effectLst>
                  <a:outerShdw blurRad="38100" dist="19050" dir="2700000" algn="tl" rotWithShape="0">
                    <a:schemeClr val="dk1">
                      <a:lumMod val="50000"/>
                      <a:alpha val="40000"/>
                    </a:schemeClr>
                  </a:outerShdw>
                </a:effectLst>
                <a:latin typeface="HP001 5 hàng" panose="020B0603050302020204" pitchFamily="34" charset="0"/>
              </a:rPr>
              <a:t>Lớp</a:t>
            </a:r>
            <a:r>
              <a:rPr lang="en-US" sz="4000" b="1" dirty="0" smtClean="0">
                <a:ln/>
                <a:solidFill>
                  <a:srgbClr val="002060"/>
                </a:solidFill>
                <a:effectLst>
                  <a:outerShdw blurRad="38100" dist="19050" dir="2700000" algn="tl" rotWithShape="0">
                    <a:schemeClr val="dk1">
                      <a:lumMod val="50000"/>
                      <a:alpha val="40000"/>
                    </a:schemeClr>
                  </a:outerShdw>
                </a:effectLst>
                <a:latin typeface="HP001 5 hàng" panose="020B0603050302020204" pitchFamily="34" charset="0"/>
              </a:rPr>
              <a:t> 5</a:t>
            </a:r>
            <a:endParaRPr lang="en-US" sz="4000" b="1" dirty="0">
              <a:ln/>
              <a:solidFill>
                <a:srgbClr val="002060"/>
              </a:solidFill>
              <a:effectLst>
                <a:outerShdw blurRad="38100" dist="19050" dir="2700000" algn="tl" rotWithShape="0">
                  <a:schemeClr val="dk1">
                    <a:lumMod val="50000"/>
                    <a:alpha val="40000"/>
                  </a:schemeClr>
                </a:outerShdw>
              </a:effectLst>
              <a:latin typeface="HP001 5 hàng" panose="020B0603050302020204" pitchFamily="34" charset="0"/>
            </a:endParaRPr>
          </a:p>
        </p:txBody>
      </p:sp>
      <p:pic>
        <p:nvPicPr>
          <p:cNvPr id="10" name="Picture 9">
            <a:extLst>
              <a:ext uri="{FF2B5EF4-FFF2-40B4-BE49-F238E27FC236}">
                <a16:creationId xmlns:a16="http://schemas.microsoft.com/office/drawing/2014/main" xmlns="" id="{A1B32351-146C-483A-997D-4761C58B4D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417" r="94917">
                        <a14:foregroundMark x1="4417" y1="49833" x2="4417" y2="49833"/>
                        <a14:foregroundMark x1="7417" y1="50333" x2="7417" y2="50333"/>
                        <a14:foregroundMark x1="88917" y1="31833" x2="88917" y2="31833"/>
                        <a14:foregroundMark x1="94917" y1="24333" x2="94917" y2="24333"/>
                      </a14:backgroundRemoval>
                    </a14:imgEffect>
                  </a14:imgLayer>
                </a14:imgProps>
              </a:ext>
            </a:extLst>
          </a:blip>
          <a:stretch>
            <a:fillRect/>
          </a:stretch>
        </p:blipFill>
        <p:spPr>
          <a:xfrm rot="639487">
            <a:off x="3519509" y="3635207"/>
            <a:ext cx="812588" cy="812588"/>
          </a:xfrm>
          <a:prstGeom prst="rect">
            <a:avLst/>
          </a:prstGeom>
        </p:spPr>
      </p:pic>
      <p:pic>
        <p:nvPicPr>
          <p:cNvPr id="11" name="Picture 10">
            <a:extLst>
              <a:ext uri="{FF2B5EF4-FFF2-40B4-BE49-F238E27FC236}">
                <a16:creationId xmlns:a16="http://schemas.microsoft.com/office/drawing/2014/main" xmlns="" id="{FFAAFDC3-6CF3-490A-9788-7386A1A0CD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7000" r="90583">
                        <a14:foregroundMark x1="7000" y1="51583" x2="7000" y2="51583"/>
                        <a14:foregroundMark x1="8583" y1="59083" x2="8583" y2="59083"/>
                        <a14:foregroundMark x1="7000" y1="59083" x2="7000" y2="59083"/>
                        <a14:foregroundMark x1="90583" y1="33417" x2="90583" y2="33417"/>
                        <a14:foregroundMark x1="46250" y1="48417" x2="46250" y2="48417"/>
                        <a14:foregroundMark x1="44667" y1="47250" x2="44667" y2="47250"/>
                        <a14:foregroundMark x1="54333" y1="52000" x2="54333" y2="52000"/>
                        <a14:foregroundMark x1="44667" y1="46833" x2="57667" y2="52583"/>
                      </a14:backgroundRemoval>
                    </a14:imgEffect>
                  </a14:imgLayer>
                </a14:imgProps>
              </a:ext>
            </a:extLst>
          </a:blip>
          <a:stretch>
            <a:fillRect/>
          </a:stretch>
        </p:blipFill>
        <p:spPr>
          <a:xfrm rot="20743799">
            <a:off x="6610782" y="4006772"/>
            <a:ext cx="1018316" cy="1018316"/>
          </a:xfrm>
          <a:prstGeom prst="rect">
            <a:avLst/>
          </a:prstGeom>
        </p:spPr>
      </p:pic>
      <p:pic>
        <p:nvPicPr>
          <p:cNvPr id="13" name="Picture 12">
            <a:extLst>
              <a:ext uri="{FF2B5EF4-FFF2-40B4-BE49-F238E27FC236}">
                <a16:creationId xmlns:a16="http://schemas.microsoft.com/office/drawing/2014/main" xmlns="" id="{DC38D167-E3DD-42B0-BB1C-C3539B71DA7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23" b="89983" l="10000" r="90000">
                        <a14:foregroundMark x1="49583" y1="9023" x2="49583" y2="9023"/>
                        <a14:foregroundMark x1="47000" y1="10596" x2="51917" y2="10099"/>
                      </a14:backgroundRemoval>
                    </a14:imgEffect>
                  </a14:imgLayer>
                </a14:imgProps>
              </a:ext>
            </a:extLst>
          </a:blip>
          <a:stretch>
            <a:fillRect/>
          </a:stretch>
        </p:blipFill>
        <p:spPr>
          <a:xfrm rot="20947760">
            <a:off x="4574380" y="3908008"/>
            <a:ext cx="1639467" cy="1650397"/>
          </a:xfrm>
          <a:prstGeom prst="rect">
            <a:avLst/>
          </a:prstGeom>
        </p:spPr>
      </p:pic>
      <p:pic>
        <p:nvPicPr>
          <p:cNvPr id="1028" name="Picture 4" descr="Kết quả hình ảnh cho hình vẽ đồng hồ hoạt hình">
            <a:extLst>
              <a:ext uri="{FF2B5EF4-FFF2-40B4-BE49-F238E27FC236}">
                <a16:creationId xmlns:a16="http://schemas.microsoft.com/office/drawing/2014/main" xmlns="" id="{9315835C-ED56-4572-B5A6-3E56ABF095E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3167" r="93417">
                        <a14:foregroundMark x1="17500" y1="26000" x2="26917" y2="25417"/>
                        <a14:foregroundMark x1="26917" y1="25417" x2="27833" y2="25833"/>
                        <a14:foregroundMark x1="20333" y1="22667" x2="25083" y2="23000"/>
                        <a14:foregroundMark x1="20833" y1="20583" x2="25583" y2="21250"/>
                        <a14:foregroundMark x1="3333" y1="39667" x2="3333" y2="39667"/>
                        <a14:foregroundMark x1="3333" y1="39667" x2="3333" y2="39667"/>
                        <a14:foregroundMark x1="3333" y1="39667" x2="3333" y2="39667"/>
                        <a14:foregroundMark x1="3167" y1="41917" x2="3167" y2="41917"/>
                        <a14:foregroundMark x1="3167" y1="41917" x2="3167" y2="41917"/>
                        <a14:foregroundMark x1="5750" y1="40833" x2="5750" y2="40833"/>
                        <a14:foregroundMark x1="5750" y1="40833" x2="5750" y2="40833"/>
                        <a14:foregroundMark x1="5750" y1="40833" x2="5750" y2="40833"/>
                        <a14:foregroundMark x1="6167" y1="44167" x2="6167" y2="44167"/>
                        <a14:foregroundMark x1="6167" y1="44167" x2="6167" y2="44167"/>
                        <a14:foregroundMark x1="6167" y1="44167" x2="6167" y2="44167"/>
                        <a14:foregroundMark x1="8417" y1="42417" x2="8417" y2="42417"/>
                        <a14:foregroundMark x1="8417" y1="42417" x2="8417" y2="42417"/>
                        <a14:foregroundMark x1="8417" y1="42417" x2="8417" y2="42417"/>
                        <a14:foregroundMark x1="7750" y1="38750" x2="7750" y2="38750"/>
                        <a14:foregroundMark x1="7750" y1="38750" x2="7750" y2="38750"/>
                        <a14:foregroundMark x1="21917" y1="25833" x2="21917" y2="25833"/>
                        <a14:foregroundMark x1="21917" y1="25833" x2="21917" y2="25833"/>
                        <a14:foregroundMark x1="70250" y1="21250" x2="70250" y2="21250"/>
                        <a14:foregroundMark x1="70250" y1="21250" x2="70250" y2="21250"/>
                        <a14:foregroundMark x1="70250" y1="21250" x2="70250" y2="21250"/>
                        <a14:foregroundMark x1="66583" y1="21750" x2="66583" y2="21750"/>
                        <a14:foregroundMark x1="66583" y1="21750" x2="66583" y2="21750"/>
                        <a14:foregroundMark x1="64667" y1="22500" x2="64667" y2="22500"/>
                        <a14:foregroundMark x1="64667" y1="22500" x2="64667" y2="22500"/>
                        <a14:foregroundMark x1="63250" y1="23333" x2="63250" y2="23333"/>
                        <a14:foregroundMark x1="63250" y1="23333" x2="63250" y2="23333"/>
                        <a14:foregroundMark x1="69917" y1="18417" x2="69917" y2="18417"/>
                        <a14:foregroundMark x1="69917" y1="18417" x2="69917" y2="18417"/>
                        <a14:foregroundMark x1="73083" y1="16167" x2="73083" y2="16167"/>
                        <a14:foregroundMark x1="73083" y1="16167" x2="73083" y2="16167"/>
                        <a14:foregroundMark x1="73083" y1="16167" x2="73083" y2="16167"/>
                        <a14:foregroundMark x1="87583" y1="35750" x2="87583" y2="35750"/>
                        <a14:foregroundMark x1="87583" y1="35750" x2="87583" y2="35750"/>
                        <a14:foregroundMark x1="87583" y1="35750" x2="87583" y2="35750"/>
                        <a14:foregroundMark x1="87250" y1="32667" x2="87250" y2="32667"/>
                        <a14:foregroundMark x1="87250" y1="32667" x2="87250" y2="32667"/>
                        <a14:foregroundMark x1="87250" y1="32667" x2="87250" y2="32667"/>
                        <a14:foregroundMark x1="87250" y1="31250" x2="87250" y2="31250"/>
                        <a14:foregroundMark x1="87250" y1="31250" x2="87250" y2="31250"/>
                        <a14:foregroundMark x1="86333" y1="30500" x2="86333" y2="30500"/>
                        <a14:foregroundMark x1="86333" y1="30500" x2="86333" y2="30500"/>
                        <a14:foregroundMark x1="87083" y1="32250" x2="87083" y2="32250"/>
                        <a14:foregroundMark x1="87083" y1="32250" x2="87083" y2="32250"/>
                        <a14:foregroundMark x1="86583" y1="30000" x2="86583" y2="30000"/>
                        <a14:foregroundMark x1="86583" y1="31083" x2="86583" y2="31083"/>
                        <a14:foregroundMark x1="86583" y1="31083" x2="86583" y2="31083"/>
                        <a14:foregroundMark x1="86750" y1="32083" x2="86750" y2="32083"/>
                        <a14:foregroundMark x1="87250" y1="32667" x2="87250" y2="32667"/>
                        <a14:foregroundMark x1="86000" y1="46333" x2="86000" y2="46333"/>
                        <a14:foregroundMark x1="86000" y1="46333" x2="86000" y2="46333"/>
                        <a14:foregroundMark x1="85333" y1="47500" x2="85333" y2="47500"/>
                        <a14:foregroundMark x1="85333" y1="47500" x2="85333" y2="47500"/>
                        <a14:foregroundMark x1="90750" y1="41083" x2="90750" y2="41083"/>
                        <a14:foregroundMark x1="90750" y1="41083" x2="90750" y2="41083"/>
                        <a14:foregroundMark x1="90750" y1="41083" x2="90750" y2="41083"/>
                        <a14:foregroundMark x1="93417" y1="41250" x2="93417" y2="41250"/>
                        <a14:foregroundMark x1="93417" y1="41250" x2="93417" y2="41250"/>
                        <a14:foregroundMark x1="93000" y1="41250" x2="93000" y2="41250"/>
                        <a14:foregroundMark x1="93000" y1="41250" x2="93000" y2="41250"/>
                        <a14:foregroundMark x1="93000" y1="41250" x2="93000" y2="41250"/>
                      </a14:backgroundRemoval>
                    </a14:imgEffect>
                  </a14:imgLayer>
                </a14:imgProps>
              </a:ext>
              <a:ext uri="{28A0092B-C50C-407E-A947-70E740481C1C}">
                <a14:useLocalDpi xmlns:a14="http://schemas.microsoft.com/office/drawing/2010/main" val="0"/>
              </a:ext>
            </a:extLst>
          </a:blip>
          <a:srcRect/>
          <a:stretch>
            <a:fillRect/>
          </a:stretch>
        </p:blipFill>
        <p:spPr bwMode="auto">
          <a:xfrm rot="1339004">
            <a:off x="8058999" y="3360123"/>
            <a:ext cx="1362757" cy="136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54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48665"/>
            <a:ext cx="11747715" cy="7639324"/>
            <a:chOff x="0" y="-748665"/>
            <a:chExt cx="11747715" cy="7639324"/>
          </a:xfrm>
        </p:grpSpPr>
        <p:pic>
          <p:nvPicPr>
            <p:cNvPr id="1028" name="Picture 4" descr="C:\Users\ADMIN\Desktop\Untitle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 y="-748665"/>
              <a:ext cx="1133856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0" y="-185980"/>
              <a:ext cx="11747715" cy="510525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850" y="435539"/>
            <a:ext cx="7529625" cy="1126462"/>
          </a:xfrm>
          <a:prstGeom prst="rect">
            <a:avLst/>
          </a:prstGeom>
          <a:noFill/>
        </p:spPr>
        <p:txBody>
          <a:bodyPr wrap="none" rtlCol="0">
            <a:spAutoFit/>
          </a:bodyPr>
          <a:lstStyle/>
          <a:p>
            <a:pPr algn="ctr">
              <a:defRPr/>
            </a:pPr>
            <a:r>
              <a:rPr lang="en-US" altLang="vi-VN" sz="3360" b="1" dirty="0" err="1">
                <a:solidFill>
                  <a:srgbClr val="FFFF00"/>
                </a:solidFill>
                <a:latin typeface="Arial" panose="020B0604020202020204" pitchFamily="34" charset="0"/>
                <a:cs typeface="Arial" panose="020B0604020202020204" pitchFamily="34" charset="0"/>
              </a:rPr>
              <a:t>Nêu</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các</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nội</a:t>
            </a:r>
            <a:r>
              <a:rPr lang="en-US" altLang="vi-VN" sz="3360" b="1" dirty="0">
                <a:solidFill>
                  <a:srgbClr val="FFFF00"/>
                </a:solidFill>
                <a:latin typeface="Arial" panose="020B0604020202020204" pitchFamily="34" charset="0"/>
                <a:cs typeface="Arial" panose="020B0604020202020204" pitchFamily="34" charset="0"/>
              </a:rPr>
              <a:t> dung </a:t>
            </a:r>
            <a:r>
              <a:rPr lang="en-US" altLang="vi-VN" sz="3360" b="1" dirty="0" err="1">
                <a:solidFill>
                  <a:srgbClr val="FFFF00"/>
                </a:solidFill>
                <a:latin typeface="Arial" panose="020B0604020202020204" pitchFamily="34" charset="0"/>
                <a:cs typeface="Arial" panose="020B0604020202020204" pitchFamily="34" charset="0"/>
              </a:rPr>
              <a:t>chính</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trong</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phần</a:t>
            </a:r>
            <a:r>
              <a:rPr lang="en-US" altLang="vi-VN" sz="3360" b="1" dirty="0">
                <a:solidFill>
                  <a:srgbClr val="FFFF00"/>
                </a:solidFill>
                <a:latin typeface="Arial" panose="020B0604020202020204" pitchFamily="34" charset="0"/>
                <a:cs typeface="Arial" panose="020B0604020202020204" pitchFamily="34" charset="0"/>
              </a:rPr>
              <a:t> </a:t>
            </a:r>
          </a:p>
          <a:p>
            <a:pPr algn="ctr">
              <a:defRPr/>
            </a:pPr>
            <a:r>
              <a:rPr lang="en-US" altLang="vi-VN" sz="3360" b="1" dirty="0" err="1">
                <a:solidFill>
                  <a:srgbClr val="FFFF00"/>
                </a:solidFill>
                <a:latin typeface="Arial" panose="020B0604020202020204" pitchFamily="34" charset="0"/>
                <a:cs typeface="Arial" panose="020B0604020202020204" pitchFamily="34" charset="0"/>
              </a:rPr>
              <a:t>thân</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bài</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của</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bài</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văn</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tả</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đồ</a:t>
            </a:r>
            <a:r>
              <a:rPr lang="en-US" altLang="vi-VN" sz="3360" b="1" dirty="0">
                <a:solidFill>
                  <a:srgbClr val="FFFF00"/>
                </a:solidFill>
                <a:latin typeface="Arial" panose="020B0604020202020204" pitchFamily="34" charset="0"/>
                <a:cs typeface="Arial" panose="020B0604020202020204" pitchFamily="34" charset="0"/>
              </a:rPr>
              <a:t> </a:t>
            </a:r>
            <a:r>
              <a:rPr lang="en-US" altLang="vi-VN" sz="3360" b="1" dirty="0" err="1">
                <a:solidFill>
                  <a:srgbClr val="FFFF00"/>
                </a:solidFill>
                <a:latin typeface="Arial" panose="020B0604020202020204" pitchFamily="34" charset="0"/>
                <a:cs typeface="Arial" panose="020B0604020202020204" pitchFamily="34" charset="0"/>
              </a:rPr>
              <a:t>vật</a:t>
            </a:r>
            <a:r>
              <a:rPr lang="en-US" altLang="vi-VN" sz="3360" b="1" dirty="0">
                <a:solidFill>
                  <a:srgbClr val="FFFF00"/>
                </a:solidFill>
                <a:latin typeface="Arial" panose="020B0604020202020204" pitchFamily="34" charset="0"/>
                <a:cs typeface="Arial" panose="020B0604020202020204" pitchFamily="34" charset="0"/>
              </a:rPr>
              <a:t>.</a:t>
            </a:r>
          </a:p>
        </p:txBody>
      </p:sp>
      <p:pic>
        <p:nvPicPr>
          <p:cNvPr id="2054" name="Picture 6" descr="Hình ảnh có liên quan">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2888" y="1460609"/>
            <a:ext cx="9887919" cy="769441"/>
          </a:xfrm>
          <a:prstGeom prst="rect">
            <a:avLst/>
          </a:prstGeom>
          <a:noFill/>
        </p:spPr>
        <p:txBody>
          <a:bodyPr wrap="square" rtlCol="0">
            <a:spAutoFit/>
          </a:bodyPr>
          <a:lstStyle/>
          <a:p>
            <a:r>
              <a:rPr lang="en-US" sz="2200" b="1" dirty="0" smtClean="0">
                <a:solidFill>
                  <a:schemeClr val="bg1"/>
                </a:solidFill>
                <a:latin typeface="Arial" panose="020B0604020202020204" pitchFamily="34" charset="0"/>
                <a:cs typeface="Arial" panose="020B0604020202020204" pitchFamily="34" charset="0"/>
              </a:rPr>
              <a:t>      A. </a:t>
            </a:r>
            <a:r>
              <a:rPr lang="en-US" sz="2200" b="1" dirty="0" err="1" smtClean="0">
                <a:solidFill>
                  <a:schemeClr val="bg1"/>
                </a:solidFill>
                <a:latin typeface="Arial" panose="020B0604020202020204" pitchFamily="34" charset="0"/>
                <a:cs typeface="Arial" panose="020B0604020202020204" pitchFamily="34" charset="0"/>
              </a:rPr>
              <a:t>Tả</a:t>
            </a:r>
            <a:r>
              <a:rPr lang="en-US" sz="2200" b="1" dirty="0" smtClean="0">
                <a:solidFill>
                  <a:schemeClr val="bg1"/>
                </a:solidFill>
                <a:latin typeface="Arial" panose="020B0604020202020204" pitchFamily="34" charset="0"/>
                <a:cs typeface="Arial" panose="020B0604020202020204" pitchFamily="34" charset="0"/>
              </a:rPr>
              <a:t> </a:t>
            </a:r>
            <a:r>
              <a:rPr lang="en-US" sz="2200" b="1" dirty="0" err="1" smtClean="0">
                <a:solidFill>
                  <a:schemeClr val="bg1"/>
                </a:solidFill>
                <a:latin typeface="Arial" panose="020B0604020202020204" pitchFamily="34" charset="0"/>
                <a:cs typeface="Arial" panose="020B0604020202020204" pitchFamily="34" charset="0"/>
              </a:rPr>
              <a:t>ba</a:t>
            </a:r>
            <a:r>
              <a:rPr lang="en-US" altLang="en-US" sz="2200" b="1" dirty="0" err="1" smtClean="0">
                <a:solidFill>
                  <a:schemeClr val="bg1"/>
                </a:solidFill>
                <a:latin typeface="Arial" panose="020B0604020202020204" pitchFamily="34" charset="0"/>
                <a:cs typeface="Arial" panose="020B0604020202020204" pitchFamily="34" charset="0"/>
              </a:rPr>
              <a:t>o</a:t>
            </a:r>
            <a:r>
              <a:rPr lang="en-US" altLang="en-US" sz="2200" b="1" dirty="0" smtClean="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quát</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hình</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dáng</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của</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đồ</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vật</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nhìn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từ</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xa</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nhìn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gần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có</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gì</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đặc</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biệt</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về</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kích</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thước</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màu</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sắc</a:t>
            </a:r>
            <a:r>
              <a:rPr lang="en-US" altLang="en-US" sz="2200" b="1" dirty="0">
                <a:solidFill>
                  <a:schemeClr val="bg1"/>
                </a:solidFill>
                <a:latin typeface="Arial" panose="020B0604020202020204" pitchFamily="34" charset="0"/>
                <a:cs typeface="Arial" panose="020B0604020202020204" pitchFamily="34" charset="0"/>
              </a:rPr>
              <a:t>,..)</a:t>
            </a:r>
          </a:p>
        </p:txBody>
      </p:sp>
      <p:sp>
        <p:nvSpPr>
          <p:cNvPr id="19" name="TextBox 18"/>
          <p:cNvSpPr txBox="1"/>
          <p:nvPr/>
        </p:nvSpPr>
        <p:spPr>
          <a:xfrm>
            <a:off x="1022888" y="2162871"/>
            <a:ext cx="9717437" cy="1107996"/>
          </a:xfrm>
          <a:prstGeom prst="rect">
            <a:avLst/>
          </a:prstGeom>
          <a:noFill/>
        </p:spPr>
        <p:txBody>
          <a:bodyPr wrap="square" rtlCol="0">
            <a:spAutoFit/>
          </a:bodyPr>
          <a:lstStyle/>
          <a:p>
            <a:pPr algn="just"/>
            <a:r>
              <a:rPr lang="en-US" altLang="vi-VN" sz="2200" b="1" dirty="0" smtClean="0">
                <a:solidFill>
                  <a:schemeClr val="bg1"/>
                </a:solidFill>
                <a:latin typeface="Arial" panose="020B0604020202020204" pitchFamily="34" charset="0"/>
                <a:cs typeface="Arial" panose="020B0604020202020204" pitchFamily="34" charset="0"/>
              </a:rPr>
              <a:t>      B. </a:t>
            </a:r>
            <a:r>
              <a:rPr lang="en-US" altLang="en-US" sz="2200" b="1" dirty="0" err="1">
                <a:solidFill>
                  <a:schemeClr val="bg1"/>
                </a:solidFill>
                <a:latin typeface="Arial" panose="020B0604020202020204" pitchFamily="34" charset="0"/>
                <a:cs typeface="Arial" panose="020B0604020202020204" pitchFamily="34" charset="0"/>
              </a:rPr>
              <a:t>Tả</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các</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bộ</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phận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của</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đồ</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vật</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hình</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thù</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màu</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sắc</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smtClean="0">
                <a:solidFill>
                  <a:schemeClr val="bg1"/>
                </a:solidFill>
                <a:latin typeface="Arial" panose="020B0604020202020204" pitchFamily="34" charset="0"/>
                <a:cs typeface="Arial" panose="020B0604020202020204" pitchFamily="34" charset="0"/>
              </a:rPr>
              <a:t>kích</a:t>
            </a:r>
            <a:r>
              <a:rPr lang="en-US" altLang="en-US" sz="2200" b="1" dirty="0" smtClean="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thước</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của</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từng</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smtClean="0">
                <a:solidFill>
                  <a:schemeClr val="bg1"/>
                </a:solidFill>
                <a:latin typeface="Arial" panose="020B0604020202020204" pitchFamily="34" charset="0"/>
                <a:cs typeface="Arial" panose="020B0604020202020204" pitchFamily="34" charset="0"/>
              </a:rPr>
              <a:t>bộ</a:t>
            </a:r>
            <a:r>
              <a:rPr lang="en-US" altLang="en-US" sz="2200" b="1" dirty="0" smtClean="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phận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có</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thể</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tả</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từ</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ngoài</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vào</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smtClean="0">
                <a:solidFill>
                  <a:schemeClr val="bg1"/>
                </a:solidFill>
                <a:latin typeface="Arial" panose="020B0604020202020204" pitchFamily="34" charset="0"/>
                <a:cs typeface="Arial" panose="020B0604020202020204" pitchFamily="34" charset="0"/>
              </a:rPr>
              <a:t>trong</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từ</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smtClean="0">
                <a:solidFill>
                  <a:schemeClr val="bg1"/>
                </a:solidFill>
                <a:latin typeface="Arial" panose="020B0604020202020204" pitchFamily="34" charset="0"/>
                <a:cs typeface="Arial" panose="020B0604020202020204" pitchFamily="34" charset="0"/>
              </a:rPr>
              <a:t>trên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smtClean="0">
                <a:solidFill>
                  <a:schemeClr val="bg1"/>
                </a:solidFill>
                <a:latin typeface="Arial" panose="020B0604020202020204" pitchFamily="34" charset="0"/>
                <a:cs typeface="Arial" panose="020B0604020202020204" pitchFamily="34" charset="0"/>
              </a:rPr>
              <a:t>xuống</a:t>
            </a:r>
            <a:r>
              <a:rPr lang="en-US" altLang="en-US" sz="2200" b="1" dirty="0" smtClean="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dưới</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hoặc</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từ</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trong</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ra</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ngoài</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smtClean="0">
                <a:solidFill>
                  <a:schemeClr val="bg1"/>
                </a:solidFill>
                <a:latin typeface="Arial" panose="020B0604020202020204" pitchFamily="34" charset="0"/>
                <a:cs typeface="Arial" panose="020B0604020202020204" pitchFamily="34" charset="0"/>
              </a:rPr>
              <a:t>từ</a:t>
            </a:r>
            <a:r>
              <a:rPr lang="en-US" altLang="en-US" sz="2200" b="1" dirty="0" smtClean="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dưới</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lên</a:t>
            </a:r>
            <a:r>
              <a:rPr lang="en-US" altLang="en-US" sz="2200" b="1" dirty="0">
                <a:solidFill>
                  <a:schemeClr val="bg1"/>
                </a:solidFill>
                <a:latin typeface="Arial" panose="020B0604020202020204" pitchFamily="34" charset="0"/>
                <a:cs typeface="Arial" panose="020B0604020202020204" pitchFamily="34" charset="0"/>
              </a:rPr>
              <a:t> </a:t>
            </a:r>
            <a:r>
              <a:rPr lang="en-US" altLang="en-US" sz="2200" b="1" dirty="0" err="1">
                <a:solidFill>
                  <a:schemeClr val="bg1"/>
                </a:solidFill>
                <a:latin typeface="Arial" panose="020B0604020202020204" pitchFamily="34" charset="0"/>
                <a:cs typeface="Arial" panose="020B0604020202020204" pitchFamily="34" charset="0"/>
              </a:rPr>
              <a:t>trên</a:t>
            </a:r>
            <a:r>
              <a:rPr lang="en-US" altLang="en-US" sz="2200" b="1" dirty="0" smtClean="0">
                <a:solidFill>
                  <a:schemeClr val="bg1"/>
                </a:solidFill>
                <a:latin typeface="Arial" panose="020B0604020202020204" pitchFamily="34" charset="0"/>
                <a:cs typeface="Arial" panose="020B0604020202020204" pitchFamily="34" charset="0"/>
              </a:rPr>
              <a:t>)</a:t>
            </a:r>
            <a:endParaRPr lang="en-US" altLang="en-US" sz="22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590879" y="3301576"/>
            <a:ext cx="4947188" cy="430887"/>
          </a:xfrm>
          <a:prstGeom prst="rect">
            <a:avLst/>
          </a:prstGeom>
          <a:noFill/>
        </p:spPr>
        <p:txBody>
          <a:bodyPr wrap="none" rtlCol="0">
            <a:spAutoFit/>
          </a:bodyPr>
          <a:lstStyle/>
          <a:p>
            <a:pPr algn="ctr">
              <a:defRPr/>
            </a:pPr>
            <a:r>
              <a:rPr lang="en-US" altLang="vi-VN" sz="2200" b="1" dirty="0" smtClean="0">
                <a:solidFill>
                  <a:schemeClr val="bg1"/>
                </a:solidFill>
                <a:latin typeface="Arial" panose="020B0604020202020204" pitchFamily="34" charset="0"/>
                <a:cs typeface="Arial" panose="020B0604020202020204" pitchFamily="34" charset="0"/>
              </a:rPr>
              <a:t>           C</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Nêu</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công</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dụng</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của</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đồ</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vật</a:t>
            </a:r>
            <a:endParaRPr lang="en-US" altLang="vi-VN" sz="22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551610" y="3768735"/>
            <a:ext cx="2932213" cy="430887"/>
          </a:xfrm>
          <a:prstGeom prst="rect">
            <a:avLst/>
          </a:prstGeom>
          <a:noFill/>
        </p:spPr>
        <p:txBody>
          <a:bodyPr wrap="none" rtlCol="0">
            <a:spAutoFit/>
          </a:bodyPr>
          <a:lstStyle/>
          <a:p>
            <a:pPr algn="ctr">
              <a:defRPr/>
            </a:pPr>
            <a:r>
              <a:rPr lang="en-US" altLang="vi-VN" sz="2200" b="1" dirty="0" smtClean="0">
                <a:solidFill>
                  <a:schemeClr val="bg1"/>
                </a:solidFill>
                <a:latin typeface="Arial" panose="020B0604020202020204" pitchFamily="34" charset="0"/>
                <a:cs typeface="Arial" panose="020B0604020202020204" pitchFamily="34" charset="0"/>
              </a:rPr>
              <a:t>            D</a:t>
            </a:r>
            <a:r>
              <a:rPr lang="en-US" altLang="vi-VN" sz="2200" b="1" dirty="0">
                <a:solidFill>
                  <a:schemeClr val="bg1"/>
                </a:solidFill>
                <a:latin typeface="Arial" panose="020B0604020202020204" pitchFamily="34" charset="0"/>
                <a:cs typeface="Arial" panose="020B0604020202020204" pitchFamily="34" charset="0"/>
              </a:rPr>
              <a:t>. </a:t>
            </a:r>
            <a:r>
              <a:rPr lang="en-US" altLang="vi-VN" sz="2200" b="1" dirty="0" err="1">
                <a:solidFill>
                  <a:schemeClr val="bg1"/>
                </a:solidFill>
                <a:latin typeface="Arial" panose="020B0604020202020204" pitchFamily="34" charset="0"/>
                <a:cs typeface="Arial" panose="020B0604020202020204" pitchFamily="34" charset="0"/>
              </a:rPr>
              <a:t>Cả</a:t>
            </a:r>
            <a:r>
              <a:rPr lang="en-US" altLang="vi-VN" sz="2200" b="1" dirty="0">
                <a:solidFill>
                  <a:schemeClr val="bg1"/>
                </a:solidFill>
                <a:latin typeface="Arial" panose="020B0604020202020204" pitchFamily="34" charset="0"/>
                <a:cs typeface="Arial" panose="020B0604020202020204" pitchFamily="34" charset="0"/>
              </a:rPr>
              <a:t> 3 ý </a:t>
            </a:r>
            <a:r>
              <a:rPr lang="en-US" altLang="vi-VN" sz="2200" b="1" dirty="0" err="1">
                <a:solidFill>
                  <a:schemeClr val="bg1"/>
                </a:solidFill>
                <a:latin typeface="Arial" panose="020B0604020202020204" pitchFamily="34" charset="0"/>
                <a:cs typeface="Arial" panose="020B0604020202020204" pitchFamily="34" charset="0"/>
              </a:rPr>
              <a:t>trên</a:t>
            </a:r>
            <a:endParaRPr lang="en-US" altLang="vi-VN" sz="2200" b="1" dirty="0">
              <a:solidFill>
                <a:schemeClr val="bg1"/>
              </a:solidFill>
              <a:latin typeface="Arial" panose="020B0604020202020204" pitchFamily="34" charset="0"/>
              <a:cs typeface="Arial" panose="020B0604020202020204" pitchFamily="34" charset="0"/>
            </a:endParaRPr>
          </a:p>
        </p:txBody>
      </p:sp>
      <p:sp>
        <p:nvSpPr>
          <p:cNvPr id="22" name="WordArt 47"/>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5</a:t>
            </a:r>
          </a:p>
        </p:txBody>
      </p:sp>
      <p:sp>
        <p:nvSpPr>
          <p:cNvPr id="23" name="WordArt 48"/>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4</a:t>
            </a:r>
          </a:p>
        </p:txBody>
      </p:sp>
      <p:sp>
        <p:nvSpPr>
          <p:cNvPr id="24" name="WordArt 49"/>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3</a:t>
            </a:r>
          </a:p>
        </p:txBody>
      </p:sp>
      <p:sp>
        <p:nvSpPr>
          <p:cNvPr id="25" name="WordArt 50"/>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2</a:t>
            </a:r>
          </a:p>
        </p:txBody>
      </p:sp>
      <p:sp>
        <p:nvSpPr>
          <p:cNvPr id="26" name="WordArt 51"/>
          <p:cNvSpPr>
            <a:spLocks noChangeArrowheads="1" noChangeShapeType="1" noTextEdit="1"/>
          </p:cNvSpPr>
          <p:nvPr/>
        </p:nvSpPr>
        <p:spPr bwMode="auto">
          <a:xfrm>
            <a:off x="516530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a:t>
            </a:r>
          </a:p>
        </p:txBody>
      </p:sp>
      <p:pic>
        <p:nvPicPr>
          <p:cNvPr id="27" name="Picture 52" descr="j02341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25255" y="5293952"/>
            <a:ext cx="1250149" cy="12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3"/>
          <p:cNvSpPr txBox="1">
            <a:spLocks noChangeArrowheads="1"/>
          </p:cNvSpPr>
          <p:nvPr/>
        </p:nvSpPr>
        <p:spPr bwMode="auto">
          <a:xfrm>
            <a:off x="4820689" y="5492212"/>
            <a:ext cx="2159375" cy="535531"/>
          </a:xfrm>
          <a:prstGeom prst="rect">
            <a:avLst/>
          </a:prstGeom>
          <a:noFill/>
          <a:ln w="9525">
            <a:noFill/>
            <a:miter lim="800000"/>
            <a:headEnd type="none" w="sm" len="sm"/>
            <a:tailEnd type="none" w="sm" len="sm"/>
          </a:ln>
          <a:effectLst/>
        </p:spPr>
        <p:txBody>
          <a:bodyPr wrap="square">
            <a:spAutoFit/>
          </a:bodyPr>
          <a:lstStyle/>
          <a:p>
            <a:pPr eaLnBrk="0" hangingPunct="0">
              <a:spcBef>
                <a:spcPct val="50000"/>
              </a:spcBef>
              <a:defRPr/>
            </a:pPr>
            <a:r>
              <a:rPr lang="en-US" sz="2880" b="1">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endParaRPr lang="en-US" sz="2880" b="1" dirty="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9" name="WordArt 54"/>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6</a:t>
            </a:r>
          </a:p>
        </p:txBody>
      </p:sp>
      <p:sp>
        <p:nvSpPr>
          <p:cNvPr id="30" name="WordArt 55"/>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7</a:t>
            </a:r>
          </a:p>
        </p:txBody>
      </p:sp>
      <p:sp>
        <p:nvSpPr>
          <p:cNvPr id="31" name="WordArt 56"/>
          <p:cNvSpPr>
            <a:spLocks noChangeArrowheads="1" noChangeShapeType="1" noTextEdit="1"/>
          </p:cNvSpPr>
          <p:nvPr/>
        </p:nvSpPr>
        <p:spPr bwMode="auto">
          <a:xfrm>
            <a:off x="530246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9</a:t>
            </a:r>
          </a:p>
        </p:txBody>
      </p:sp>
      <p:sp>
        <p:nvSpPr>
          <p:cNvPr id="32" name="WordArt 57"/>
          <p:cNvSpPr>
            <a:spLocks noChangeArrowheads="1" noChangeShapeType="1" noTextEdit="1"/>
          </p:cNvSpPr>
          <p:nvPr/>
        </p:nvSpPr>
        <p:spPr bwMode="auto">
          <a:xfrm>
            <a:off x="530246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8</a:t>
            </a:r>
          </a:p>
        </p:txBody>
      </p:sp>
      <p:sp>
        <p:nvSpPr>
          <p:cNvPr id="33" name="WordArt 58"/>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47253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2" presetClass="entr" presetSubtype="1" fill="hold" grpId="0" nodeType="afterEffect">
                                  <p:stCondLst>
                                    <p:cond delay="0"/>
                                  </p:stCondLst>
                                  <p:iterate type="lt">
                                    <p:tmPct val="0"/>
                                  </p:iterate>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1" presetClass="entr" presetSubtype="0" fill="hold" grpId="0" nodeType="clickEffect">
                                  <p:stCondLst>
                                    <p:cond delay="0"/>
                                  </p:stCondLst>
                                  <p:childTnLst>
                                    <p:set>
                                      <p:cBhvr>
                                        <p:cTn id="44"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10000"/>
                            </p:stCondLst>
                            <p:childTnLst>
                              <p:par>
                                <p:cTn id="73" presetID="35" presetClass="emph" presetSubtype="0" fill="hold" nodeType="afterEffect">
                                  <p:stCondLst>
                                    <p:cond delay="0"/>
                                  </p:stCondLst>
                                  <p:childTnLst>
                                    <p:anim calcmode="discrete" valueType="str">
                                      <p:cBhvr>
                                        <p:cTn id="74" dur="1000" fill="hold"/>
                                        <p:tgtEl>
                                          <p:spTgt spid="27"/>
                                        </p:tgtEl>
                                        <p:attrNameLst>
                                          <p:attrName>style.visibility</p:attrName>
                                        </p:attrNameLst>
                                      </p:cBhvr>
                                      <p:tavLst>
                                        <p:tav tm="0">
                                          <p:val>
                                            <p:strVal val="hidden"/>
                                          </p:val>
                                        </p:tav>
                                        <p:tav tm="50000">
                                          <p:val>
                                            <p:strVal val="visible"/>
                                          </p:val>
                                        </p:tav>
                                      </p:tavLst>
                                    </p:anim>
                                  </p:childTnLst>
                                </p:cTn>
                              </p:par>
                              <p:par>
                                <p:cTn id="75" presetID="26" presetClass="emph" presetSubtype="0" repeatCount="3000" fill="hold" nodeType="withEffect">
                                  <p:stCondLst>
                                    <p:cond delay="0"/>
                                  </p:stCondLst>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9" presetClass="entr" presetSubtype="0" fill="hold" nodeType="withEffect">
                                  <p:stCondLst>
                                    <p:cond delay="0"/>
                                  </p:stCondLst>
                                  <p:iterate type="lt">
                                    <p:tmPct val="0"/>
                                  </p:iterate>
                                  <p:childTnLst>
                                    <p:set>
                                      <p:cBhvr>
                                        <p:cTn id="79" dur="1" fill="hold">
                                          <p:stCondLst>
                                            <p:cond delay="0"/>
                                          </p:stCondLst>
                                        </p:cTn>
                                        <p:tgtEl>
                                          <p:spTgt spid="28"/>
                                        </p:tgtEl>
                                        <p:attrNameLst>
                                          <p:attrName>style.visibility</p:attrName>
                                        </p:attrNameLst>
                                      </p:cBhvr>
                                      <p:to>
                                        <p:strVal val="visible"/>
                                      </p:to>
                                    </p:set>
                                    <p:animEffect transition="in" filter="dissolve">
                                      <p:cBhvr>
                                        <p:cTn id="80" dur="500"/>
                                        <p:tgtEl>
                                          <p:spTgt spid="28"/>
                                        </p:tgtEl>
                                      </p:cBhvr>
                                    </p:animEffec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16" presetClass="emph" presetSubtype="0" fill="hold" grpId="1" nodeType="clickEffect">
                                  <p:stCondLst>
                                    <p:cond delay="0"/>
                                  </p:stCondLst>
                                  <p:iterate type="lt">
                                    <p:tmPct val="4000"/>
                                  </p:iterate>
                                  <p:childTnLst>
                                    <p:set>
                                      <p:cBhvr override="childStyle">
                                        <p:cTn id="84" dur="500" fill="hold"/>
                                        <p:tgtEl>
                                          <p:spTgt spid="21"/>
                                        </p:tgtEl>
                                        <p:attrNameLst>
                                          <p:attrName>style.color</p:attrName>
                                        </p:attrNameLst>
                                      </p:cBhvr>
                                      <p:to>
                                        <p:clrVal>
                                          <a:schemeClr val="accent2"/>
                                        </p:clrVal>
                                      </p:to>
                                    </p:set>
                                    <p:set>
                                      <p:cBhvr>
                                        <p:cTn id="85" dur="500" fill="hold"/>
                                        <p:tgtEl>
                                          <p:spTgt spid="21"/>
                                        </p:tgtEl>
                                        <p:attrNameLst>
                                          <p:attrName>fillcolor</p:attrName>
                                        </p:attrNameLst>
                                      </p:cBhvr>
                                      <p:to>
                                        <p:clrVal>
                                          <a:schemeClr val="accent2"/>
                                        </p:clrVal>
                                      </p:to>
                                    </p:set>
                                    <p:set>
                                      <p:cBhvr>
                                        <p:cTn id="86" dur="500" fill="hold"/>
                                        <p:tgtEl>
                                          <p:spTgt spid="21"/>
                                        </p:tgtEl>
                                        <p:attrNameLst>
                                          <p:attrName>fill.type</p:attrName>
                                        </p:attrNameLst>
                                      </p:cBhvr>
                                      <p:to>
                                        <p:strVal val="solid"/>
                                      </p:to>
                                    </p:set>
                                  </p:childTnLst>
                                </p:cTn>
                              </p:par>
                              <p:par>
                                <p:cTn id="87" presetID="1" presetClass="emph" presetSubtype="2" fill="hold" nodeType="withEffect">
                                  <p:stCondLst>
                                    <p:cond delay="0"/>
                                  </p:stCondLst>
                                  <p:childTnLst>
                                    <p:animClr clrSpc="rgb" dir="cw">
                                      <p:cBhvr>
                                        <p:cTn id="88" dur="2000" fill="hold"/>
                                        <p:tgtEl>
                                          <p:spTgt spid="21"/>
                                        </p:tgtEl>
                                        <p:attrNameLst>
                                          <p:attrName>fillcolor</p:attrName>
                                        </p:attrNameLst>
                                      </p:cBhvr>
                                      <p:to>
                                        <a:schemeClr val="accent2"/>
                                      </p:to>
                                    </p:animClr>
                                    <p:set>
                                      <p:cBhvr>
                                        <p:cTn id="89" dur="2000" fill="hold"/>
                                        <p:tgtEl>
                                          <p:spTgt spid="21"/>
                                        </p:tgtEl>
                                        <p:attrNameLst>
                                          <p:attrName>fill.type</p:attrName>
                                        </p:attrNameLst>
                                      </p:cBhvr>
                                      <p:to>
                                        <p:strVal val="solid"/>
                                      </p:to>
                                    </p:set>
                                    <p:set>
                                      <p:cBhvr>
                                        <p:cTn id="90" dur="2000" fill="hold"/>
                                        <p:tgtEl>
                                          <p:spTgt spid="21"/>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applause.wav"/>
                                        </p:tgtEl>
                                      </p:cMediaNode>
                                    </p:audio>
                                  </p:subTnLst>
                                </p:cTn>
                              </p:par>
                              <p:par>
                                <p:cTn id="91" presetID="1" presetClass="exit" presetSubtype="0" fill="hold" nodeType="withEffect">
                                  <p:stCondLst>
                                    <p:cond delay="0"/>
                                  </p:stCondLst>
                                  <p:childTnLst>
                                    <p:set>
                                      <p:cBhvr>
                                        <p:cTn id="92" dur="1" fill="hold">
                                          <p:stCondLst>
                                            <p:cond delay="0"/>
                                          </p:stCondLst>
                                        </p:cTn>
                                        <p:tgtEl>
                                          <p:spTgt spid="2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9" grpId="0"/>
      <p:bldP spid="20" grpId="0"/>
      <p:bldP spid="21" grpId="0"/>
      <p:bldP spid="21" grpId="1"/>
      <p:bldP spid="22" grpId="0" animBg="1"/>
      <p:bldP spid="23" grpId="0" animBg="1"/>
      <p:bldP spid="24" grpId="0" animBg="1"/>
      <p:bldP spid="25" grpId="0" animBg="1"/>
      <p:bldP spid="26" grpId="0" animBg="1"/>
      <p:bldP spid="29" grpId="0" animBg="1"/>
      <p:bldP spid="30" grpId="0" animBg="1"/>
      <p:bldP spid="31"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840" y="-748666"/>
            <a:ext cx="11338560" cy="7639325"/>
            <a:chOff x="243840" y="-748666"/>
            <a:chExt cx="11338560" cy="7639325"/>
          </a:xfrm>
        </p:grpSpPr>
        <p:pic>
          <p:nvPicPr>
            <p:cNvPr id="1028" name="Picture 4" descr="C:\Users\ADMIN\Desktop\Untitle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 y="-748665"/>
              <a:ext cx="1133856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426720" y="-748666"/>
              <a:ext cx="11155680" cy="54578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7977" y="216692"/>
            <a:ext cx="9473165" cy="1865126"/>
          </a:xfrm>
          <a:prstGeom prst="rect">
            <a:avLst/>
          </a:prstGeom>
          <a:noFill/>
        </p:spPr>
        <p:txBody>
          <a:bodyPr wrap="square" rtlCol="0">
            <a:spAutoFit/>
          </a:bodyPr>
          <a:lstStyle/>
          <a:p>
            <a:r>
              <a:rPr lang="en-US" sz="3840" b="1" i="1" dirty="0" err="1">
                <a:solidFill>
                  <a:srgbClr val="FFFF00"/>
                </a:solidFill>
              </a:rPr>
              <a:t>Chọn</a:t>
            </a:r>
            <a:r>
              <a:rPr lang="en-US" sz="3840" b="1" i="1" dirty="0">
                <a:solidFill>
                  <a:srgbClr val="FFFF00"/>
                </a:solidFill>
              </a:rPr>
              <a:t> </a:t>
            </a:r>
            <a:r>
              <a:rPr lang="en-US" sz="3840" b="1" i="1" dirty="0" err="1">
                <a:solidFill>
                  <a:srgbClr val="FFFF00"/>
                </a:solidFill>
              </a:rPr>
              <a:t>những</a:t>
            </a:r>
            <a:r>
              <a:rPr lang="en-US" sz="3840" b="1" i="1" dirty="0">
                <a:solidFill>
                  <a:srgbClr val="FFFF00"/>
                </a:solidFill>
              </a:rPr>
              <a:t> </a:t>
            </a:r>
            <a:r>
              <a:rPr lang="en-US" sz="3840" b="1" i="1" dirty="0" err="1">
                <a:solidFill>
                  <a:srgbClr val="FFFF00"/>
                </a:solidFill>
              </a:rPr>
              <a:t>đáp</a:t>
            </a:r>
            <a:r>
              <a:rPr lang="en-US" sz="3840" b="1" i="1" dirty="0">
                <a:solidFill>
                  <a:srgbClr val="FFFF00"/>
                </a:solidFill>
              </a:rPr>
              <a:t> </a:t>
            </a:r>
            <a:r>
              <a:rPr lang="en-US" sz="3840" b="1" i="1" dirty="0" err="1">
                <a:solidFill>
                  <a:srgbClr val="FFFF00"/>
                </a:solidFill>
              </a:rPr>
              <a:t>án</a:t>
            </a:r>
            <a:r>
              <a:rPr lang="en-US" sz="3840" b="1" i="1" dirty="0">
                <a:solidFill>
                  <a:srgbClr val="FFFF00"/>
                </a:solidFill>
              </a:rPr>
              <a:t> </a:t>
            </a:r>
            <a:r>
              <a:rPr lang="en-US" sz="3840" b="1" i="1" dirty="0" err="1">
                <a:solidFill>
                  <a:srgbClr val="FFFF00"/>
                </a:solidFill>
              </a:rPr>
              <a:t>đúng</a:t>
            </a:r>
            <a:endParaRPr lang="en-US" sz="3840" b="1" i="1" dirty="0">
              <a:solidFill>
                <a:srgbClr val="FFFF00"/>
              </a:solidFill>
            </a:endParaRPr>
          </a:p>
          <a:p>
            <a:r>
              <a:rPr lang="en-US" sz="3840" b="1" dirty="0" err="1">
                <a:solidFill>
                  <a:srgbClr val="FFFF00"/>
                </a:solidFill>
              </a:rPr>
              <a:t>Có</a:t>
            </a:r>
            <a:r>
              <a:rPr lang="en-US" sz="3840" b="1" dirty="0">
                <a:solidFill>
                  <a:srgbClr val="FFFF00"/>
                </a:solidFill>
              </a:rPr>
              <a:t> </a:t>
            </a:r>
            <a:r>
              <a:rPr lang="en-US" sz="3840" b="1" dirty="0" err="1">
                <a:solidFill>
                  <a:srgbClr val="FFFF00"/>
                </a:solidFill>
              </a:rPr>
              <a:t>những</a:t>
            </a:r>
            <a:r>
              <a:rPr lang="en-US" sz="3840" b="1" dirty="0">
                <a:solidFill>
                  <a:srgbClr val="FFFF00"/>
                </a:solidFill>
              </a:rPr>
              <a:t> </a:t>
            </a:r>
            <a:r>
              <a:rPr lang="en-US" sz="3840" b="1" dirty="0" err="1">
                <a:solidFill>
                  <a:srgbClr val="FFFF00"/>
                </a:solidFill>
              </a:rPr>
              <a:t>cách</a:t>
            </a:r>
            <a:r>
              <a:rPr lang="en-US" sz="3840" b="1" dirty="0">
                <a:solidFill>
                  <a:srgbClr val="FFFF00"/>
                </a:solidFill>
              </a:rPr>
              <a:t> </a:t>
            </a:r>
            <a:r>
              <a:rPr lang="en-US" sz="3840" b="1" dirty="0" err="1">
                <a:solidFill>
                  <a:srgbClr val="FFFF00"/>
                </a:solidFill>
              </a:rPr>
              <a:t>mở</a:t>
            </a:r>
            <a:r>
              <a:rPr lang="en-US" sz="3840" b="1" dirty="0">
                <a:solidFill>
                  <a:srgbClr val="FFFF00"/>
                </a:solidFill>
              </a:rPr>
              <a:t> </a:t>
            </a:r>
            <a:r>
              <a:rPr lang="en-US" sz="3840" b="1" dirty="0" err="1">
                <a:solidFill>
                  <a:srgbClr val="FFFF00"/>
                </a:solidFill>
              </a:rPr>
              <a:t>bài</a:t>
            </a:r>
            <a:r>
              <a:rPr lang="en-US" sz="3840" b="1" dirty="0">
                <a:solidFill>
                  <a:srgbClr val="FFFF00"/>
                </a:solidFill>
              </a:rPr>
              <a:t>, </a:t>
            </a:r>
            <a:r>
              <a:rPr lang="en-US" sz="3840" b="1" dirty="0" err="1">
                <a:solidFill>
                  <a:srgbClr val="FFFF00"/>
                </a:solidFill>
              </a:rPr>
              <a:t>kết</a:t>
            </a:r>
            <a:r>
              <a:rPr lang="en-US" sz="3840" b="1" dirty="0">
                <a:solidFill>
                  <a:srgbClr val="FFFF00"/>
                </a:solidFill>
              </a:rPr>
              <a:t> </a:t>
            </a:r>
            <a:r>
              <a:rPr lang="en-US" sz="3840" b="1" dirty="0" err="1">
                <a:solidFill>
                  <a:srgbClr val="FFFF00"/>
                </a:solidFill>
              </a:rPr>
              <a:t>bài</a:t>
            </a:r>
            <a:r>
              <a:rPr lang="en-US" sz="3840" b="1" dirty="0">
                <a:solidFill>
                  <a:srgbClr val="FFFF00"/>
                </a:solidFill>
              </a:rPr>
              <a:t> </a:t>
            </a:r>
            <a:r>
              <a:rPr lang="en-US" sz="3840" b="1" dirty="0" err="1">
                <a:solidFill>
                  <a:srgbClr val="FFFF00"/>
                </a:solidFill>
              </a:rPr>
              <a:t>nào</a:t>
            </a:r>
            <a:r>
              <a:rPr lang="en-US" sz="3840" b="1" dirty="0">
                <a:solidFill>
                  <a:srgbClr val="FFFF00"/>
                </a:solidFill>
              </a:rPr>
              <a:t> </a:t>
            </a:r>
            <a:r>
              <a:rPr lang="en-US" sz="3840" b="1" dirty="0" err="1">
                <a:solidFill>
                  <a:srgbClr val="FFFF00"/>
                </a:solidFill>
              </a:rPr>
              <a:t>trong</a:t>
            </a:r>
            <a:r>
              <a:rPr lang="en-US" sz="3840" b="1" dirty="0">
                <a:solidFill>
                  <a:srgbClr val="FFFF00"/>
                </a:solidFill>
              </a:rPr>
              <a:t> </a:t>
            </a:r>
            <a:r>
              <a:rPr lang="en-US" sz="3840" b="1" dirty="0" err="1">
                <a:solidFill>
                  <a:srgbClr val="FFFF00"/>
                </a:solidFill>
              </a:rPr>
              <a:t>bài</a:t>
            </a:r>
            <a:r>
              <a:rPr lang="en-US" sz="3840" b="1" dirty="0">
                <a:solidFill>
                  <a:srgbClr val="FFFF00"/>
                </a:solidFill>
              </a:rPr>
              <a:t> </a:t>
            </a:r>
            <a:r>
              <a:rPr lang="en-US" sz="3840" b="1" dirty="0" err="1">
                <a:solidFill>
                  <a:srgbClr val="FFFF00"/>
                </a:solidFill>
              </a:rPr>
              <a:t>văn</a:t>
            </a:r>
            <a:r>
              <a:rPr lang="en-US" sz="3840" b="1" dirty="0">
                <a:solidFill>
                  <a:srgbClr val="FFFF00"/>
                </a:solidFill>
              </a:rPr>
              <a:t> </a:t>
            </a:r>
            <a:r>
              <a:rPr lang="en-US" sz="3840" b="1" dirty="0" err="1">
                <a:solidFill>
                  <a:srgbClr val="FFFF00"/>
                </a:solidFill>
              </a:rPr>
              <a:t>tả</a:t>
            </a:r>
            <a:r>
              <a:rPr lang="en-US" sz="3840" b="1" dirty="0">
                <a:solidFill>
                  <a:srgbClr val="FFFF00"/>
                </a:solidFill>
              </a:rPr>
              <a:t> </a:t>
            </a:r>
            <a:r>
              <a:rPr lang="en-US" sz="3840" b="1" dirty="0" err="1">
                <a:solidFill>
                  <a:srgbClr val="FFFF00"/>
                </a:solidFill>
              </a:rPr>
              <a:t>đồ</a:t>
            </a:r>
            <a:r>
              <a:rPr lang="en-US" sz="3840" b="1" dirty="0">
                <a:solidFill>
                  <a:srgbClr val="FFFF00"/>
                </a:solidFill>
              </a:rPr>
              <a:t> </a:t>
            </a:r>
            <a:r>
              <a:rPr lang="en-US" sz="3840" b="1" dirty="0" err="1">
                <a:solidFill>
                  <a:srgbClr val="FFFF00"/>
                </a:solidFill>
              </a:rPr>
              <a:t>vật</a:t>
            </a:r>
            <a:r>
              <a:rPr lang="en-US" sz="3840" b="1" dirty="0">
                <a:solidFill>
                  <a:srgbClr val="FFFF00"/>
                </a:solidFill>
              </a:rPr>
              <a:t>?</a:t>
            </a:r>
          </a:p>
        </p:txBody>
      </p:sp>
      <p:pic>
        <p:nvPicPr>
          <p:cNvPr id="2054" name="Picture 6" descr="Hình ảnh có liên quan">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74858" y="1965985"/>
            <a:ext cx="2692147" cy="609398"/>
          </a:xfrm>
          <a:prstGeom prst="rect">
            <a:avLst/>
          </a:prstGeom>
          <a:noFill/>
        </p:spPr>
        <p:txBody>
          <a:bodyPr wrap="none" rtlCol="0">
            <a:spAutoFit/>
          </a:bodyPr>
          <a:lstStyle/>
          <a:p>
            <a:r>
              <a:rPr lang="en-US" sz="3360" dirty="0">
                <a:solidFill>
                  <a:schemeClr val="bg1"/>
                </a:solidFill>
              </a:rPr>
              <a:t>A. KB </a:t>
            </a:r>
            <a:r>
              <a:rPr lang="en-US" sz="3360" dirty="0" err="1">
                <a:solidFill>
                  <a:schemeClr val="bg1"/>
                </a:solidFill>
              </a:rPr>
              <a:t>mở</a:t>
            </a:r>
            <a:r>
              <a:rPr lang="en-US" sz="3360" dirty="0">
                <a:solidFill>
                  <a:schemeClr val="bg1"/>
                </a:solidFill>
              </a:rPr>
              <a:t> </a:t>
            </a:r>
            <a:r>
              <a:rPr lang="en-US" sz="3360" dirty="0" err="1">
                <a:solidFill>
                  <a:schemeClr val="bg1"/>
                </a:solidFill>
              </a:rPr>
              <a:t>rộng</a:t>
            </a:r>
            <a:endParaRPr lang="en-US" sz="3360" dirty="0">
              <a:solidFill>
                <a:schemeClr val="bg1"/>
              </a:solidFill>
            </a:endParaRPr>
          </a:p>
        </p:txBody>
      </p:sp>
      <p:sp>
        <p:nvSpPr>
          <p:cNvPr id="19" name="TextBox 18"/>
          <p:cNvSpPr txBox="1"/>
          <p:nvPr/>
        </p:nvSpPr>
        <p:spPr>
          <a:xfrm>
            <a:off x="1722330" y="2593849"/>
            <a:ext cx="3850221" cy="609398"/>
          </a:xfrm>
          <a:prstGeom prst="rect">
            <a:avLst/>
          </a:prstGeom>
          <a:noFill/>
        </p:spPr>
        <p:txBody>
          <a:bodyPr wrap="none" rtlCol="0">
            <a:spAutoFit/>
          </a:bodyPr>
          <a:lstStyle/>
          <a:p>
            <a:r>
              <a:rPr lang="en-US" sz="3360" dirty="0">
                <a:solidFill>
                  <a:schemeClr val="bg1"/>
                </a:solidFill>
              </a:rPr>
              <a:t>B. KB </a:t>
            </a:r>
            <a:r>
              <a:rPr lang="en-US" sz="3360" dirty="0" err="1">
                <a:solidFill>
                  <a:schemeClr val="bg1"/>
                </a:solidFill>
              </a:rPr>
              <a:t>không</a:t>
            </a:r>
            <a:r>
              <a:rPr lang="en-US" sz="3360" dirty="0">
                <a:solidFill>
                  <a:schemeClr val="bg1"/>
                </a:solidFill>
              </a:rPr>
              <a:t> </a:t>
            </a:r>
            <a:r>
              <a:rPr lang="en-US" sz="3360" dirty="0" err="1">
                <a:solidFill>
                  <a:schemeClr val="bg1"/>
                </a:solidFill>
              </a:rPr>
              <a:t>mở</a:t>
            </a:r>
            <a:r>
              <a:rPr lang="en-US" sz="3360" dirty="0">
                <a:solidFill>
                  <a:schemeClr val="bg1"/>
                </a:solidFill>
              </a:rPr>
              <a:t> </a:t>
            </a:r>
            <a:r>
              <a:rPr lang="en-US" sz="3360" dirty="0" err="1">
                <a:solidFill>
                  <a:schemeClr val="bg1"/>
                </a:solidFill>
              </a:rPr>
              <a:t>rộng</a:t>
            </a:r>
            <a:endParaRPr lang="en-US" sz="3360" dirty="0">
              <a:solidFill>
                <a:schemeClr val="bg1"/>
              </a:solidFill>
            </a:endParaRPr>
          </a:p>
        </p:txBody>
      </p:sp>
      <p:sp>
        <p:nvSpPr>
          <p:cNvPr id="3" name="Rectangle 2"/>
          <p:cNvSpPr/>
          <p:nvPr/>
        </p:nvSpPr>
        <p:spPr>
          <a:xfrm>
            <a:off x="1710585" y="3213489"/>
            <a:ext cx="2694969" cy="609398"/>
          </a:xfrm>
          <a:prstGeom prst="rect">
            <a:avLst/>
          </a:prstGeom>
        </p:spPr>
        <p:txBody>
          <a:bodyPr wrap="none">
            <a:spAutoFit/>
          </a:bodyPr>
          <a:lstStyle/>
          <a:p>
            <a:r>
              <a:rPr lang="en-US" sz="3360" dirty="0">
                <a:solidFill>
                  <a:schemeClr val="bg1"/>
                </a:solidFill>
              </a:rPr>
              <a:t>C. KB </a:t>
            </a:r>
            <a:r>
              <a:rPr lang="en-US" sz="3360" dirty="0" err="1">
                <a:solidFill>
                  <a:schemeClr val="bg1"/>
                </a:solidFill>
              </a:rPr>
              <a:t>gián</a:t>
            </a:r>
            <a:r>
              <a:rPr lang="en-US" sz="3360" dirty="0">
                <a:solidFill>
                  <a:schemeClr val="bg1"/>
                </a:solidFill>
              </a:rPr>
              <a:t> </a:t>
            </a:r>
            <a:r>
              <a:rPr lang="en-US" sz="3360" dirty="0" err="1">
                <a:solidFill>
                  <a:schemeClr val="bg1"/>
                </a:solidFill>
              </a:rPr>
              <a:t>tiếp</a:t>
            </a:r>
            <a:endParaRPr lang="en-US" sz="3360" dirty="0">
              <a:solidFill>
                <a:schemeClr val="bg1"/>
              </a:solidFill>
            </a:endParaRPr>
          </a:p>
        </p:txBody>
      </p:sp>
      <p:sp>
        <p:nvSpPr>
          <p:cNvPr id="20" name="TextBox 19"/>
          <p:cNvSpPr txBox="1"/>
          <p:nvPr/>
        </p:nvSpPr>
        <p:spPr>
          <a:xfrm>
            <a:off x="6608213" y="3235365"/>
            <a:ext cx="2882520" cy="609398"/>
          </a:xfrm>
          <a:prstGeom prst="rect">
            <a:avLst/>
          </a:prstGeom>
          <a:noFill/>
        </p:spPr>
        <p:txBody>
          <a:bodyPr wrap="none" rtlCol="0">
            <a:spAutoFit/>
          </a:bodyPr>
          <a:lstStyle/>
          <a:p>
            <a:r>
              <a:rPr lang="en-US" sz="3360" dirty="0">
                <a:solidFill>
                  <a:schemeClr val="bg1"/>
                </a:solidFill>
              </a:rPr>
              <a:t>G. MB </a:t>
            </a:r>
            <a:r>
              <a:rPr lang="en-US" sz="3360" dirty="0" err="1">
                <a:solidFill>
                  <a:schemeClr val="bg1"/>
                </a:solidFill>
              </a:rPr>
              <a:t>gián</a:t>
            </a:r>
            <a:r>
              <a:rPr lang="en-US" sz="3360" dirty="0">
                <a:solidFill>
                  <a:schemeClr val="bg1"/>
                </a:solidFill>
              </a:rPr>
              <a:t> </a:t>
            </a:r>
            <a:r>
              <a:rPr lang="en-US" sz="3360" dirty="0" err="1">
                <a:solidFill>
                  <a:schemeClr val="bg1"/>
                </a:solidFill>
              </a:rPr>
              <a:t>tiếp</a:t>
            </a:r>
            <a:endParaRPr lang="en-US" sz="3360" dirty="0">
              <a:solidFill>
                <a:schemeClr val="bg1"/>
              </a:solidFill>
            </a:endParaRPr>
          </a:p>
        </p:txBody>
      </p:sp>
      <p:sp>
        <p:nvSpPr>
          <p:cNvPr id="21" name="TextBox 20"/>
          <p:cNvSpPr txBox="1"/>
          <p:nvPr/>
        </p:nvSpPr>
        <p:spPr>
          <a:xfrm>
            <a:off x="6596673" y="1979637"/>
            <a:ext cx="2865977" cy="609398"/>
          </a:xfrm>
          <a:prstGeom prst="rect">
            <a:avLst/>
          </a:prstGeom>
          <a:noFill/>
        </p:spPr>
        <p:txBody>
          <a:bodyPr wrap="none" rtlCol="0">
            <a:spAutoFit/>
          </a:bodyPr>
          <a:lstStyle/>
          <a:p>
            <a:r>
              <a:rPr lang="en-US" sz="3360" dirty="0">
                <a:solidFill>
                  <a:schemeClr val="bg1"/>
                </a:solidFill>
              </a:rPr>
              <a:t>D. MB </a:t>
            </a:r>
            <a:r>
              <a:rPr lang="en-US" sz="3360" dirty="0" err="1">
                <a:solidFill>
                  <a:schemeClr val="bg1"/>
                </a:solidFill>
              </a:rPr>
              <a:t>trực</a:t>
            </a:r>
            <a:r>
              <a:rPr lang="en-US" sz="3360" dirty="0">
                <a:solidFill>
                  <a:schemeClr val="bg1"/>
                </a:solidFill>
              </a:rPr>
              <a:t> </a:t>
            </a:r>
            <a:r>
              <a:rPr lang="en-US" sz="3360" dirty="0" err="1">
                <a:solidFill>
                  <a:schemeClr val="bg1"/>
                </a:solidFill>
              </a:rPr>
              <a:t>tiếp</a:t>
            </a:r>
            <a:endParaRPr lang="en-US" sz="3360" dirty="0">
              <a:solidFill>
                <a:schemeClr val="bg1"/>
              </a:solidFill>
            </a:endParaRPr>
          </a:p>
        </p:txBody>
      </p:sp>
      <p:sp>
        <p:nvSpPr>
          <p:cNvPr id="22" name="TextBox 21"/>
          <p:cNvSpPr txBox="1"/>
          <p:nvPr/>
        </p:nvSpPr>
        <p:spPr>
          <a:xfrm>
            <a:off x="6580513" y="2603660"/>
            <a:ext cx="2793842" cy="609398"/>
          </a:xfrm>
          <a:prstGeom prst="rect">
            <a:avLst/>
          </a:prstGeom>
          <a:noFill/>
        </p:spPr>
        <p:txBody>
          <a:bodyPr wrap="none" rtlCol="0">
            <a:spAutoFit/>
          </a:bodyPr>
          <a:lstStyle/>
          <a:p>
            <a:r>
              <a:rPr lang="en-US" sz="3360" dirty="0">
                <a:solidFill>
                  <a:schemeClr val="bg1"/>
                </a:solidFill>
              </a:rPr>
              <a:t>E. MB </a:t>
            </a:r>
            <a:r>
              <a:rPr lang="en-US" sz="3360" dirty="0" err="1">
                <a:solidFill>
                  <a:schemeClr val="bg1"/>
                </a:solidFill>
              </a:rPr>
              <a:t>mở</a:t>
            </a:r>
            <a:r>
              <a:rPr lang="en-US" sz="3360" dirty="0">
                <a:solidFill>
                  <a:schemeClr val="bg1"/>
                </a:solidFill>
              </a:rPr>
              <a:t> </a:t>
            </a:r>
            <a:r>
              <a:rPr lang="en-US" sz="3360" dirty="0" err="1">
                <a:solidFill>
                  <a:schemeClr val="bg1"/>
                </a:solidFill>
              </a:rPr>
              <a:t>rộng</a:t>
            </a:r>
            <a:endParaRPr lang="en-US" sz="3360" dirty="0">
              <a:solidFill>
                <a:schemeClr val="bg1"/>
              </a:solidFill>
            </a:endParaRPr>
          </a:p>
        </p:txBody>
      </p:sp>
      <p:sp>
        <p:nvSpPr>
          <p:cNvPr id="27" name="WordArt 47"/>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5</a:t>
            </a:r>
          </a:p>
        </p:txBody>
      </p:sp>
      <p:sp>
        <p:nvSpPr>
          <p:cNvPr id="28" name="WordArt 48"/>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4</a:t>
            </a:r>
          </a:p>
        </p:txBody>
      </p:sp>
      <p:sp>
        <p:nvSpPr>
          <p:cNvPr id="29" name="WordArt 49"/>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3</a:t>
            </a:r>
          </a:p>
        </p:txBody>
      </p:sp>
      <p:sp>
        <p:nvSpPr>
          <p:cNvPr id="30" name="WordArt 50"/>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2</a:t>
            </a:r>
          </a:p>
        </p:txBody>
      </p:sp>
      <p:sp>
        <p:nvSpPr>
          <p:cNvPr id="31" name="WordArt 51"/>
          <p:cNvSpPr>
            <a:spLocks noChangeArrowheads="1" noChangeShapeType="1" noTextEdit="1"/>
          </p:cNvSpPr>
          <p:nvPr/>
        </p:nvSpPr>
        <p:spPr bwMode="auto">
          <a:xfrm>
            <a:off x="516530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a:t>
            </a:r>
          </a:p>
        </p:txBody>
      </p:sp>
      <p:pic>
        <p:nvPicPr>
          <p:cNvPr id="32" name="Picture 52" descr="j02341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25255" y="5293952"/>
            <a:ext cx="1250149" cy="12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53"/>
          <p:cNvSpPr txBox="1">
            <a:spLocks noChangeArrowheads="1"/>
          </p:cNvSpPr>
          <p:nvPr/>
        </p:nvSpPr>
        <p:spPr bwMode="auto">
          <a:xfrm>
            <a:off x="4820689" y="5492212"/>
            <a:ext cx="2159375" cy="535531"/>
          </a:xfrm>
          <a:prstGeom prst="rect">
            <a:avLst/>
          </a:prstGeom>
          <a:noFill/>
          <a:ln w="9525">
            <a:noFill/>
            <a:miter lim="800000"/>
            <a:headEnd type="none" w="sm" len="sm"/>
            <a:tailEnd type="none" w="sm" len="sm"/>
          </a:ln>
          <a:effectLst/>
        </p:spPr>
        <p:txBody>
          <a:bodyPr wrap="square">
            <a:spAutoFit/>
          </a:bodyPr>
          <a:lstStyle/>
          <a:p>
            <a:pPr eaLnBrk="0" hangingPunct="0">
              <a:spcBef>
                <a:spcPct val="50000"/>
              </a:spcBef>
              <a:defRPr/>
            </a:pPr>
            <a:r>
              <a:rPr lang="en-US" sz="2880" b="1">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endParaRPr lang="en-US" sz="2880" b="1" dirty="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4" name="WordArt 54"/>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6</a:t>
            </a:r>
          </a:p>
        </p:txBody>
      </p:sp>
      <p:sp>
        <p:nvSpPr>
          <p:cNvPr id="35" name="WordArt 55"/>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7</a:t>
            </a:r>
          </a:p>
        </p:txBody>
      </p:sp>
      <p:sp>
        <p:nvSpPr>
          <p:cNvPr id="36" name="WordArt 56"/>
          <p:cNvSpPr>
            <a:spLocks noChangeArrowheads="1" noChangeShapeType="1" noTextEdit="1"/>
          </p:cNvSpPr>
          <p:nvPr/>
        </p:nvSpPr>
        <p:spPr bwMode="auto">
          <a:xfrm>
            <a:off x="530246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9</a:t>
            </a:r>
          </a:p>
        </p:txBody>
      </p:sp>
      <p:sp>
        <p:nvSpPr>
          <p:cNvPr id="37" name="WordArt 57"/>
          <p:cNvSpPr>
            <a:spLocks noChangeArrowheads="1" noChangeShapeType="1" noTextEdit="1"/>
          </p:cNvSpPr>
          <p:nvPr/>
        </p:nvSpPr>
        <p:spPr bwMode="auto">
          <a:xfrm>
            <a:off x="530246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8</a:t>
            </a:r>
          </a:p>
        </p:txBody>
      </p:sp>
      <p:sp>
        <p:nvSpPr>
          <p:cNvPr id="38" name="WordArt 58"/>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10</a:t>
            </a:r>
          </a:p>
        </p:txBody>
      </p:sp>
      <p:sp>
        <p:nvSpPr>
          <p:cNvPr id="26" name="Rectangle 25"/>
          <p:cNvSpPr/>
          <p:nvPr/>
        </p:nvSpPr>
        <p:spPr>
          <a:xfrm>
            <a:off x="1035049" y="321125"/>
            <a:ext cx="10200067" cy="6186309"/>
          </a:xfrm>
          <a:prstGeom prst="rect">
            <a:avLst/>
          </a:prstGeom>
          <a:solidFill>
            <a:schemeClr val="accent6">
              <a:lumMod val="75000"/>
            </a:schemeClr>
          </a:solidFill>
        </p:spPr>
        <p:txBody>
          <a:bodyPr wrap="square">
            <a:spAutoFit/>
          </a:bodyPr>
          <a:lstStyle/>
          <a:p>
            <a:endParaRPr lang="en-US" dirty="0" smtClean="0">
              <a:solidFill>
                <a:schemeClr val="bg1"/>
              </a:solidFill>
            </a:endParaRPr>
          </a:p>
          <a:p>
            <a:r>
              <a:rPr lang="en-US" sz="2400" b="1" u="sng" dirty="0" err="1" smtClean="0">
                <a:solidFill>
                  <a:schemeClr val="bg1"/>
                </a:solidFill>
                <a:latin typeface="Times New Roman" pitchFamily="18" charset="0"/>
                <a:cs typeface="Times New Roman" pitchFamily="18" charset="0"/>
              </a:rPr>
              <a:t>Mở</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bài</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trực</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tiếp</a:t>
            </a:r>
            <a:r>
              <a:rPr lang="en-US" sz="2400" b="1" u="sng" dirty="0" smtClean="0">
                <a:solidFill>
                  <a:schemeClr val="bg1"/>
                </a:solidFill>
                <a:latin typeface="Times New Roman" pitchFamily="18" charset="0"/>
                <a:cs typeface="Times New Roman" pitchFamily="18" charset="0"/>
              </a:rPr>
              <a:t>:</a:t>
            </a:r>
            <a:r>
              <a:rPr lang="vi-VN" sz="2400" dirty="0" smtClean="0">
                <a:solidFill>
                  <a:schemeClr val="bg1"/>
                </a:solidFill>
                <a:latin typeface="Times New Roman" pitchFamily="18" charset="0"/>
                <a:cs typeface="Times New Roman" pitchFamily="18" charset="0"/>
              </a:rPr>
              <a:t>Vào </a:t>
            </a:r>
            <a:r>
              <a:rPr lang="vi-VN" sz="2400" dirty="0">
                <a:solidFill>
                  <a:schemeClr val="bg1"/>
                </a:solidFill>
                <a:latin typeface="Times New Roman" pitchFamily="18" charset="0"/>
                <a:cs typeface="Times New Roman" pitchFamily="18" charset="0"/>
              </a:rPr>
              <a:t>dịp sinh nhật lần thứ 9 của em, mẹ mua tặng em một món quà, đó là một chiếc đồng hồ báo thức. Chiếc đồng hồ đó thật đẹp</a:t>
            </a:r>
            <a:r>
              <a:rPr lang="vi-VN" sz="2400" dirty="0" smtClean="0">
                <a:solidFill>
                  <a:schemeClr val="bg1"/>
                </a:solidFill>
                <a:latin typeface="Times New Roman" pitchFamily="18" charset="0"/>
                <a:cs typeface="Times New Roman" pitchFamily="18" charset="0"/>
              </a:rPr>
              <a:t>.</a:t>
            </a:r>
            <a:endParaRPr lang="en-US" sz="2400" dirty="0" smtClean="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a:p>
            <a:r>
              <a:rPr lang="vi-VN" sz="2400" dirty="0">
                <a:solidFill>
                  <a:schemeClr val="bg1"/>
                </a:solidFill>
                <a:latin typeface="Times New Roman" pitchFamily="18" charset="0"/>
                <a:cs typeface="Times New Roman" pitchFamily="18" charset="0"/>
              </a:rPr>
              <a:t>Để chuẩn bị vào năm học mới, ba mua cho em một bộ sách giáo khoa lớp Năm, trong đó có cuốn sách Tiếng Việt 5, tập hai.</a:t>
            </a:r>
            <a:endParaRPr lang="en-US" sz="2400" dirty="0">
              <a:solidFill>
                <a:schemeClr val="bg1"/>
              </a:solidFill>
              <a:latin typeface="Times New Roman" pitchFamily="18" charset="0"/>
              <a:cs typeface="Times New Roman" pitchFamily="18" charset="0"/>
            </a:endParaRPr>
          </a:p>
          <a:p>
            <a:endParaRPr lang="en-US" sz="2400" dirty="0" smtClean="0">
              <a:solidFill>
                <a:schemeClr val="bg1"/>
              </a:solidFill>
              <a:latin typeface="Times New Roman" pitchFamily="18" charset="0"/>
              <a:cs typeface="Times New Roman" pitchFamily="18" charset="0"/>
            </a:endParaRPr>
          </a:p>
          <a:p>
            <a:endParaRPr lang="en-US" sz="2400" dirty="0" smtClean="0">
              <a:solidFill>
                <a:schemeClr val="bg1"/>
              </a:solidFill>
              <a:latin typeface="Times New Roman" pitchFamily="18" charset="0"/>
              <a:cs typeface="Times New Roman" pitchFamily="18" charset="0"/>
            </a:endParaRPr>
          </a:p>
          <a:p>
            <a:r>
              <a:rPr lang="en-US" sz="2400" b="1" u="sng" dirty="0" err="1">
                <a:solidFill>
                  <a:schemeClr val="bg1"/>
                </a:solidFill>
                <a:latin typeface="Times New Roman" pitchFamily="18" charset="0"/>
                <a:cs typeface="Times New Roman" pitchFamily="18" charset="0"/>
              </a:rPr>
              <a:t>Mở</a:t>
            </a:r>
            <a:r>
              <a:rPr lang="en-US" sz="2400" b="1" u="sng" dirty="0">
                <a:solidFill>
                  <a:schemeClr val="bg1"/>
                </a:solidFill>
                <a:latin typeface="Times New Roman" pitchFamily="18" charset="0"/>
                <a:cs typeface="Times New Roman" pitchFamily="18" charset="0"/>
              </a:rPr>
              <a:t> </a:t>
            </a:r>
            <a:r>
              <a:rPr lang="en-US" sz="2400" b="1" u="sng" dirty="0" err="1">
                <a:solidFill>
                  <a:schemeClr val="bg1"/>
                </a:solidFill>
                <a:latin typeface="Times New Roman" pitchFamily="18" charset="0"/>
                <a:cs typeface="Times New Roman" pitchFamily="18" charset="0"/>
              </a:rPr>
              <a:t>bài</a:t>
            </a:r>
            <a:r>
              <a:rPr lang="en-US" sz="2400" b="1" u="sng" dirty="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gián</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tiếp</a:t>
            </a:r>
            <a:r>
              <a:rPr lang="en-US" sz="2400" b="1" u="sng" dirty="0">
                <a:solidFill>
                  <a:schemeClr val="bg1"/>
                </a:solidFill>
                <a:latin typeface="Times New Roman" pitchFamily="18" charset="0"/>
                <a:cs typeface="Times New Roman" pitchFamily="18" charset="0"/>
              </a:rPr>
              <a:t>: </a:t>
            </a:r>
            <a:r>
              <a:rPr lang="vi-VN" sz="2400" dirty="0" smtClean="0">
                <a:solidFill>
                  <a:schemeClr val="bg1"/>
                </a:solidFill>
                <a:latin typeface="Times New Roman" pitchFamily="18" charset="0"/>
                <a:cs typeface="Times New Roman" pitchFamily="18" charset="0"/>
              </a:rPr>
              <a:t>Trong </a:t>
            </a:r>
            <a:r>
              <a:rPr lang="vi-VN" sz="2400" dirty="0">
                <a:solidFill>
                  <a:schemeClr val="bg1"/>
                </a:solidFill>
                <a:latin typeface="Times New Roman" pitchFamily="18" charset="0"/>
                <a:cs typeface="Times New Roman" pitchFamily="18" charset="0"/>
              </a:rPr>
              <a:t>căn phòng nhỏ bé của tôi có rất nhiều đồ vật gắn với những kỉ niệm đáng nhớ nhưng thứ mà tôi trân trọng nhất là chiếc đồng hồ báo thức xinh xắn luôn được đặt trên bàn học của tôi, đó là phần thưởng mà tôi đã được nhận trong học kì II của lớp 4 từ người mẹ thân yêu của tôi</a:t>
            </a:r>
            <a:r>
              <a:rPr lang="vi-VN" sz="2400" dirty="0" smtClean="0">
                <a:solidFill>
                  <a:schemeClr val="bg1"/>
                </a:solidFill>
                <a:latin typeface="Times New Roman" pitchFamily="18" charset="0"/>
                <a:cs typeface="Times New Roman" pitchFamily="18" charset="0"/>
              </a:rPr>
              <a:t>.</a:t>
            </a:r>
            <a:endParaRPr lang="en-US" sz="2400" dirty="0" smtClean="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a:p>
            <a:r>
              <a:rPr lang="vi-VN" sz="2400" dirty="0">
                <a:solidFill>
                  <a:schemeClr val="bg1"/>
                </a:solidFill>
                <a:latin typeface="Times New Roman" pitchFamily="18" charset="0"/>
                <a:cs typeface="Times New Roman" pitchFamily="18" charset="0"/>
              </a:rPr>
              <a:t>Vào đầu năm học mới, em được bố mẹ mua cho rất nhiều sách và vở, quyển nào cũng đẹp, quyển nào em cũng thích. Nhưng trong số các quyển sách đó, quyển sách mà em thích hơn cả là quyển sách “Tiếng Việt 5, tập hai”.</a:t>
            </a:r>
            <a:r>
              <a:rPr lang="vi-VN" dirty="0">
                <a:solidFill>
                  <a:schemeClr val="bg1"/>
                </a:solidFill>
              </a:rPr>
              <a:t/>
            </a:r>
            <a:br>
              <a:rPr lang="vi-VN" dirty="0">
                <a:solidFill>
                  <a:schemeClr val="bg1"/>
                </a:solidFill>
              </a:rPr>
            </a:br>
            <a:endParaRPr lang="en-US" dirty="0">
              <a:solidFill>
                <a:schemeClr val="bg1"/>
              </a:solidFill>
            </a:endParaRPr>
          </a:p>
        </p:txBody>
      </p:sp>
      <p:sp>
        <p:nvSpPr>
          <p:cNvPr id="39" name="Rectangle 38"/>
          <p:cNvSpPr/>
          <p:nvPr/>
        </p:nvSpPr>
        <p:spPr>
          <a:xfrm>
            <a:off x="551936" y="288850"/>
            <a:ext cx="10831132" cy="6601807"/>
          </a:xfrm>
          <a:prstGeom prst="rect">
            <a:avLst/>
          </a:prstGeom>
          <a:solidFill>
            <a:schemeClr val="accent6">
              <a:lumMod val="75000"/>
            </a:schemeClr>
          </a:solidFill>
        </p:spPr>
        <p:txBody>
          <a:bodyPr wrap="square">
            <a:spAutoFit/>
          </a:bodyPr>
          <a:lstStyle/>
          <a:p>
            <a:endParaRPr lang="en-US" dirty="0" smtClean="0">
              <a:solidFill>
                <a:schemeClr val="bg1"/>
              </a:solidFill>
            </a:endParaRPr>
          </a:p>
          <a:p>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Kết</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bài</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không</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mở</a:t>
            </a:r>
            <a:r>
              <a:rPr lang="en-US" sz="2400" b="1" u="sng" dirty="0" smtClean="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rộng</a:t>
            </a:r>
            <a:r>
              <a:rPr lang="en-US" sz="2400" b="1" u="sng" dirty="0" smtClean="0">
                <a:solidFill>
                  <a:schemeClr val="bg1"/>
                </a:solidFill>
                <a:latin typeface="Times New Roman" pitchFamily="18" charset="0"/>
                <a:cs typeface="Times New Roman" pitchFamily="18" charset="0"/>
              </a:rPr>
              <a:t> : </a:t>
            </a:r>
            <a:r>
              <a:rPr lang="en-US" sz="2400" dirty="0" err="1" smtClean="0">
                <a:solidFill>
                  <a:schemeClr val="bg1"/>
                </a:solidFill>
                <a:latin typeface="Times New Roman" pitchFamily="18" charset="0"/>
                <a:cs typeface="Times New Roman" pitchFamily="18" charset="0"/>
              </a:rPr>
              <a:t>Quyển</a:t>
            </a:r>
            <a:r>
              <a:rPr lang="en-US" sz="2400" dirty="0" smtClean="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sách</a:t>
            </a:r>
            <a:r>
              <a:rPr lang="en-US" sz="2400" dirty="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Tiếng</a:t>
            </a:r>
            <a:r>
              <a:rPr lang="en-US" sz="2400" dirty="0" smtClean="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a:t>
            </a:r>
            <a:r>
              <a:rPr lang="en-US" sz="2400" dirty="0" err="1" smtClean="0">
                <a:solidFill>
                  <a:schemeClr val="bg1"/>
                </a:solidFill>
                <a:latin typeface="Times New Roman" pitchFamily="18" charset="0"/>
                <a:cs typeface="Times New Roman" pitchFamily="18" charset="0"/>
              </a:rPr>
              <a:t>iệt</a:t>
            </a:r>
            <a:r>
              <a:rPr lang="en-US" sz="2400" dirty="0" smtClean="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giúp</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thêm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hiểu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và</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yêu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quý</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môn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học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này</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giữ</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gìn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sách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cẩn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thận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bọc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sách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bằng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nilon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không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bậy</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lên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sách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và</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khi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giở</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luôn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thật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nhẹ</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nhàng</a:t>
            </a:r>
            <a:r>
              <a:rPr lang="en-US" sz="2400" dirty="0" smtClean="0">
                <a:solidFill>
                  <a:schemeClr val="bg1"/>
                </a:solidFill>
                <a:latin typeface="Times New Roman" pitchFamily="18" charset="0"/>
                <a:cs typeface="Times New Roman" pitchFamily="18" charset="0"/>
              </a:rPr>
              <a:t>.</a:t>
            </a:r>
          </a:p>
          <a:p>
            <a:r>
              <a:rPr lang="en-US" sz="1200" dirty="0" smtClean="0">
                <a:solidFill>
                  <a:schemeClr val="accent6">
                    <a:lumMod val="75000"/>
                  </a:schemeClr>
                </a:solidFill>
                <a:latin typeface="Times New Roman" pitchFamily="18" charset="0"/>
                <a:cs typeface="Times New Roman" pitchFamily="18" charset="0"/>
              </a:rPr>
              <a:t>,</a:t>
            </a:r>
            <a:r>
              <a:rPr lang="en-US" sz="2400" dirty="0">
                <a:solidFill>
                  <a:schemeClr val="bg1"/>
                </a:solidFill>
                <a:latin typeface="Times New Roman" pitchFamily="18" charset="0"/>
                <a:cs typeface="Times New Roman" pitchFamily="18" charset="0"/>
              </a:rPr>
              <a:t/>
            </a:r>
            <a:br>
              <a:rPr lang="en-US" sz="2400" dirty="0">
                <a:solidFill>
                  <a:schemeClr val="bg1"/>
                </a:solidFill>
                <a:latin typeface="Times New Roman" pitchFamily="18" charset="0"/>
                <a:cs typeface="Times New Roman" pitchFamily="18" charset="0"/>
              </a:rPr>
            </a:br>
            <a:r>
              <a:rPr lang="vi-VN" sz="2400" dirty="0" smtClean="0">
                <a:solidFill>
                  <a:schemeClr val="bg1"/>
                </a:solidFill>
                <a:latin typeface="Times New Roman" pitchFamily="18" charset="0"/>
                <a:cs typeface="Times New Roman" pitchFamily="18" charset="0"/>
              </a:rPr>
              <a:t>          Em </a:t>
            </a:r>
            <a:r>
              <a:rPr lang="vi-VN" sz="2400" dirty="0">
                <a:solidFill>
                  <a:schemeClr val="bg1"/>
                </a:solidFill>
                <a:latin typeface="Times New Roman" pitchFamily="18" charset="0"/>
                <a:cs typeface="Times New Roman" pitchFamily="18" charset="0"/>
              </a:rPr>
              <a:t>rất thích chiếc đồng hồ báo thức. Nhờ có chiếc đồng hồ em luôn đến trường đúng giờ. Em sẽ giữ gìn chiếc đồng hồ thật cẩn thận và hay lau chùi cho nó sạch sẽ hơn.</a:t>
            </a:r>
            <a:endParaRPr lang="en-US" sz="2400" dirty="0" smtClean="0">
              <a:solidFill>
                <a:schemeClr val="bg1"/>
              </a:solidFill>
              <a:latin typeface="Times New Roman" pitchFamily="18" charset="0"/>
              <a:cs typeface="Times New Roman" pitchFamily="18" charset="0"/>
            </a:endParaRPr>
          </a:p>
          <a:p>
            <a:endParaRPr lang="en-US" sz="1050" dirty="0">
              <a:solidFill>
                <a:schemeClr val="bg1"/>
              </a:solidFill>
              <a:latin typeface="Times New Roman" pitchFamily="18" charset="0"/>
              <a:cs typeface="Times New Roman" pitchFamily="18" charset="0"/>
            </a:endParaRPr>
          </a:p>
          <a:p>
            <a:r>
              <a:rPr lang="en-US" sz="2400" b="1" u="sng" dirty="0">
                <a:solidFill>
                  <a:schemeClr val="bg1"/>
                </a:solidFill>
                <a:latin typeface="Times New Roman" pitchFamily="18" charset="0"/>
                <a:cs typeface="Times New Roman" pitchFamily="18" charset="0"/>
              </a:rPr>
              <a:t> +</a:t>
            </a:r>
            <a:r>
              <a:rPr lang="en-US" sz="2400" b="1" u="sng" dirty="0" err="1">
                <a:solidFill>
                  <a:schemeClr val="bg1"/>
                </a:solidFill>
                <a:latin typeface="Times New Roman" pitchFamily="18" charset="0"/>
                <a:cs typeface="Times New Roman" pitchFamily="18" charset="0"/>
              </a:rPr>
              <a:t>Kết</a:t>
            </a:r>
            <a:r>
              <a:rPr lang="en-US" sz="2400" b="1" u="sng" dirty="0">
                <a:solidFill>
                  <a:schemeClr val="bg1"/>
                </a:solidFill>
                <a:latin typeface="Times New Roman" pitchFamily="18" charset="0"/>
                <a:cs typeface="Times New Roman" pitchFamily="18" charset="0"/>
              </a:rPr>
              <a:t> </a:t>
            </a:r>
            <a:r>
              <a:rPr lang="en-US" sz="2400" b="1" u="sng" dirty="0" err="1">
                <a:solidFill>
                  <a:schemeClr val="bg1"/>
                </a:solidFill>
                <a:latin typeface="Times New Roman" pitchFamily="18" charset="0"/>
                <a:cs typeface="Times New Roman" pitchFamily="18" charset="0"/>
              </a:rPr>
              <a:t>bài</a:t>
            </a:r>
            <a:r>
              <a:rPr lang="en-US" sz="2400" b="1" u="sng" dirty="0">
                <a:solidFill>
                  <a:schemeClr val="bg1"/>
                </a:solidFill>
                <a:latin typeface="Times New Roman" pitchFamily="18" charset="0"/>
                <a:cs typeface="Times New Roman" pitchFamily="18" charset="0"/>
              </a:rPr>
              <a:t> </a:t>
            </a:r>
            <a:r>
              <a:rPr lang="en-US" sz="2400" b="1" u="sng" dirty="0" err="1" smtClean="0">
                <a:solidFill>
                  <a:schemeClr val="bg1"/>
                </a:solidFill>
                <a:latin typeface="Times New Roman" pitchFamily="18" charset="0"/>
                <a:cs typeface="Times New Roman" pitchFamily="18" charset="0"/>
              </a:rPr>
              <a:t>mở</a:t>
            </a:r>
            <a:r>
              <a:rPr lang="en-US" sz="2400" b="1" u="sng" dirty="0" smtClean="0">
                <a:solidFill>
                  <a:schemeClr val="bg1"/>
                </a:solidFill>
                <a:latin typeface="Times New Roman" pitchFamily="18" charset="0"/>
                <a:cs typeface="Times New Roman" pitchFamily="18" charset="0"/>
              </a:rPr>
              <a:t> </a:t>
            </a:r>
            <a:r>
              <a:rPr lang="en-US" sz="2400" b="1" u="sng" dirty="0" err="1">
                <a:solidFill>
                  <a:schemeClr val="bg1"/>
                </a:solidFill>
                <a:latin typeface="Times New Roman" pitchFamily="18" charset="0"/>
                <a:cs typeface="Times New Roman" pitchFamily="18" charset="0"/>
              </a:rPr>
              <a:t>rộng</a:t>
            </a:r>
            <a:r>
              <a:rPr lang="en-US" sz="2400" b="1" u="sng" dirty="0">
                <a:solidFill>
                  <a:schemeClr val="bg1"/>
                </a:solidFill>
                <a:latin typeface="Times New Roman" pitchFamily="18" charset="0"/>
                <a:cs typeface="Times New Roman" pitchFamily="18" charset="0"/>
              </a:rPr>
              <a:t> : </a:t>
            </a:r>
            <a:r>
              <a:rPr lang="vi-VN" sz="2400" dirty="0" smtClean="0">
                <a:solidFill>
                  <a:schemeClr val="bg1"/>
                </a:solidFill>
                <a:latin typeface="Times New Roman" pitchFamily="18" charset="0"/>
                <a:cs typeface="Times New Roman" pitchFamily="18" charset="0"/>
              </a:rPr>
              <a:t>Có </a:t>
            </a:r>
            <a:r>
              <a:rPr lang="vi-VN" sz="2400" dirty="0">
                <a:solidFill>
                  <a:schemeClr val="bg1"/>
                </a:solidFill>
                <a:latin typeface="Times New Roman" pitchFamily="18" charset="0"/>
                <a:cs typeface="Times New Roman" pitchFamily="18" charset="0"/>
              </a:rPr>
              <a:t>lúc học mà mệt quá, em thường áp mặt vào trang sách, mùi thơm từ trong sách toả ra làm cho em tỉnh táo, quên hết mọi sự mệt mỏi. Mỗi khi học xong, em thường vuốt mép sách cho thật thẳng rồi cẩn thận cất vào cặp để chuẩn bị cho buổi học ngày mai</a:t>
            </a:r>
            <a:r>
              <a:rPr lang="vi-VN" sz="2400" dirty="0" smtClean="0">
                <a:solidFill>
                  <a:schemeClr val="bg1"/>
                </a:solidFill>
                <a:latin typeface="Times New Roman" pitchFamily="18" charset="0"/>
                <a:cs typeface="Times New Roman" pitchFamily="18" charset="0"/>
              </a:rPr>
              <a:t>.</a:t>
            </a:r>
            <a:endParaRPr lang="en-US" sz="2400" dirty="0" smtClean="0">
              <a:solidFill>
                <a:schemeClr val="bg1"/>
              </a:solidFill>
              <a:latin typeface="Times New Roman" pitchFamily="18" charset="0"/>
              <a:cs typeface="Times New Roman" pitchFamily="18" charset="0"/>
            </a:endParaRPr>
          </a:p>
          <a:p>
            <a:endParaRPr lang="en-US" sz="1050" dirty="0">
              <a:solidFill>
                <a:schemeClr val="bg1"/>
              </a:solidFill>
              <a:latin typeface="Times New Roman" pitchFamily="18" charset="0"/>
              <a:cs typeface="Times New Roman" pitchFamily="18" charset="0"/>
            </a:endParaRPr>
          </a:p>
          <a:p>
            <a:r>
              <a:rPr lang="vi-VN" sz="2400" dirty="0" smtClean="0">
                <a:solidFill>
                  <a:schemeClr val="bg1"/>
                </a:solidFill>
                <a:latin typeface="Times New Roman" pitchFamily="18" charset="0"/>
                <a:cs typeface="Times New Roman" pitchFamily="18" charset="0"/>
              </a:rPr>
              <a:t>           Chiếc </a:t>
            </a:r>
            <a:r>
              <a:rPr lang="vi-VN" sz="2400" dirty="0">
                <a:solidFill>
                  <a:schemeClr val="bg1"/>
                </a:solidFill>
                <a:latin typeface="Times New Roman" pitchFamily="18" charset="0"/>
                <a:cs typeface="Times New Roman" pitchFamily="18" charset="0"/>
              </a:rPr>
              <a:t>đồng hồ báo thức là người bạn đồng hành đáng tin cậy của em. Em sẽ luôn nhớ tới vai trò của nó trong cuộc sống của em. Mỗi sáng chủ nhật em không phải đi học, có thể ngủ nướng thì em có thể để chiếc đồng hồ nghỉ ngơi, không cần phải báo thức. Dù trong trường hợp này thì em vẫn rất yêu quý chiếc đồng hồ báo thức đáng yêu này</a:t>
            </a:r>
            <a:r>
              <a:rPr lang="vi-VN" sz="2400" dirty="0" smtClean="0">
                <a:solidFill>
                  <a:schemeClr val="bg1"/>
                </a:solidFill>
                <a:latin typeface="Times New Roman" pitchFamily="18" charset="0"/>
                <a:cs typeface="Times New Roman" pitchFamily="18" charset="0"/>
              </a:rPr>
              <a:t>.</a:t>
            </a:r>
            <a:endParaRPr lang="en-US" dirty="0">
              <a:solidFill>
                <a:schemeClr val="bg1"/>
              </a:solidFill>
            </a:endParaRPr>
          </a:p>
        </p:txBody>
      </p:sp>
    </p:spTree>
    <p:extLst>
      <p:ext uri="{BB962C8B-B14F-4D97-AF65-F5344CB8AC3E}">
        <p14:creationId xmlns:p14="http://schemas.microsoft.com/office/powerpoint/2010/main" val="3773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iterate type="lt">
                                    <p:tmPct val="0"/>
                                  </p:iterate>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fill="hold" grpId="0" nodeType="afterEffect">
                                  <p:stCondLst>
                                    <p:cond delay="0"/>
                                  </p:stCondLst>
                                  <p:iterate type="lt">
                                    <p:tmPct val="0"/>
                                  </p:iterate>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2" presetClass="entr" presetSubtype="4" fill="hold" grpId="1"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par>
                          <p:cTn id="35" fill="hold">
                            <p:stCondLst>
                              <p:cond delay="3500"/>
                            </p:stCondLst>
                            <p:childTnLst>
                              <p:par>
                                <p:cTn id="36" presetID="2" presetClass="entr" presetSubtype="1" fill="hold" grpId="0" nodeType="afterEffect">
                                  <p:stCondLst>
                                    <p:cond delay="0"/>
                                  </p:stCondLst>
                                  <p:iterate type="lt">
                                    <p:tmPct val="0"/>
                                  </p:iterate>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4" fill="hold" grpId="1"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par>
                          <p:cTn id="44" fill="hold">
                            <p:stCondLst>
                              <p:cond delay="4500"/>
                            </p:stCondLst>
                            <p:childTnLst>
                              <p:par>
                                <p:cTn id="45" presetID="2" presetClass="entr" presetSubtype="1" fill="hold" grpId="0" nodeType="afterEffect">
                                  <p:stCondLst>
                                    <p:cond delay="0"/>
                                  </p:stCondLst>
                                  <p:iterate type="lt">
                                    <p:tmPct val="0"/>
                                  </p:iterate>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1" presetClass="entr" presetSubtype="0" fill="hold" grpId="0" nodeType="clickEffect">
                                  <p:stCondLst>
                                    <p:cond delay="0"/>
                                  </p:stCondLst>
                                  <p:childTnLst>
                                    <p:set>
                                      <p:cBhvr>
                                        <p:cTn id="5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3" fill="hold">
                            <p:stCondLst>
                              <p:cond delay="1000"/>
                            </p:stCondLst>
                            <p:childTnLst>
                              <p:par>
                                <p:cTn id="54" presetID="11" presetClass="entr" presetSubtype="0" fill="hold" grpId="0" nodeType="afterEffect">
                                  <p:stCondLst>
                                    <p:cond delay="0"/>
                                  </p:stCondLst>
                                  <p:childTnLst>
                                    <p:set>
                                      <p:cBhvr>
                                        <p:cTn id="55"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par>
                          <p:cTn id="56" fill="hold">
                            <p:stCondLst>
                              <p:cond delay="2000"/>
                            </p:stCondLst>
                            <p:childTnLst>
                              <p:par>
                                <p:cTn id="57" presetID="11" presetClass="entr" presetSubtype="0" fill="hold" grpId="0" nodeType="afterEffect">
                                  <p:stCondLst>
                                    <p:cond delay="0"/>
                                  </p:stCondLst>
                                  <p:childTnLst>
                                    <p:set>
                                      <p:cBhvr>
                                        <p:cTn id="5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59" fill="hold">
                            <p:stCondLst>
                              <p:cond delay="3000"/>
                            </p:stCondLst>
                            <p:childTnLst>
                              <p:par>
                                <p:cTn id="60" presetID="11" presetClass="entr" presetSubtype="0" fill="hold" grpId="0" nodeType="afterEffect">
                                  <p:stCondLst>
                                    <p:cond delay="0"/>
                                  </p:stCondLst>
                                  <p:childTnLst>
                                    <p:set>
                                      <p:cBhvr>
                                        <p:cTn id="61"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2" fill="hold">
                            <p:stCondLst>
                              <p:cond delay="4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11" presetClass="entr" presetSubtype="0" fill="hold" grpId="0" nodeType="afterEffect">
                                  <p:stCondLst>
                                    <p:cond delay="0"/>
                                  </p:stCondLst>
                                  <p:childTnLst>
                                    <p:set>
                                      <p:cBhvr>
                                        <p:cTn id="67"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68" fill="hold">
                            <p:stCondLst>
                              <p:cond delay="6000"/>
                            </p:stCondLst>
                            <p:childTnLst>
                              <p:par>
                                <p:cTn id="69" presetID="11" presetClass="entr" presetSubtype="0" fill="hold" grpId="0" nodeType="afterEffect">
                                  <p:stCondLst>
                                    <p:cond delay="0"/>
                                  </p:stCondLst>
                                  <p:childTnLst>
                                    <p:set>
                                      <p:cBhvr>
                                        <p:cTn id="70"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1" fill="hold">
                            <p:stCondLst>
                              <p:cond delay="7000"/>
                            </p:stCondLst>
                            <p:childTnLst>
                              <p:par>
                                <p:cTn id="72" presetID="11" presetClass="entr" presetSubtype="0" fill="hold" grpId="0" nodeType="afterEffect">
                                  <p:stCondLst>
                                    <p:cond delay="0"/>
                                  </p:stCondLst>
                                  <p:childTnLst>
                                    <p:set>
                                      <p:cBhvr>
                                        <p:cTn id="73"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4" fill="hold">
                            <p:stCondLst>
                              <p:cond delay="8000"/>
                            </p:stCondLst>
                            <p:childTnLst>
                              <p:par>
                                <p:cTn id="75" presetID="11" presetClass="entr" presetSubtype="0" fill="hold" grpId="0" nodeType="afterEffect">
                                  <p:stCondLst>
                                    <p:cond delay="0"/>
                                  </p:stCondLst>
                                  <p:childTnLst>
                                    <p:set>
                                      <p:cBhvr>
                                        <p:cTn id="76"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77" fill="hold">
                            <p:stCondLst>
                              <p:cond delay="9000"/>
                            </p:stCondLst>
                            <p:childTnLst>
                              <p:par>
                                <p:cTn id="78" presetID="11" presetClass="entr" presetSubtype="0" fill="hold" grpId="0" nodeType="afterEffect">
                                  <p:stCondLst>
                                    <p:cond delay="0"/>
                                  </p:stCondLst>
                                  <p:childTnLst>
                                    <p:set>
                                      <p:cBhvr>
                                        <p:cTn id="79"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0" fill="hold">
                            <p:stCondLst>
                              <p:cond delay="10000"/>
                            </p:stCondLst>
                            <p:childTnLst>
                              <p:par>
                                <p:cTn id="81" presetID="35" presetClass="emph" presetSubtype="0" fill="hold" nodeType="afterEffect">
                                  <p:stCondLst>
                                    <p:cond delay="0"/>
                                  </p:stCondLst>
                                  <p:childTnLst>
                                    <p:anim calcmode="discrete" valueType="str">
                                      <p:cBhvr>
                                        <p:cTn id="82" dur="1000" fill="hold"/>
                                        <p:tgtEl>
                                          <p:spTgt spid="32"/>
                                        </p:tgtEl>
                                        <p:attrNameLst>
                                          <p:attrName>style.visibility</p:attrName>
                                        </p:attrNameLst>
                                      </p:cBhvr>
                                      <p:tavLst>
                                        <p:tav tm="0">
                                          <p:val>
                                            <p:strVal val="hidden"/>
                                          </p:val>
                                        </p:tav>
                                        <p:tav tm="50000">
                                          <p:val>
                                            <p:strVal val="visible"/>
                                          </p:val>
                                        </p:tav>
                                      </p:tavLst>
                                    </p:anim>
                                  </p:childTnLst>
                                </p:cTn>
                              </p:par>
                              <p:par>
                                <p:cTn id="83" presetID="26" presetClass="emph" presetSubtype="0" repeatCount="3000" fill="hold" nodeType="withEffect">
                                  <p:stCondLst>
                                    <p:cond delay="0"/>
                                  </p:stCondLst>
                                  <p:childTnLst>
                                    <p:animEffect transition="out" filter="fade">
                                      <p:cBhvr>
                                        <p:cTn id="84" dur="500" tmFilter="0, 0; .2, .5; .8, .5; 1, 0"/>
                                        <p:tgtEl>
                                          <p:spTgt spid="32"/>
                                        </p:tgtEl>
                                      </p:cBhvr>
                                    </p:animEffect>
                                    <p:animScale>
                                      <p:cBhvr>
                                        <p:cTn id="85" dur="250" autoRev="1" fill="hold"/>
                                        <p:tgtEl>
                                          <p:spTgt spid="32"/>
                                        </p:tgtEl>
                                      </p:cBhvr>
                                      <p:by x="105000" y="105000"/>
                                    </p:animScale>
                                  </p:childTnLst>
                                </p:cTn>
                              </p:par>
                              <p:par>
                                <p:cTn id="86" presetID="9" presetClass="entr" presetSubtype="0" fill="hold" nodeType="withEffect">
                                  <p:stCondLst>
                                    <p:cond delay="0"/>
                                  </p:stCondLst>
                                  <p:iterate type="lt">
                                    <p:tmPct val="0"/>
                                  </p:iterate>
                                  <p:childTnLst>
                                    <p:set>
                                      <p:cBhvr>
                                        <p:cTn id="87" dur="1" fill="hold">
                                          <p:stCondLst>
                                            <p:cond delay="0"/>
                                          </p:stCondLst>
                                        </p:cTn>
                                        <p:tgtEl>
                                          <p:spTgt spid="33"/>
                                        </p:tgtEl>
                                        <p:attrNameLst>
                                          <p:attrName>style.visibility</p:attrName>
                                        </p:attrNameLst>
                                      </p:cBhvr>
                                      <p:to>
                                        <p:strVal val="visible"/>
                                      </p:to>
                                    </p:set>
                                    <p:animEffect transition="in" filter="dissolve">
                                      <p:cBhvr>
                                        <p:cTn id="88" dur="500"/>
                                        <p:tgtEl>
                                          <p:spTgt spid="33"/>
                                        </p:tgtEl>
                                      </p:cBhvr>
                                    </p:animEffect>
                                  </p:childTnLst>
                                  <p:subTnLst>
                                    <p:audio>
                                      <p:cMediaNode>
                                        <p:cTn display="0" masterRel="sameClick">
                                          <p:stCondLst>
                                            <p:cond evt="begin" delay="0">
                                              <p:tn val="86"/>
                                            </p:cond>
                                          </p:stCondLst>
                                          <p:endCondLst>
                                            <p:cond evt="onStopAudio" delay="0">
                                              <p:tgtEl>
                                                <p:sldTgt/>
                                              </p:tgtEl>
                                            </p:cond>
                                          </p:endCondLst>
                                        </p:cTn>
                                        <p:tgtEl>
                                          <p:sndTgt r:embed="rId3" name="chimes.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0" nodeType="clickEffect">
                                  <p:stCondLst>
                                    <p:cond delay="0"/>
                                  </p:stCondLst>
                                  <p:childTnLst>
                                    <p:anim calcmode="lin" valueType="num">
                                      <p:cBhvr additive="base">
                                        <p:cTn id="92" dur="500"/>
                                        <p:tgtEl>
                                          <p:spTgt spid="22"/>
                                        </p:tgtEl>
                                        <p:attrNameLst>
                                          <p:attrName>ppt_x</p:attrName>
                                        </p:attrNameLst>
                                      </p:cBhvr>
                                      <p:tavLst>
                                        <p:tav tm="0">
                                          <p:val>
                                            <p:strVal val="ppt_x"/>
                                          </p:val>
                                        </p:tav>
                                        <p:tav tm="100000">
                                          <p:val>
                                            <p:strVal val="ppt_x"/>
                                          </p:val>
                                        </p:tav>
                                      </p:tavLst>
                                    </p:anim>
                                    <p:anim calcmode="lin" valueType="num">
                                      <p:cBhvr additive="base">
                                        <p:cTn id="93" dur="500"/>
                                        <p:tgtEl>
                                          <p:spTgt spid="22"/>
                                        </p:tgtEl>
                                        <p:attrNameLst>
                                          <p:attrName>ppt_y</p:attrName>
                                        </p:attrNameLst>
                                      </p:cBhvr>
                                      <p:tavLst>
                                        <p:tav tm="0">
                                          <p:val>
                                            <p:strVal val="ppt_y"/>
                                          </p:val>
                                        </p:tav>
                                        <p:tav tm="100000">
                                          <p:val>
                                            <p:strVal val="1+ppt_h/2"/>
                                          </p:val>
                                        </p:tav>
                                      </p:tavLst>
                                    </p:anim>
                                    <p:set>
                                      <p:cBhvr>
                                        <p:cTn id="9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4" name="applause.wav"/>
                                        </p:tgtEl>
                                      </p:cMediaNode>
                                    </p:audio>
                                  </p:subTnLst>
                                </p:cTn>
                              </p:par>
                              <p:par>
                                <p:cTn id="95" presetID="2" presetClass="exit" presetSubtype="4" fill="hold" grpId="0" nodeType="withEffect">
                                  <p:stCondLst>
                                    <p:cond delay="0"/>
                                  </p:stCondLst>
                                  <p:childTnLst>
                                    <p:anim calcmode="lin" valueType="num">
                                      <p:cBhvr additive="base">
                                        <p:cTn id="96" dur="500"/>
                                        <p:tgtEl>
                                          <p:spTgt spid="3"/>
                                        </p:tgtEl>
                                        <p:attrNameLst>
                                          <p:attrName>ppt_x</p:attrName>
                                        </p:attrNameLst>
                                      </p:cBhvr>
                                      <p:tavLst>
                                        <p:tav tm="0">
                                          <p:val>
                                            <p:strVal val="ppt_x"/>
                                          </p:val>
                                        </p:tav>
                                        <p:tav tm="100000">
                                          <p:val>
                                            <p:strVal val="ppt_x"/>
                                          </p:val>
                                        </p:tav>
                                      </p:tavLst>
                                    </p:anim>
                                    <p:anim calcmode="lin" valueType="num">
                                      <p:cBhvr additive="base">
                                        <p:cTn id="97" dur="500"/>
                                        <p:tgtEl>
                                          <p:spTgt spid="3"/>
                                        </p:tgtEl>
                                        <p:attrNameLst>
                                          <p:attrName>ppt_y</p:attrName>
                                        </p:attrNameLst>
                                      </p:cBhvr>
                                      <p:tavLst>
                                        <p:tav tm="0">
                                          <p:val>
                                            <p:strVal val="ppt_y"/>
                                          </p:val>
                                        </p:tav>
                                        <p:tav tm="100000">
                                          <p:val>
                                            <p:strVal val="1+ppt_h/2"/>
                                          </p:val>
                                        </p:tav>
                                      </p:tavLst>
                                    </p:anim>
                                    <p:set>
                                      <p:cBhvr>
                                        <p:cTn id="98" dur="1" fill="hold">
                                          <p:stCondLst>
                                            <p:cond delay="499"/>
                                          </p:stCondLst>
                                        </p:cTn>
                                        <p:tgtEl>
                                          <p:spTgt spid="3"/>
                                        </p:tgtEl>
                                        <p:attrNameLst>
                                          <p:attrName>style.visibility</p:attrName>
                                        </p:attrNameLst>
                                      </p:cBhvr>
                                      <p:to>
                                        <p:strVal val="hidden"/>
                                      </p:to>
                                    </p:set>
                                  </p:childTnLst>
                                </p:cTn>
                              </p:par>
                            </p:childTnLst>
                          </p:cTn>
                        </p:par>
                        <p:par>
                          <p:cTn id="99" fill="hold">
                            <p:stCondLst>
                              <p:cond delay="500"/>
                            </p:stCondLst>
                            <p:childTnLst>
                              <p:par>
                                <p:cTn id="100" presetID="16" presetClass="emph" presetSubtype="0" fill="hold" grpId="1" nodeType="afterEffect">
                                  <p:stCondLst>
                                    <p:cond delay="0"/>
                                  </p:stCondLst>
                                  <p:iterate type="lt">
                                    <p:tmPct val="4000"/>
                                  </p:iterate>
                                  <p:childTnLst>
                                    <p:set>
                                      <p:cBhvr override="childStyle">
                                        <p:cTn id="101" dur="500" fill="hold"/>
                                        <p:tgtEl>
                                          <p:spTgt spid="13"/>
                                        </p:tgtEl>
                                        <p:attrNameLst>
                                          <p:attrName>style.color</p:attrName>
                                        </p:attrNameLst>
                                      </p:cBhvr>
                                      <p:to>
                                        <p:clrVal>
                                          <a:srgbClr val="F7FD11"/>
                                        </p:clrVal>
                                      </p:to>
                                    </p:set>
                                    <p:set>
                                      <p:cBhvr>
                                        <p:cTn id="102" dur="500" fill="hold"/>
                                        <p:tgtEl>
                                          <p:spTgt spid="13"/>
                                        </p:tgtEl>
                                        <p:attrNameLst>
                                          <p:attrName>fillcolor</p:attrName>
                                        </p:attrNameLst>
                                      </p:cBhvr>
                                      <p:to>
                                        <p:clrVal>
                                          <a:srgbClr val="F7FD11"/>
                                        </p:clrVal>
                                      </p:to>
                                    </p:set>
                                    <p:set>
                                      <p:cBhvr>
                                        <p:cTn id="103" dur="500" fill="hold"/>
                                        <p:tgtEl>
                                          <p:spTgt spid="13"/>
                                        </p:tgtEl>
                                        <p:attrNameLst>
                                          <p:attrName>fill.type</p:attrName>
                                        </p:attrNameLst>
                                      </p:cBhvr>
                                      <p:to>
                                        <p:strVal val="solid"/>
                                      </p:to>
                                    </p:set>
                                  </p:childTnLst>
                                </p:cTn>
                              </p:par>
                              <p:par>
                                <p:cTn id="104" presetID="16" presetClass="emph" presetSubtype="0" fill="hold" grpId="1" nodeType="withEffect">
                                  <p:stCondLst>
                                    <p:cond delay="0"/>
                                  </p:stCondLst>
                                  <p:iterate type="lt">
                                    <p:tmPct val="4000"/>
                                  </p:iterate>
                                  <p:childTnLst>
                                    <p:set>
                                      <p:cBhvr override="childStyle">
                                        <p:cTn id="105" dur="500" fill="hold"/>
                                        <p:tgtEl>
                                          <p:spTgt spid="19"/>
                                        </p:tgtEl>
                                        <p:attrNameLst>
                                          <p:attrName>style.color</p:attrName>
                                        </p:attrNameLst>
                                      </p:cBhvr>
                                      <p:to>
                                        <p:clrVal>
                                          <a:srgbClr val="F7FD11"/>
                                        </p:clrVal>
                                      </p:to>
                                    </p:set>
                                    <p:set>
                                      <p:cBhvr>
                                        <p:cTn id="106" dur="500" fill="hold"/>
                                        <p:tgtEl>
                                          <p:spTgt spid="19"/>
                                        </p:tgtEl>
                                        <p:attrNameLst>
                                          <p:attrName>fillcolor</p:attrName>
                                        </p:attrNameLst>
                                      </p:cBhvr>
                                      <p:to>
                                        <p:clrVal>
                                          <a:srgbClr val="F7FD11"/>
                                        </p:clrVal>
                                      </p:to>
                                    </p:set>
                                    <p:set>
                                      <p:cBhvr>
                                        <p:cTn id="107" dur="500" fill="hold"/>
                                        <p:tgtEl>
                                          <p:spTgt spid="19"/>
                                        </p:tgtEl>
                                        <p:attrNameLst>
                                          <p:attrName>fill.type</p:attrName>
                                        </p:attrNameLst>
                                      </p:cBhvr>
                                      <p:to>
                                        <p:strVal val="solid"/>
                                      </p:to>
                                    </p:set>
                                  </p:childTnLst>
                                </p:cTn>
                              </p:par>
                              <p:par>
                                <p:cTn id="108" presetID="16" presetClass="emph" presetSubtype="0" fill="hold" grpId="1" nodeType="withEffect">
                                  <p:stCondLst>
                                    <p:cond delay="0"/>
                                  </p:stCondLst>
                                  <p:iterate type="lt">
                                    <p:tmPct val="4000"/>
                                  </p:iterate>
                                  <p:childTnLst>
                                    <p:set>
                                      <p:cBhvr override="childStyle">
                                        <p:cTn id="109" dur="500" fill="hold"/>
                                        <p:tgtEl>
                                          <p:spTgt spid="20"/>
                                        </p:tgtEl>
                                        <p:attrNameLst>
                                          <p:attrName>style.color</p:attrName>
                                        </p:attrNameLst>
                                      </p:cBhvr>
                                      <p:to>
                                        <p:clrVal>
                                          <a:srgbClr val="F7FD11"/>
                                        </p:clrVal>
                                      </p:to>
                                    </p:set>
                                    <p:set>
                                      <p:cBhvr>
                                        <p:cTn id="110" dur="500" fill="hold"/>
                                        <p:tgtEl>
                                          <p:spTgt spid="20"/>
                                        </p:tgtEl>
                                        <p:attrNameLst>
                                          <p:attrName>fillcolor</p:attrName>
                                        </p:attrNameLst>
                                      </p:cBhvr>
                                      <p:to>
                                        <p:clrVal>
                                          <a:srgbClr val="F7FD11"/>
                                        </p:clrVal>
                                      </p:to>
                                    </p:set>
                                    <p:set>
                                      <p:cBhvr>
                                        <p:cTn id="111" dur="500" fill="hold"/>
                                        <p:tgtEl>
                                          <p:spTgt spid="20"/>
                                        </p:tgtEl>
                                        <p:attrNameLst>
                                          <p:attrName>fill.type</p:attrName>
                                        </p:attrNameLst>
                                      </p:cBhvr>
                                      <p:to>
                                        <p:strVal val="solid"/>
                                      </p:to>
                                    </p:set>
                                  </p:childTnLst>
                                </p:cTn>
                              </p:par>
                              <p:par>
                                <p:cTn id="112" presetID="16" presetClass="emph" presetSubtype="0" fill="hold" grpId="1" nodeType="withEffect">
                                  <p:stCondLst>
                                    <p:cond delay="0"/>
                                  </p:stCondLst>
                                  <p:iterate type="lt">
                                    <p:tmPct val="4000"/>
                                  </p:iterate>
                                  <p:childTnLst>
                                    <p:set>
                                      <p:cBhvr override="childStyle">
                                        <p:cTn id="113" dur="500" fill="hold"/>
                                        <p:tgtEl>
                                          <p:spTgt spid="21"/>
                                        </p:tgtEl>
                                        <p:attrNameLst>
                                          <p:attrName>style.color</p:attrName>
                                        </p:attrNameLst>
                                      </p:cBhvr>
                                      <p:to>
                                        <p:clrVal>
                                          <a:srgbClr val="F7FD11"/>
                                        </p:clrVal>
                                      </p:to>
                                    </p:set>
                                    <p:set>
                                      <p:cBhvr>
                                        <p:cTn id="114" dur="500" fill="hold"/>
                                        <p:tgtEl>
                                          <p:spTgt spid="21"/>
                                        </p:tgtEl>
                                        <p:attrNameLst>
                                          <p:attrName>fillcolor</p:attrName>
                                        </p:attrNameLst>
                                      </p:cBhvr>
                                      <p:to>
                                        <p:clrVal>
                                          <a:srgbClr val="F7FD11"/>
                                        </p:clrVal>
                                      </p:to>
                                    </p:set>
                                    <p:set>
                                      <p:cBhvr>
                                        <p:cTn id="115" dur="500" fill="hold"/>
                                        <p:tgtEl>
                                          <p:spTgt spid="21"/>
                                        </p:tgtEl>
                                        <p:attrNameLst>
                                          <p:attrName>fill.type</p:attrName>
                                        </p:attrNameLst>
                                      </p:cBhvr>
                                      <p:to>
                                        <p:strVal val="solid"/>
                                      </p:to>
                                    </p:se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1000"/>
                                        <p:tgtEl>
                                          <p:spTgt spid="26"/>
                                        </p:tgtEl>
                                      </p:cBhvr>
                                    </p:animEffect>
                                    <p:anim calcmode="lin" valueType="num">
                                      <p:cBhvr>
                                        <p:cTn id="121" dur="1000" fill="hold"/>
                                        <p:tgtEl>
                                          <p:spTgt spid="26"/>
                                        </p:tgtEl>
                                        <p:attrNameLst>
                                          <p:attrName>ppt_x</p:attrName>
                                        </p:attrNameLst>
                                      </p:cBhvr>
                                      <p:tavLst>
                                        <p:tav tm="0">
                                          <p:val>
                                            <p:strVal val="#ppt_x"/>
                                          </p:val>
                                        </p:tav>
                                        <p:tav tm="100000">
                                          <p:val>
                                            <p:strVal val="#ppt_x"/>
                                          </p:val>
                                        </p:tav>
                                      </p:tavLst>
                                    </p:anim>
                                    <p:anim calcmode="lin" valueType="num">
                                      <p:cBhvr>
                                        <p:cTn id="1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fade">
                                      <p:cBhvr>
                                        <p:cTn id="129" dur="1000"/>
                                        <p:tgtEl>
                                          <p:spTgt spid="39"/>
                                        </p:tgtEl>
                                      </p:cBhvr>
                                    </p:animEffect>
                                    <p:anim calcmode="lin" valueType="num">
                                      <p:cBhvr>
                                        <p:cTn id="130" dur="1000" fill="hold"/>
                                        <p:tgtEl>
                                          <p:spTgt spid="39"/>
                                        </p:tgtEl>
                                        <p:attrNameLst>
                                          <p:attrName>ppt_x</p:attrName>
                                        </p:attrNameLst>
                                      </p:cBhvr>
                                      <p:tavLst>
                                        <p:tav tm="0">
                                          <p:val>
                                            <p:strVal val="#ppt_x"/>
                                          </p:val>
                                        </p:tav>
                                        <p:tav tm="100000">
                                          <p:val>
                                            <p:strVal val="#ppt_x"/>
                                          </p:val>
                                        </p:tav>
                                      </p:tavLst>
                                    </p:anim>
                                    <p:anim calcmode="lin" valueType="num">
                                      <p:cBhvr>
                                        <p:cTn id="1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39"/>
                                        </p:tgtEl>
                                        <p:attrNameLst>
                                          <p:attrName>ppt_w</p:attrName>
                                        </p:attrNameLst>
                                      </p:cBhvr>
                                      <p:tavLst>
                                        <p:tav tm="0">
                                          <p:val>
                                            <p:strVal val="ppt_w"/>
                                          </p:val>
                                        </p:tav>
                                        <p:tav tm="100000">
                                          <p:val>
                                            <p:fltVal val="0"/>
                                          </p:val>
                                        </p:tav>
                                      </p:tavLst>
                                    </p:anim>
                                    <p:anim calcmode="lin" valueType="num">
                                      <p:cBhvr>
                                        <p:cTn id="136" dur="500"/>
                                        <p:tgtEl>
                                          <p:spTgt spid="39"/>
                                        </p:tgtEl>
                                        <p:attrNameLst>
                                          <p:attrName>ppt_h</p:attrName>
                                        </p:attrNameLst>
                                      </p:cBhvr>
                                      <p:tavLst>
                                        <p:tav tm="0">
                                          <p:val>
                                            <p:strVal val="ppt_h"/>
                                          </p:val>
                                        </p:tav>
                                        <p:tav tm="100000">
                                          <p:val>
                                            <p:fltVal val="0"/>
                                          </p:val>
                                        </p:tav>
                                      </p:tavLst>
                                    </p:anim>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3" grpId="1"/>
      <p:bldP spid="19" grpId="0"/>
      <p:bldP spid="19" grpId="1"/>
      <p:bldP spid="3" grpId="0"/>
      <p:bldP spid="3" grpId="1"/>
      <p:bldP spid="20" grpId="0"/>
      <p:bldP spid="20" grpId="1"/>
      <p:bldP spid="21" grpId="0"/>
      <p:bldP spid="21" grpId="1"/>
      <p:bldP spid="22" grpId="0"/>
      <p:bldP spid="22" grpId="1"/>
      <p:bldP spid="27" grpId="0" animBg="1"/>
      <p:bldP spid="28" grpId="0" animBg="1"/>
      <p:bldP spid="29" grpId="0" animBg="1"/>
      <p:bldP spid="30" grpId="0" animBg="1"/>
      <p:bldP spid="31" grpId="0" animBg="1"/>
      <p:bldP spid="34" grpId="0" animBg="1"/>
      <p:bldP spid="35" grpId="0" animBg="1"/>
      <p:bldP spid="36" grpId="0" animBg="1"/>
      <p:bldP spid="37" grpId="0" animBg="1"/>
      <p:bldP spid="38" grpId="0" animBg="1"/>
      <p:bldP spid="26" grpId="0" animBg="1"/>
      <p:bldP spid="26" grpId="1" animBg="1"/>
      <p:bldP spid="39" grpId="0" animBg="1"/>
      <p:bldP spid="3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9505FB7F-94E5-49F9-B853-D05E4B53D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50" y="44572"/>
            <a:ext cx="11518174" cy="5705192"/>
          </a:xfrm>
          <a:prstGeom prst="rect">
            <a:avLst/>
          </a:prstGeom>
        </p:spPr>
      </p:pic>
      <p:sp>
        <p:nvSpPr>
          <p:cNvPr id="12" name="TextBox 11">
            <a:extLst>
              <a:ext uri="{FF2B5EF4-FFF2-40B4-BE49-F238E27FC236}">
                <a16:creationId xmlns:a16="http://schemas.microsoft.com/office/drawing/2014/main" xmlns="" id="{C7B9320A-FF1E-4E3F-B137-405720613BE7}"/>
              </a:ext>
            </a:extLst>
          </p:cNvPr>
          <p:cNvSpPr txBox="1"/>
          <p:nvPr/>
        </p:nvSpPr>
        <p:spPr>
          <a:xfrm>
            <a:off x="2931110" y="2197316"/>
            <a:ext cx="6835806" cy="707886"/>
          </a:xfrm>
          <a:prstGeom prst="rect">
            <a:avLst/>
          </a:prstGeom>
          <a:noFill/>
        </p:spPr>
        <p:txBody>
          <a:bodyPr wrap="square" rtlCol="0">
            <a:spAutoFit/>
          </a:bodyPr>
          <a:lstStyle/>
          <a:p>
            <a:r>
              <a:rPr lang="en-US" sz="4000" b="1">
                <a:solidFill>
                  <a:srgbClr val="FF0000"/>
                </a:solidFill>
                <a:latin typeface="HP001 5 hàng" panose="020B0603050302020204" pitchFamily="34" charset="0"/>
              </a:rPr>
              <a:t>* Thực hành, luyện tập:</a:t>
            </a:r>
          </a:p>
        </p:txBody>
      </p:sp>
      <p:sp>
        <p:nvSpPr>
          <p:cNvPr id="13" name="TextBox 12">
            <a:extLst>
              <a:ext uri="{FF2B5EF4-FFF2-40B4-BE49-F238E27FC236}">
                <a16:creationId xmlns:a16="http://schemas.microsoft.com/office/drawing/2014/main" xmlns="" id="{B938090A-C6FC-4C65-8A67-A7963D6388F0}"/>
              </a:ext>
            </a:extLst>
          </p:cNvPr>
          <p:cNvSpPr txBox="1"/>
          <p:nvPr/>
        </p:nvSpPr>
        <p:spPr>
          <a:xfrm>
            <a:off x="2717827" y="3045688"/>
            <a:ext cx="7780815" cy="646331"/>
          </a:xfrm>
          <a:prstGeom prst="rect">
            <a:avLst/>
          </a:prstGeom>
          <a:noFill/>
        </p:spPr>
        <p:txBody>
          <a:bodyPr wrap="square" rtlCol="0">
            <a:spAutoFit/>
          </a:bodyPr>
          <a:lstStyle/>
          <a:p>
            <a:r>
              <a:rPr lang="en-US" sz="3600" b="1" dirty="0" err="1" smtClean="0">
                <a:latin typeface="HP001 5 hàng" panose="020B0603050302020204" pitchFamily="34" charset="0"/>
              </a:rPr>
              <a:t>Cấu</a:t>
            </a:r>
            <a:r>
              <a:rPr lang="en-US" sz="3600" b="1" dirty="0" smtClean="0">
                <a:latin typeface="HP001 5 hàng" panose="020B0603050302020204" pitchFamily="34" charset="0"/>
              </a:rPr>
              <a:t> tạo </a:t>
            </a:r>
            <a:r>
              <a:rPr lang="en-US" sz="3600" b="1" dirty="0" err="1" smtClean="0">
                <a:latin typeface="HP001 5 hàng" panose="020B0603050302020204" pitchFamily="34" charset="0"/>
              </a:rPr>
              <a:t>bài</a:t>
            </a:r>
            <a:r>
              <a:rPr lang="en-US" sz="3600" b="1" dirty="0" smtClean="0">
                <a:latin typeface="HP001 5 hàng" panose="020B0603050302020204" pitchFamily="34" charset="0"/>
              </a:rPr>
              <a:t> </a:t>
            </a:r>
            <a:r>
              <a:rPr lang="en-US" sz="3600" b="1" dirty="0" err="1" smtClean="0">
                <a:latin typeface="HP001 5 hàng" panose="020B0603050302020204" pitchFamily="34" charset="0"/>
              </a:rPr>
              <a:t>văn</a:t>
            </a:r>
            <a:r>
              <a:rPr lang="en-US" sz="3600" b="1" dirty="0" smtClean="0">
                <a:latin typeface="HP001 5 hàng" panose="020B0603050302020204" pitchFamily="34" charset="0"/>
              </a:rPr>
              <a:t> </a:t>
            </a:r>
            <a:r>
              <a:rPr lang="en-US" sz="3600" b="1" dirty="0" err="1" smtClean="0">
                <a:latin typeface="HP001 5 hàng" panose="020B0603050302020204" pitchFamily="34" charset="0"/>
              </a:rPr>
              <a:t>miêu</a:t>
            </a:r>
            <a:r>
              <a:rPr lang="en-US" sz="3600" b="1" dirty="0" smtClean="0">
                <a:latin typeface="HP001 5 hàng" panose="020B0603050302020204" pitchFamily="34" charset="0"/>
              </a:rPr>
              <a:t> </a:t>
            </a:r>
            <a:r>
              <a:rPr lang="en-US" sz="3600" b="1" dirty="0" err="1">
                <a:latin typeface="HP001 5 hàng" panose="020B0603050302020204" pitchFamily="34" charset="0"/>
              </a:rPr>
              <a:t>tả</a:t>
            </a:r>
            <a:r>
              <a:rPr lang="en-US" sz="3600" b="1" dirty="0">
                <a:latin typeface="HP001 5 hàng" panose="020B0603050302020204" pitchFamily="34" charset="0"/>
              </a:rPr>
              <a:t> </a:t>
            </a:r>
            <a:r>
              <a:rPr lang="en-US" sz="3600" b="1" dirty="0" err="1" smtClean="0">
                <a:latin typeface="HP001 5 hàng" panose="020B0603050302020204" pitchFamily="34" charset="0"/>
              </a:rPr>
              <a:t>đồ</a:t>
            </a:r>
            <a:r>
              <a:rPr lang="en-US" sz="3600" b="1" dirty="0" smtClean="0">
                <a:latin typeface="HP001 5 hàng" panose="020B0603050302020204" pitchFamily="34" charset="0"/>
              </a:rPr>
              <a:t> </a:t>
            </a:r>
            <a:r>
              <a:rPr lang="en-US" sz="3600" b="1" dirty="0" err="1" smtClean="0">
                <a:latin typeface="HP001 5 hàng" panose="020B0603050302020204" pitchFamily="34" charset="0"/>
              </a:rPr>
              <a:t>vật</a:t>
            </a:r>
            <a:endParaRPr lang="en-US" sz="3600" b="1" dirty="0">
              <a:latin typeface="HP001 5 hàng" panose="020B0603050302020204" pitchFamily="34" charset="0"/>
            </a:endParaRPr>
          </a:p>
        </p:txBody>
      </p:sp>
      <p:cxnSp>
        <p:nvCxnSpPr>
          <p:cNvPr id="24" name="Straight Connector 23">
            <a:extLst>
              <a:ext uri="{FF2B5EF4-FFF2-40B4-BE49-F238E27FC236}">
                <a16:creationId xmlns:a16="http://schemas.microsoft.com/office/drawing/2014/main" xmlns="" id="{6378465C-D42D-42A7-805B-65222E5C4644}"/>
              </a:ext>
            </a:extLst>
          </p:cNvPr>
          <p:cNvCxnSpPr>
            <a:cxnSpLocks/>
          </p:cNvCxnSpPr>
          <p:nvPr/>
        </p:nvCxnSpPr>
        <p:spPr>
          <a:xfrm>
            <a:off x="3519997" y="3585571"/>
            <a:ext cx="20862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6EEF9B7E-CBAF-4B57-89DC-A1FC0C82C664}"/>
              </a:ext>
            </a:extLst>
          </p:cNvPr>
          <p:cNvCxnSpPr>
            <a:cxnSpLocks/>
          </p:cNvCxnSpPr>
          <p:nvPr/>
        </p:nvCxnSpPr>
        <p:spPr>
          <a:xfrm flipV="1">
            <a:off x="7439589" y="3591034"/>
            <a:ext cx="1334759" cy="27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0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57FF9D3-4D39-4A3B-96A6-E4565AFDBB9B}"/>
              </a:ext>
            </a:extLst>
          </p:cNvPr>
          <p:cNvSpPr txBox="1"/>
          <p:nvPr/>
        </p:nvSpPr>
        <p:spPr>
          <a:xfrm>
            <a:off x="369903" y="2777586"/>
            <a:ext cx="1244116" cy="1323439"/>
          </a:xfrm>
          <a:prstGeom prst="rect">
            <a:avLst/>
          </a:prstGeom>
          <a:noFill/>
        </p:spPr>
        <p:txBody>
          <a:bodyPr wrap="square" rtlCol="0">
            <a:spAutoFit/>
          </a:bodyPr>
          <a:lstStyle/>
          <a:p>
            <a:pPr algn="just"/>
            <a:r>
              <a:rPr lang="en-US" sz="2000" b="1">
                <a:latin typeface="Arial" panose="020B0604020202020204" pitchFamily="34" charset="0"/>
                <a:cs typeface="Arial" panose="020B0604020202020204" pitchFamily="34" charset="0"/>
              </a:rPr>
              <a:t>Cấu tạo bài văn miêu tả đồ vật</a:t>
            </a:r>
          </a:p>
        </p:txBody>
      </p:sp>
      <p:sp>
        <p:nvSpPr>
          <p:cNvPr id="4" name="TextBox 3">
            <a:extLst>
              <a:ext uri="{FF2B5EF4-FFF2-40B4-BE49-F238E27FC236}">
                <a16:creationId xmlns:a16="http://schemas.microsoft.com/office/drawing/2014/main" xmlns="" id="{399C7EC7-662F-4D70-9767-3F96A6E5C020}"/>
              </a:ext>
            </a:extLst>
          </p:cNvPr>
          <p:cNvSpPr txBox="1"/>
          <p:nvPr/>
        </p:nvSpPr>
        <p:spPr>
          <a:xfrm>
            <a:off x="2762538" y="651779"/>
            <a:ext cx="124828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Mở bài:</a:t>
            </a:r>
          </a:p>
        </p:txBody>
      </p:sp>
      <p:sp>
        <p:nvSpPr>
          <p:cNvPr id="5" name="TextBox 4">
            <a:extLst>
              <a:ext uri="{FF2B5EF4-FFF2-40B4-BE49-F238E27FC236}">
                <a16:creationId xmlns:a16="http://schemas.microsoft.com/office/drawing/2014/main" xmlns="" id="{CE8E807D-92E7-4AD0-9DA4-2E2B723E3A5A}"/>
              </a:ext>
            </a:extLst>
          </p:cNvPr>
          <p:cNvSpPr txBox="1"/>
          <p:nvPr/>
        </p:nvSpPr>
        <p:spPr>
          <a:xfrm>
            <a:off x="4748343" y="467113"/>
            <a:ext cx="1851497"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Giới thiệu đồ vật định tả.</a:t>
            </a:r>
          </a:p>
        </p:txBody>
      </p:sp>
      <p:sp>
        <p:nvSpPr>
          <p:cNvPr id="6" name="TextBox 5">
            <a:extLst>
              <a:ext uri="{FF2B5EF4-FFF2-40B4-BE49-F238E27FC236}">
                <a16:creationId xmlns:a16="http://schemas.microsoft.com/office/drawing/2014/main" xmlns="" id="{B47A80BA-BC6C-4126-9AFF-6A1D6B7A643D}"/>
              </a:ext>
            </a:extLst>
          </p:cNvPr>
          <p:cNvSpPr txBox="1"/>
          <p:nvPr/>
        </p:nvSpPr>
        <p:spPr>
          <a:xfrm>
            <a:off x="2694891" y="3334386"/>
            <a:ext cx="157303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Thân bài:</a:t>
            </a:r>
          </a:p>
        </p:txBody>
      </p:sp>
      <p:sp>
        <p:nvSpPr>
          <p:cNvPr id="7" name="TextBox 6">
            <a:extLst>
              <a:ext uri="{FF2B5EF4-FFF2-40B4-BE49-F238E27FC236}">
                <a16:creationId xmlns:a16="http://schemas.microsoft.com/office/drawing/2014/main" xmlns="" id="{69F78F23-F67F-492B-A018-9849B68CF0E5}"/>
              </a:ext>
            </a:extLst>
          </p:cNvPr>
          <p:cNvSpPr txBox="1"/>
          <p:nvPr/>
        </p:nvSpPr>
        <p:spPr>
          <a:xfrm>
            <a:off x="2672919" y="5807345"/>
            <a:ext cx="1249129"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Kết bài:</a:t>
            </a:r>
          </a:p>
        </p:txBody>
      </p:sp>
      <p:cxnSp>
        <p:nvCxnSpPr>
          <p:cNvPr id="25" name="Straight Arrow Connector 24">
            <a:extLst>
              <a:ext uri="{FF2B5EF4-FFF2-40B4-BE49-F238E27FC236}">
                <a16:creationId xmlns:a16="http://schemas.microsoft.com/office/drawing/2014/main" xmlns="" id="{2FFA5A1C-F633-4745-ABBD-E574824C908A}"/>
              </a:ext>
            </a:extLst>
          </p:cNvPr>
          <p:cNvCxnSpPr>
            <a:cxnSpLocks/>
            <a:stCxn id="3" idx="3"/>
            <a:endCxn id="4" idx="1"/>
          </p:cNvCxnSpPr>
          <p:nvPr/>
        </p:nvCxnSpPr>
        <p:spPr>
          <a:xfrm flipV="1">
            <a:off x="1614019" y="851834"/>
            <a:ext cx="1148519" cy="258747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C520EE4C-DA08-4587-A190-F6B097730DCE}"/>
              </a:ext>
            </a:extLst>
          </p:cNvPr>
          <p:cNvCxnSpPr>
            <a:cxnSpLocks/>
            <a:stCxn id="3" idx="3"/>
            <a:endCxn id="6" idx="1"/>
          </p:cNvCxnSpPr>
          <p:nvPr/>
        </p:nvCxnSpPr>
        <p:spPr>
          <a:xfrm>
            <a:off x="1614019" y="3439306"/>
            <a:ext cx="1080872" cy="951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4C8E6B2-1D9A-407D-AF36-9AF2A0E902A6}"/>
              </a:ext>
            </a:extLst>
          </p:cNvPr>
          <p:cNvCxnSpPr>
            <a:cxnSpLocks/>
            <a:stCxn id="3" idx="3"/>
            <a:endCxn id="7" idx="1"/>
          </p:cNvCxnSpPr>
          <p:nvPr/>
        </p:nvCxnSpPr>
        <p:spPr>
          <a:xfrm>
            <a:off x="1614019" y="3439306"/>
            <a:ext cx="1058900" cy="25680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826028F-8E95-4BCF-A602-291AA4ECD23C}"/>
              </a:ext>
            </a:extLst>
          </p:cNvPr>
          <p:cNvCxnSpPr>
            <a:cxnSpLocks/>
            <a:stCxn id="4" idx="3"/>
            <a:endCxn id="5" idx="1"/>
          </p:cNvCxnSpPr>
          <p:nvPr/>
        </p:nvCxnSpPr>
        <p:spPr>
          <a:xfrm flipV="1">
            <a:off x="4010824" y="821056"/>
            <a:ext cx="737519" cy="307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xmlns="" id="{0EC955F6-3481-48BD-8EFC-EE48AE40CCF6}"/>
              </a:ext>
            </a:extLst>
          </p:cNvPr>
          <p:cNvCxnSpPr>
            <a:cxnSpLocks/>
            <a:stCxn id="5" idx="3"/>
          </p:cNvCxnSpPr>
          <p:nvPr/>
        </p:nvCxnSpPr>
        <p:spPr>
          <a:xfrm flipV="1">
            <a:off x="6599840" y="327216"/>
            <a:ext cx="409762" cy="4938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8760A18-EECE-406C-954E-E866043E85D6}"/>
              </a:ext>
            </a:extLst>
          </p:cNvPr>
          <p:cNvCxnSpPr>
            <a:cxnSpLocks/>
            <a:stCxn id="5" idx="3"/>
          </p:cNvCxnSpPr>
          <p:nvPr/>
        </p:nvCxnSpPr>
        <p:spPr>
          <a:xfrm>
            <a:off x="6599840" y="821056"/>
            <a:ext cx="1391598" cy="3446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E1037105-0F58-4F79-8FEA-95B2752C7DB4}"/>
              </a:ext>
            </a:extLst>
          </p:cNvPr>
          <p:cNvSpPr txBox="1"/>
          <p:nvPr/>
        </p:nvSpPr>
        <p:spPr>
          <a:xfrm>
            <a:off x="7214509" y="140146"/>
            <a:ext cx="2144121"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bao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giờ</a:t>
            </a:r>
            <a:r>
              <a:rPr lang="en-US" sz="2000" b="1" dirty="0">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xmlns="" id="{EC486736-FE8D-4A27-BCD9-BBB8CBE2D62F}"/>
              </a:ext>
            </a:extLst>
          </p:cNvPr>
          <p:cNvSpPr txBox="1"/>
          <p:nvPr/>
        </p:nvSpPr>
        <p:spPr>
          <a:xfrm>
            <a:off x="7945073" y="937837"/>
            <a:ext cx="3421926"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t>
            </a:r>
            <a:r>
              <a:rPr lang="vi-VN" sz="2000" b="1" dirty="0">
                <a:latin typeface="Arial" panose="020B0604020202020204" pitchFamily="34" charset="0"/>
                <a:cs typeface="Arial" panose="020B0604020202020204" pitchFamily="34" charset="0"/>
              </a:rPr>
              <a:t>ư</a:t>
            </a:r>
            <a:r>
              <a:rPr lang="en-US" sz="2000" b="1" dirty="0" err="1">
                <a:latin typeface="Arial" panose="020B0604020202020204" pitchFamily="34" charset="0"/>
                <a:cs typeface="Arial" panose="020B0604020202020204" pitchFamily="34" charset="0"/>
              </a:rPr>
              <a:t>ờng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nào</a:t>
            </a:r>
            <a:r>
              <a:rPr lang="en-US"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296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ipe(left)">
                                      <p:cBhvr>
                                        <p:cTn id="40" dur="500"/>
                                        <p:tgtEl>
                                          <p:spTgt spid="9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left)">
                                      <p:cBhvr>
                                        <p:cTn id="45" dur="500"/>
                                        <p:tgtEl>
                                          <p:spTgt spid="94"/>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36"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năm mới gia đình cháu gái tặng quà cho ông bà Hình ảnh | Định dạ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71" y="0"/>
            <a:ext cx="9551235" cy="6189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Khatoco tặng quà học sinh đầu năm học mới | Báo dân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317" y="0"/>
            <a:ext cx="9732344" cy="6189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1037105-0F58-4F79-8FEA-95B2752C7DB4}"/>
              </a:ext>
            </a:extLst>
          </p:cNvPr>
          <p:cNvSpPr txBox="1"/>
          <p:nvPr/>
        </p:nvSpPr>
        <p:spPr>
          <a:xfrm>
            <a:off x="0" y="5885418"/>
            <a:ext cx="5292869" cy="461665"/>
          </a:xfrm>
          <a:prstGeom prst="rect">
            <a:avLst/>
          </a:prstGeom>
          <a:noFill/>
        </p:spPr>
        <p:txBody>
          <a:bodyPr wrap="square" rtlCol="0">
            <a:spAutoFit/>
          </a:bodyPr>
          <a:lstStyle/>
          <a:p>
            <a:r>
              <a:rPr lang="en-US" sz="2400" b="1" dirty="0" err="1" smtClean="0">
                <a:latin typeface="HP001 5 hàng" panose="020B0603050302020204" pitchFamily="34" charset="0"/>
              </a:rPr>
              <a:t>Nhân</a:t>
            </a:r>
            <a:r>
              <a:rPr lang="en-US" sz="2400" b="1" dirty="0" smtClean="0">
                <a:latin typeface="HP001 5 hàng" panose="020B0603050302020204" pitchFamily="34" charset="0"/>
              </a:rPr>
              <a:t> </a:t>
            </a:r>
            <a:r>
              <a:rPr lang="en-US" sz="2400" b="1" dirty="0" err="1" smtClean="0">
                <a:latin typeface="HP001 5 hàng" panose="020B0603050302020204" pitchFamily="34" charset="0"/>
              </a:rPr>
              <a:t>dịp</a:t>
            </a:r>
            <a:r>
              <a:rPr lang="en-US" sz="2400" b="1" dirty="0" smtClean="0">
                <a:latin typeface="HP001 5 hàng" panose="020B0603050302020204" pitchFamily="34" charset="0"/>
              </a:rPr>
              <a:t> </a:t>
            </a:r>
            <a:r>
              <a:rPr lang="en-US" sz="2400" b="1" dirty="0" err="1" smtClean="0">
                <a:latin typeface="HP001 5 hàng" panose="020B0603050302020204" pitchFamily="34" charset="0"/>
              </a:rPr>
              <a:t>sinh</a:t>
            </a:r>
            <a:r>
              <a:rPr lang="en-US" sz="2400" b="1" dirty="0" smtClean="0">
                <a:latin typeface="HP001 5 hàng" panose="020B0603050302020204" pitchFamily="34" charset="0"/>
              </a:rPr>
              <a:t> </a:t>
            </a:r>
            <a:r>
              <a:rPr lang="en-US" sz="2400" b="1" dirty="0" err="1" smtClean="0">
                <a:latin typeface="HP001 5 hàng" panose="020B0603050302020204" pitchFamily="34" charset="0"/>
              </a:rPr>
              <a:t>nhât</a:t>
            </a:r>
            <a:r>
              <a:rPr lang="en-US" sz="2400" b="1" dirty="0" smtClean="0">
                <a:latin typeface="HP001 5 hàng" panose="020B0603050302020204" pitchFamily="34" charset="0"/>
              </a:rPr>
              <a:t>/</a:t>
            </a:r>
            <a:r>
              <a:rPr lang="en-US" sz="2400" b="1" dirty="0" err="1" smtClean="0">
                <a:latin typeface="HP001 5 hàng" panose="020B0603050302020204" pitchFamily="34" charset="0"/>
              </a:rPr>
              <a:t>năm</a:t>
            </a:r>
            <a:r>
              <a:rPr lang="en-US" sz="2400" b="1" dirty="0" smtClean="0">
                <a:latin typeface="HP001 5 hàng" panose="020B0603050302020204" pitchFamily="34" charset="0"/>
              </a:rPr>
              <a:t> </a:t>
            </a:r>
            <a:r>
              <a:rPr lang="en-US" sz="2400" b="1" dirty="0" err="1" smtClean="0">
                <a:latin typeface="HP001 5 hàng" panose="020B0603050302020204" pitchFamily="34" charset="0"/>
              </a:rPr>
              <a:t>học</a:t>
            </a:r>
            <a:r>
              <a:rPr lang="en-US" sz="2400" b="1" dirty="0" smtClean="0">
                <a:latin typeface="HP001 5 hàng" panose="020B0603050302020204" pitchFamily="34" charset="0"/>
              </a:rPr>
              <a:t> </a:t>
            </a:r>
            <a:r>
              <a:rPr lang="en-US" sz="2400" b="1" dirty="0" err="1" smtClean="0">
                <a:latin typeface="HP001 5 hàng" panose="020B0603050302020204" pitchFamily="34" charset="0"/>
              </a:rPr>
              <a:t>mới</a:t>
            </a:r>
            <a:r>
              <a:rPr lang="en-US" sz="2400" b="1" dirty="0" smtClean="0">
                <a:latin typeface="HP001 5 hàng" panose="020B0603050302020204" pitchFamily="34" charset="0"/>
              </a:rPr>
              <a:t>,…</a:t>
            </a:r>
            <a:endParaRPr lang="en-US" sz="2400" b="1" dirty="0">
              <a:latin typeface="HP001 5 hàng" panose="020B0603050302020204" pitchFamily="34" charset="0"/>
            </a:endParaRPr>
          </a:p>
        </p:txBody>
      </p:sp>
      <p:sp>
        <p:nvSpPr>
          <p:cNvPr id="5" name="TextBox 4">
            <a:extLst>
              <a:ext uri="{FF2B5EF4-FFF2-40B4-BE49-F238E27FC236}">
                <a16:creationId xmlns:a16="http://schemas.microsoft.com/office/drawing/2014/main" xmlns="" id="{EC486736-FE8D-4A27-BCD9-BBB8CBE2D62F}"/>
              </a:ext>
            </a:extLst>
          </p:cNvPr>
          <p:cNvSpPr txBox="1"/>
          <p:nvPr/>
        </p:nvSpPr>
        <p:spPr>
          <a:xfrm>
            <a:off x="0" y="6347083"/>
            <a:ext cx="5674659" cy="461665"/>
          </a:xfrm>
          <a:prstGeom prst="rect">
            <a:avLst/>
          </a:prstGeom>
          <a:noFill/>
        </p:spPr>
        <p:txBody>
          <a:bodyPr wrap="square" rtlCol="0">
            <a:spAutoFit/>
          </a:bodyPr>
          <a:lstStyle/>
          <a:p>
            <a:r>
              <a:rPr lang="en-US" sz="2400" b="1" dirty="0" err="1" smtClean="0">
                <a:latin typeface="HP001 5 hàng" panose="020B0603050302020204" pitchFamily="34" charset="0"/>
              </a:rPr>
              <a:t>Bố</a:t>
            </a:r>
            <a:r>
              <a:rPr lang="en-US" sz="2400" b="1" dirty="0" smtClean="0">
                <a:latin typeface="HP001 5 hàng" panose="020B0603050302020204" pitchFamily="34" charset="0"/>
              </a:rPr>
              <a:t>/</a:t>
            </a:r>
            <a:r>
              <a:rPr lang="en-US" sz="2400" b="1" dirty="0" err="1" smtClean="0">
                <a:latin typeface="HP001 5 hàng" panose="020B0603050302020204" pitchFamily="34" charset="0"/>
              </a:rPr>
              <a:t>ông</a:t>
            </a:r>
            <a:r>
              <a:rPr lang="en-US" sz="2400" b="1" dirty="0" smtClean="0">
                <a:latin typeface="HP001 5 hàng" panose="020B0603050302020204" pitchFamily="34" charset="0"/>
              </a:rPr>
              <a:t> </a:t>
            </a:r>
            <a:r>
              <a:rPr lang="en-US" sz="2400" b="1" dirty="0" err="1" smtClean="0">
                <a:latin typeface="HP001 5 hàng" panose="020B0603050302020204" pitchFamily="34" charset="0"/>
              </a:rPr>
              <a:t>bà</a:t>
            </a:r>
            <a:r>
              <a:rPr lang="en-US" sz="2400" b="1" dirty="0" smtClean="0">
                <a:latin typeface="HP001 5 hàng" panose="020B0603050302020204" pitchFamily="34" charset="0"/>
              </a:rPr>
              <a:t>/</a:t>
            </a:r>
            <a:r>
              <a:rPr lang="en-US" sz="2400" b="1" dirty="0" err="1" smtClean="0">
                <a:latin typeface="HP001 5 hàng" panose="020B0603050302020204" pitchFamily="34" charset="0"/>
              </a:rPr>
              <a:t>mẹ</a:t>
            </a:r>
            <a:r>
              <a:rPr lang="en-US" sz="2400" b="1" dirty="0" smtClean="0">
                <a:latin typeface="HP001 5 hàng" panose="020B0603050302020204" pitchFamily="34" charset="0"/>
              </a:rPr>
              <a:t>/</a:t>
            </a:r>
            <a:r>
              <a:rPr lang="en-US" sz="2400" b="1" dirty="0" err="1" smtClean="0">
                <a:latin typeface="HP001 5 hàng" panose="020B0603050302020204" pitchFamily="34" charset="0"/>
              </a:rPr>
              <a:t>thầy</a:t>
            </a:r>
            <a:r>
              <a:rPr lang="en-US" sz="2400" b="1" dirty="0" smtClean="0">
                <a:latin typeface="HP001 5 hàng" panose="020B0603050302020204" pitchFamily="34" charset="0"/>
              </a:rPr>
              <a:t> </a:t>
            </a:r>
            <a:r>
              <a:rPr lang="en-US" sz="2400" b="1" dirty="0" err="1" smtClean="0">
                <a:latin typeface="HP001 5 hàng" panose="020B0603050302020204" pitchFamily="34" charset="0"/>
              </a:rPr>
              <a:t>cô</a:t>
            </a:r>
            <a:r>
              <a:rPr lang="en-US" sz="2400" b="1" dirty="0" smtClean="0">
                <a:latin typeface="HP001 5 hàng" panose="020B0603050302020204" pitchFamily="34" charset="0"/>
              </a:rPr>
              <a:t>... </a:t>
            </a:r>
            <a:r>
              <a:rPr lang="en-US" sz="2400" b="1" dirty="0" err="1" smtClean="0">
                <a:latin typeface="HP001 5 hàng" panose="020B0603050302020204" pitchFamily="34" charset="0"/>
              </a:rPr>
              <a:t>mua</a:t>
            </a:r>
            <a:r>
              <a:rPr lang="en-US" sz="2400" b="1" dirty="0" smtClean="0">
                <a:latin typeface="HP001 5 hàng" panose="020B0603050302020204" pitchFamily="34" charset="0"/>
              </a:rPr>
              <a:t> </a:t>
            </a:r>
            <a:r>
              <a:rPr lang="en-US" sz="2400" b="1" dirty="0" err="1" smtClean="0">
                <a:latin typeface="HP001 5 hàng" panose="020B0603050302020204" pitchFamily="34" charset="0"/>
              </a:rPr>
              <a:t>tặng</a:t>
            </a:r>
            <a:r>
              <a:rPr lang="en-US" sz="2400" b="1" dirty="0" smtClean="0">
                <a:latin typeface="HP001 5 hàng" panose="020B0603050302020204" pitchFamily="34" charset="0"/>
              </a:rPr>
              <a:t>…</a:t>
            </a:r>
            <a:endParaRPr lang="en-US" sz="2400" b="1" dirty="0">
              <a:latin typeface="HP001 5 hàng" panose="020B0603050302020204" pitchFamily="34" charset="0"/>
            </a:endParaRPr>
          </a:p>
        </p:txBody>
      </p:sp>
    </p:spTree>
    <p:extLst>
      <p:ext uri="{BB962C8B-B14F-4D97-AF65-F5344CB8AC3E}">
        <p14:creationId xmlns:p14="http://schemas.microsoft.com/office/powerpoint/2010/main" val="391575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ircle(in)">
                                      <p:cBhvr>
                                        <p:cTn id="10" dur="2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028"/>
                                        </p:tgtEl>
                                        <p:attrNameLst>
                                          <p:attrName>ppt_w</p:attrName>
                                        </p:attrNameLst>
                                      </p:cBhvr>
                                      <p:tavLst>
                                        <p:tav tm="0">
                                          <p:val>
                                            <p:strVal val="ppt_w"/>
                                          </p:val>
                                        </p:tav>
                                        <p:tav tm="100000">
                                          <p:val>
                                            <p:fltVal val="0"/>
                                          </p:val>
                                        </p:tav>
                                      </p:tavLst>
                                    </p:anim>
                                    <p:anim calcmode="lin" valueType="num">
                                      <p:cBhvr>
                                        <p:cTn id="15" dur="500"/>
                                        <p:tgtEl>
                                          <p:spTgt spid="1028"/>
                                        </p:tgtEl>
                                        <p:attrNameLst>
                                          <p:attrName>ppt_h</p:attrName>
                                        </p:attrNameLst>
                                      </p:cBhvr>
                                      <p:tavLst>
                                        <p:tav tm="0">
                                          <p:val>
                                            <p:strVal val="ppt_h"/>
                                          </p:val>
                                        </p:tav>
                                        <p:tav tm="100000">
                                          <p:val>
                                            <p:fltVal val="0"/>
                                          </p:val>
                                        </p:tav>
                                      </p:tavLst>
                                    </p:anim>
                                    <p:animEffect transition="out" filter="fade">
                                      <p:cBhvr>
                                        <p:cTn id="16" dur="500"/>
                                        <p:tgtEl>
                                          <p:spTgt spid="1028"/>
                                        </p:tgtEl>
                                      </p:cBhvr>
                                    </p:animEffect>
                                    <p:set>
                                      <p:cBhvr>
                                        <p:cTn id="17" dur="1" fill="hold">
                                          <p:stCondLst>
                                            <p:cond delay="499"/>
                                          </p:stCondLst>
                                        </p:cTn>
                                        <p:tgtEl>
                                          <p:spTgt spid="1028"/>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0919695-C9B7-46F9-A33E-5A1E03686039}"/>
              </a:ext>
            </a:extLst>
          </p:cNvPr>
          <p:cNvPicPr>
            <a:picLocks noChangeAspect="1"/>
          </p:cNvPicPr>
          <p:nvPr/>
        </p:nvPicPr>
        <p:blipFill>
          <a:blip r:embed="rId2"/>
          <a:stretch>
            <a:fillRect/>
          </a:stretch>
        </p:blipFill>
        <p:spPr>
          <a:xfrm>
            <a:off x="0" y="0"/>
            <a:ext cx="12192000" cy="6772656"/>
          </a:xfrm>
          <a:prstGeom prst="rect">
            <a:avLst/>
          </a:prstGeom>
        </p:spPr>
      </p:pic>
      <p:sp>
        <p:nvSpPr>
          <p:cNvPr id="3" name="TextBox 2">
            <a:extLst>
              <a:ext uri="{FF2B5EF4-FFF2-40B4-BE49-F238E27FC236}">
                <a16:creationId xmlns:a16="http://schemas.microsoft.com/office/drawing/2014/main" xmlns="" id="{857FF9D3-4D39-4A3B-96A6-E4565AFDBB9B}"/>
              </a:ext>
            </a:extLst>
          </p:cNvPr>
          <p:cNvSpPr txBox="1"/>
          <p:nvPr/>
        </p:nvSpPr>
        <p:spPr>
          <a:xfrm>
            <a:off x="349464" y="2831404"/>
            <a:ext cx="1784500" cy="1569660"/>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tạo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399C7EC7-662F-4D70-9767-3F96A6E5C020}"/>
              </a:ext>
            </a:extLst>
          </p:cNvPr>
          <p:cNvSpPr txBox="1"/>
          <p:nvPr/>
        </p:nvSpPr>
        <p:spPr>
          <a:xfrm>
            <a:off x="2762538" y="651779"/>
            <a:ext cx="1248286"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Mở bài:</a:t>
            </a:r>
          </a:p>
        </p:txBody>
      </p:sp>
      <p:sp>
        <p:nvSpPr>
          <p:cNvPr id="5" name="TextBox 4">
            <a:extLst>
              <a:ext uri="{FF2B5EF4-FFF2-40B4-BE49-F238E27FC236}">
                <a16:creationId xmlns:a16="http://schemas.microsoft.com/office/drawing/2014/main" xmlns="" id="{CE8E807D-92E7-4AD0-9DA4-2E2B723E3A5A}"/>
              </a:ext>
            </a:extLst>
          </p:cNvPr>
          <p:cNvSpPr txBox="1"/>
          <p:nvPr/>
        </p:nvSpPr>
        <p:spPr>
          <a:xfrm>
            <a:off x="4748343" y="467113"/>
            <a:ext cx="1851497" cy="1200329"/>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Giới thiệu đồ vật định tả.</a:t>
            </a:r>
          </a:p>
        </p:txBody>
      </p:sp>
      <p:sp>
        <p:nvSpPr>
          <p:cNvPr id="6" name="TextBox 5">
            <a:extLst>
              <a:ext uri="{FF2B5EF4-FFF2-40B4-BE49-F238E27FC236}">
                <a16:creationId xmlns:a16="http://schemas.microsoft.com/office/drawing/2014/main" xmlns="" id="{B47A80BA-BC6C-4126-9AFF-6A1D6B7A643D}"/>
              </a:ext>
            </a:extLst>
          </p:cNvPr>
          <p:cNvSpPr txBox="1"/>
          <p:nvPr/>
        </p:nvSpPr>
        <p:spPr>
          <a:xfrm>
            <a:off x="2694891" y="3334386"/>
            <a:ext cx="1573036"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Thân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69F78F23-F67F-492B-A018-9849B68CF0E5}"/>
              </a:ext>
            </a:extLst>
          </p:cNvPr>
          <p:cNvSpPr txBox="1"/>
          <p:nvPr/>
        </p:nvSpPr>
        <p:spPr>
          <a:xfrm>
            <a:off x="2672919" y="5807345"/>
            <a:ext cx="1249129"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Kết bài:</a:t>
            </a:r>
          </a:p>
        </p:txBody>
      </p:sp>
      <p:sp>
        <p:nvSpPr>
          <p:cNvPr id="8" name="TextBox 7">
            <a:extLst>
              <a:ext uri="{FF2B5EF4-FFF2-40B4-BE49-F238E27FC236}">
                <a16:creationId xmlns:a16="http://schemas.microsoft.com/office/drawing/2014/main" xmlns="" id="{E889E492-9AA6-4AEB-B149-F3D80C94305E}"/>
              </a:ext>
            </a:extLst>
          </p:cNvPr>
          <p:cNvSpPr txBox="1"/>
          <p:nvPr/>
        </p:nvSpPr>
        <p:spPr>
          <a:xfrm>
            <a:off x="4997559" y="2034257"/>
            <a:ext cx="1851497" cy="830997"/>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quát</a:t>
            </a:r>
            <a:r>
              <a:rPr lang="en-US" sz="2400" b="1" dirty="0">
                <a:latin typeface="Arial" panose="020B0604020202020204" pitchFamily="34" charset="0"/>
                <a:cs typeface="Arial" panose="020B0604020202020204" pitchFamily="34" charset="0"/>
              </a:rPr>
              <a:t>:</a:t>
            </a:r>
          </a:p>
        </p:txBody>
      </p:sp>
      <p:cxnSp>
        <p:nvCxnSpPr>
          <p:cNvPr id="25" name="Straight Arrow Connector 24">
            <a:extLst>
              <a:ext uri="{FF2B5EF4-FFF2-40B4-BE49-F238E27FC236}">
                <a16:creationId xmlns:a16="http://schemas.microsoft.com/office/drawing/2014/main" xmlns="" id="{2FFA5A1C-F633-4745-ABBD-E574824C908A}"/>
              </a:ext>
            </a:extLst>
          </p:cNvPr>
          <p:cNvCxnSpPr>
            <a:cxnSpLocks/>
            <a:stCxn id="3" idx="3"/>
            <a:endCxn id="4" idx="1"/>
          </p:cNvCxnSpPr>
          <p:nvPr/>
        </p:nvCxnSpPr>
        <p:spPr>
          <a:xfrm flipV="1">
            <a:off x="2133964" y="1067278"/>
            <a:ext cx="628574" cy="254895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C520EE4C-DA08-4587-A190-F6B097730DCE}"/>
              </a:ext>
            </a:extLst>
          </p:cNvPr>
          <p:cNvCxnSpPr>
            <a:cxnSpLocks/>
            <a:stCxn id="3" idx="3"/>
            <a:endCxn id="6" idx="1"/>
          </p:cNvCxnSpPr>
          <p:nvPr/>
        </p:nvCxnSpPr>
        <p:spPr>
          <a:xfrm flipV="1">
            <a:off x="2133964" y="3565219"/>
            <a:ext cx="560927" cy="5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4C8E6B2-1D9A-407D-AF36-9AF2A0E902A6}"/>
              </a:ext>
            </a:extLst>
          </p:cNvPr>
          <p:cNvCxnSpPr>
            <a:cxnSpLocks/>
            <a:stCxn id="3" idx="3"/>
            <a:endCxn id="7" idx="1"/>
          </p:cNvCxnSpPr>
          <p:nvPr/>
        </p:nvCxnSpPr>
        <p:spPr>
          <a:xfrm>
            <a:off x="2133964" y="3616234"/>
            <a:ext cx="538955" cy="26066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5FA9335-CE74-4566-B27E-8FC1842DD892}"/>
              </a:ext>
            </a:extLst>
          </p:cNvPr>
          <p:cNvCxnSpPr>
            <a:cxnSpLocks/>
            <a:stCxn id="6" idx="3"/>
            <a:endCxn id="8" idx="1"/>
          </p:cNvCxnSpPr>
          <p:nvPr/>
        </p:nvCxnSpPr>
        <p:spPr>
          <a:xfrm flipV="1">
            <a:off x="4267927" y="2449756"/>
            <a:ext cx="729632" cy="1115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826028F-8E95-4BCF-A602-291AA4ECD23C}"/>
              </a:ext>
            </a:extLst>
          </p:cNvPr>
          <p:cNvCxnSpPr>
            <a:cxnSpLocks/>
            <a:stCxn id="4" idx="3"/>
            <a:endCxn id="5" idx="1"/>
          </p:cNvCxnSpPr>
          <p:nvPr/>
        </p:nvCxnSpPr>
        <p:spPr>
          <a:xfrm>
            <a:off x="4010824" y="1067278"/>
            <a:ext cx="73751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E1037105-0F58-4F79-8FEA-95B2752C7DB4}"/>
              </a:ext>
            </a:extLst>
          </p:cNvPr>
          <p:cNvSpPr txBox="1"/>
          <p:nvPr/>
        </p:nvSpPr>
        <p:spPr>
          <a:xfrm>
            <a:off x="7064978" y="236280"/>
            <a:ext cx="3395233"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giờ</a:t>
            </a:r>
            <a:r>
              <a:rPr lang="en-US" sz="2400" b="1" dirty="0">
                <a:latin typeface="Arial" panose="020B0604020202020204" pitchFamily="34" charset="0"/>
                <a:cs typeface="Arial" panose="020B0604020202020204" pitchFamily="34" charset="0"/>
              </a:rPr>
              <a:t>?</a:t>
            </a:r>
          </a:p>
        </p:txBody>
      </p:sp>
      <p:sp>
        <p:nvSpPr>
          <p:cNvPr id="70" name="TextBox 69">
            <a:extLst>
              <a:ext uri="{FF2B5EF4-FFF2-40B4-BE49-F238E27FC236}">
                <a16:creationId xmlns:a16="http://schemas.microsoft.com/office/drawing/2014/main" xmlns="" id="{EC486736-FE8D-4A27-BCD9-BBB8CBE2D62F}"/>
              </a:ext>
            </a:extLst>
          </p:cNvPr>
          <p:cNvSpPr txBox="1"/>
          <p:nvPr/>
        </p:nvSpPr>
        <p:spPr>
          <a:xfrm>
            <a:off x="7038285" y="980600"/>
            <a:ext cx="4309898"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t>
            </a:r>
            <a:r>
              <a:rPr lang="vi-VN" sz="2400" b="1" dirty="0">
                <a:latin typeface="Arial" panose="020B0604020202020204" pitchFamily="34" charset="0"/>
                <a:cs typeface="Arial" panose="020B0604020202020204" pitchFamily="34" charset="0"/>
              </a:rPr>
              <a:t>ư</a:t>
            </a:r>
            <a:r>
              <a:rPr lang="en-US" sz="2400" b="1" dirty="0" err="1">
                <a:latin typeface="Arial" panose="020B0604020202020204" pitchFamily="34" charset="0"/>
                <a:cs typeface="Arial" panose="020B0604020202020204" pitchFamily="34" charset="0"/>
              </a:rPr>
              <a:t>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p:txBody>
      </p:sp>
      <p:sp>
        <p:nvSpPr>
          <p:cNvPr id="73" name="TextBox 72">
            <a:extLst>
              <a:ext uri="{FF2B5EF4-FFF2-40B4-BE49-F238E27FC236}">
                <a16:creationId xmlns:a16="http://schemas.microsoft.com/office/drawing/2014/main" xmlns="" id="{158E6326-3C91-4755-AC04-148CEFB26CB9}"/>
              </a:ext>
            </a:extLst>
          </p:cNvPr>
          <p:cNvSpPr txBox="1"/>
          <p:nvPr/>
        </p:nvSpPr>
        <p:spPr>
          <a:xfrm>
            <a:off x="7227515" y="1721572"/>
            <a:ext cx="3897288"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a:t>
            </a:r>
            <a:r>
              <a:rPr lang="vi-VN" sz="2400" b="1" dirty="0">
                <a:latin typeface="Arial" panose="020B0604020202020204" pitchFamily="34" charset="0"/>
                <a:cs typeface="Arial" panose="020B0604020202020204" pitchFamily="34" charset="0"/>
              </a:rPr>
              <a:t>ư</a:t>
            </a:r>
            <a:r>
              <a:rPr lang="en-US" sz="2400" b="1" dirty="0" err="1">
                <a:latin typeface="Arial" panose="020B0604020202020204" pitchFamily="34" charset="0"/>
                <a:cs typeface="Arial" panose="020B0604020202020204" pitchFamily="34" charset="0"/>
              </a:rPr>
              <a:t>ớc</a:t>
            </a:r>
            <a:endParaRPr lang="en-US" sz="24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xmlns="" id="{A8C581D5-EB00-4A29-A79C-ADBB0433666E}"/>
              </a:ext>
            </a:extLst>
          </p:cNvPr>
          <p:cNvSpPr txBox="1"/>
          <p:nvPr/>
        </p:nvSpPr>
        <p:spPr>
          <a:xfrm>
            <a:off x="7276044" y="2415906"/>
            <a:ext cx="3848759"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màu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sắc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liệu</a:t>
            </a:r>
            <a:endParaRPr lang="en-US" sz="2400" dirty="0">
              <a:latin typeface="Arial" panose="020B0604020202020204" pitchFamily="34" charset="0"/>
              <a:cs typeface="Arial" panose="020B0604020202020204" pitchFamily="34" charset="0"/>
            </a:endParaRPr>
          </a:p>
        </p:txBody>
      </p:sp>
      <p:cxnSp>
        <p:nvCxnSpPr>
          <p:cNvPr id="91" name="Straight Arrow Connector 90">
            <a:extLst>
              <a:ext uri="{FF2B5EF4-FFF2-40B4-BE49-F238E27FC236}">
                <a16:creationId xmlns:a16="http://schemas.microsoft.com/office/drawing/2014/main" xmlns="" id="{0EC955F6-3481-48BD-8EFC-EE48AE40CCF6}"/>
              </a:ext>
            </a:extLst>
          </p:cNvPr>
          <p:cNvCxnSpPr>
            <a:cxnSpLocks/>
            <a:stCxn id="5" idx="3"/>
            <a:endCxn id="67" idx="1"/>
          </p:cNvCxnSpPr>
          <p:nvPr/>
        </p:nvCxnSpPr>
        <p:spPr>
          <a:xfrm flipV="1">
            <a:off x="6599840" y="467113"/>
            <a:ext cx="465138" cy="6001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8760A18-EECE-406C-954E-E866043E85D6}"/>
              </a:ext>
            </a:extLst>
          </p:cNvPr>
          <p:cNvCxnSpPr>
            <a:cxnSpLocks/>
            <a:stCxn id="5" idx="3"/>
            <a:endCxn id="70" idx="1"/>
          </p:cNvCxnSpPr>
          <p:nvPr/>
        </p:nvCxnSpPr>
        <p:spPr>
          <a:xfrm>
            <a:off x="6599840" y="1067278"/>
            <a:ext cx="438445" cy="1441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CE279D28-95D1-40AB-A60E-7A66B5FE0DCE}"/>
              </a:ext>
            </a:extLst>
          </p:cNvPr>
          <p:cNvCxnSpPr>
            <a:cxnSpLocks/>
            <a:stCxn id="8" idx="3"/>
            <a:endCxn id="73" idx="1"/>
          </p:cNvCxnSpPr>
          <p:nvPr/>
        </p:nvCxnSpPr>
        <p:spPr>
          <a:xfrm flipV="1">
            <a:off x="6849056" y="1952405"/>
            <a:ext cx="378459" cy="4973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4DF567D0-28EE-4D81-8C4D-9366B546EF4D}"/>
              </a:ext>
            </a:extLst>
          </p:cNvPr>
          <p:cNvCxnSpPr>
            <a:cxnSpLocks/>
            <a:stCxn id="8" idx="3"/>
            <a:endCxn id="74" idx="1"/>
          </p:cNvCxnSpPr>
          <p:nvPr/>
        </p:nvCxnSpPr>
        <p:spPr>
          <a:xfrm>
            <a:off x="6849056" y="2449756"/>
            <a:ext cx="426988" cy="1969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05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left)">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wipe(left)">
                                      <p:cBhvr>
                                        <p:cTn id="23" dur="500"/>
                                        <p:tgtEl>
                                          <p:spTgt spid="10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wipe(left)">
                                      <p:cBhvr>
                                        <p:cTn id="2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58E6326-3C91-4755-AC04-148CEFB26CB9}"/>
              </a:ext>
            </a:extLst>
          </p:cNvPr>
          <p:cNvSpPr txBox="1"/>
          <p:nvPr/>
        </p:nvSpPr>
        <p:spPr>
          <a:xfrm>
            <a:off x="332821" y="828627"/>
            <a:ext cx="11697981" cy="954107"/>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dễ</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thương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dạng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cầu</a:t>
            </a:r>
            <a:r>
              <a:rPr lang="en-US" sz="2800" b="1" dirty="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chữ</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nhật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hộp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chữ</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nhật</a:t>
            </a:r>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trụ</a:t>
            </a:r>
            <a:r>
              <a:rPr lang="en-US" sz="2800" b="1" dirty="0" smtClean="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xmlns="" id="{A8C581D5-EB00-4A29-A79C-ADBB0433666E}"/>
              </a:ext>
            </a:extLst>
          </p:cNvPr>
          <p:cNvSpPr txBox="1"/>
          <p:nvPr/>
        </p:nvSpPr>
        <p:spPr>
          <a:xfrm>
            <a:off x="296794" y="2823496"/>
            <a:ext cx="11844587" cy="954107"/>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Chất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liệu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Nhựa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cứng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gỗ</a:t>
            </a:r>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tre</a:t>
            </a:r>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kim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loại</a:t>
            </a:r>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sắt</a:t>
            </a:r>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vải</a:t>
            </a:r>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vải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dù</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sứ</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gốm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giấy</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nilon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bông</a:t>
            </a:r>
            <a:r>
              <a:rPr lang="en-US" sz="2800" b="1"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158E6326-3C91-4755-AC04-148CEFB26CB9}"/>
              </a:ext>
            </a:extLst>
          </p:cNvPr>
          <p:cNvSpPr txBox="1"/>
          <p:nvPr/>
        </p:nvSpPr>
        <p:spPr>
          <a:xfrm>
            <a:off x="296794" y="1782734"/>
            <a:ext cx="11093823"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Kích</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a:t>
            </a:r>
            <a:r>
              <a:rPr lang="vi-VN" sz="2800" b="1" dirty="0">
                <a:latin typeface="Arial" panose="020B0604020202020204" pitchFamily="34" charset="0"/>
                <a:cs typeface="Arial" panose="020B0604020202020204" pitchFamily="34" charset="0"/>
              </a:rPr>
              <a:t>ư</a:t>
            </a:r>
            <a:r>
              <a:rPr lang="en-US" sz="2800" b="1" dirty="0" err="1" smtClean="0">
                <a:latin typeface="Arial" panose="020B0604020202020204" pitchFamily="34" charset="0"/>
                <a:cs typeface="Arial" panose="020B0604020202020204" pitchFamily="34" charset="0"/>
              </a:rPr>
              <a:t>ớc</a:t>
            </a:r>
            <a:r>
              <a:rPr lang="en-US" sz="2800" b="1" dirty="0" smtClean="0">
                <a:latin typeface="Arial" panose="020B0604020202020204" pitchFamily="34" charset="0"/>
                <a:cs typeface="Arial" panose="020B0604020202020204" pitchFamily="34" charset="0"/>
              </a:rPr>
              <a:t>: To/ </a:t>
            </a:r>
            <a:r>
              <a:rPr lang="en-US" sz="2800" b="1" dirty="0" err="1" smtClean="0">
                <a:latin typeface="Arial" panose="020B0604020202020204" pitchFamily="34" charset="0"/>
                <a:cs typeface="Arial" panose="020B0604020202020204" pitchFamily="34" charset="0"/>
              </a:rPr>
              <a:t>nhỏ</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thấp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cao</a:t>
            </a:r>
            <a:r>
              <a:rPr lang="en-US" sz="2800" b="1"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A8C581D5-EB00-4A29-A79C-ADBB0433666E}"/>
              </a:ext>
            </a:extLst>
          </p:cNvPr>
          <p:cNvSpPr txBox="1"/>
          <p:nvPr/>
        </p:nvSpPr>
        <p:spPr>
          <a:xfrm>
            <a:off x="296794" y="2329857"/>
            <a:ext cx="12504806"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Màu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sắc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Xanh</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sẫm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đỏ</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tươi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vàng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nhạt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đan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xen</a:t>
            </a:r>
            <a:r>
              <a:rPr lang="en-US" sz="2800" b="1" dirty="0" smtClean="0">
                <a:latin typeface="Arial" panose="020B0604020202020204" pitchFamily="34" charset="0"/>
                <a:cs typeface="Arial" panose="020B0604020202020204" pitchFamily="34" charset="0"/>
              </a:rPr>
              <a:t>,…. </a:t>
            </a:r>
          </a:p>
        </p:txBody>
      </p:sp>
      <p:pic>
        <p:nvPicPr>
          <p:cNvPr id="7" name="Picture 7">
            <a:extLst>
              <a:ext uri="{FF2B5EF4-FFF2-40B4-BE49-F238E27FC236}">
                <a16:creationId xmlns="" xmlns:a16="http://schemas.microsoft.com/office/drawing/2014/main" id="{3D8DEC1F-1FDD-40A1-8385-48D114F01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11" y="5310463"/>
            <a:ext cx="1870533" cy="1366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 xmlns:a16="http://schemas.microsoft.com/office/drawing/2014/main" id="{CE0B8DDA-2AF1-4061-B441-DC0DB44D4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791" y="5567754"/>
            <a:ext cx="1546091" cy="11595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 xmlns:a16="http://schemas.microsoft.com/office/drawing/2014/main" id="{2A83A532-6F82-4BAD-AEBC-A5D427CB0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8177" y="5461775"/>
            <a:ext cx="1471063" cy="12655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 xmlns:a16="http://schemas.microsoft.com/office/drawing/2014/main" id="{3066FC99-6749-4E7D-8F49-506CC97273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4527" y="5134942"/>
            <a:ext cx="1656265" cy="16692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36F80A64-7ED2-4D13-82CA-067EE5E53E4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0000" r="8399"/>
          <a:stretch/>
        </p:blipFill>
        <p:spPr>
          <a:xfrm>
            <a:off x="1946446" y="5310463"/>
            <a:ext cx="1378345" cy="1526901"/>
          </a:xfrm>
          <a:prstGeom prst="rect">
            <a:avLst/>
          </a:prstGeom>
        </p:spPr>
      </p:pic>
      <p:pic>
        <p:nvPicPr>
          <p:cNvPr id="13" name="Picture 5">
            <a:extLst>
              <a:ext uri="{FF2B5EF4-FFF2-40B4-BE49-F238E27FC236}">
                <a16:creationId xmlns="" xmlns:a16="http://schemas.microsoft.com/office/drawing/2014/main" id="{F77A27E2-AE0E-44A7-862D-C9F97837CA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6297" y="5101726"/>
            <a:ext cx="2253284" cy="173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xmlns="" id="{68014B43-1B92-4C59-9652-B6E084A71A2C}"/>
              </a:ext>
            </a:extLst>
          </p:cNvPr>
          <p:cNvPicPr>
            <a:picLocks noChangeAspect="1"/>
          </p:cNvPicPr>
          <p:nvPr/>
        </p:nvPicPr>
        <p:blipFill>
          <a:blip r:embed="rId10"/>
          <a:stretch>
            <a:fillRect/>
          </a:stretch>
        </p:blipFill>
        <p:spPr>
          <a:xfrm>
            <a:off x="10328859" y="4974223"/>
            <a:ext cx="1863141" cy="1863141"/>
          </a:xfrm>
          <a:prstGeom prst="ellipse">
            <a:avLst/>
          </a:prstGeom>
          <a:ln>
            <a:noFill/>
          </a:ln>
          <a:effectLst>
            <a:softEdge rad="112500"/>
          </a:effectLst>
        </p:spPr>
      </p:pic>
      <p:sp>
        <p:nvSpPr>
          <p:cNvPr id="15" name="TextBox 14">
            <a:extLst>
              <a:ext uri="{FF2B5EF4-FFF2-40B4-BE49-F238E27FC236}">
                <a16:creationId xmlns:a16="http://schemas.microsoft.com/office/drawing/2014/main" xmlns="" id="{E889E492-9AA6-4AEB-B149-F3D80C94305E}"/>
              </a:ext>
            </a:extLst>
          </p:cNvPr>
          <p:cNvSpPr txBox="1"/>
          <p:nvPr/>
        </p:nvSpPr>
        <p:spPr>
          <a:xfrm>
            <a:off x="4797188" y="138522"/>
            <a:ext cx="2945035"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Tả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bao</a:t>
            </a:r>
            <a:r>
              <a:rPr lang="en-US" sz="3200" b="1" dirty="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quát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BF06550-917E-4B76-A313-BD9AF44AE6A5}"/>
              </a:ext>
            </a:extLst>
          </p:cNvPr>
          <p:cNvPicPr>
            <a:picLocks noChangeAspect="1"/>
          </p:cNvPicPr>
          <p:nvPr/>
        </p:nvPicPr>
        <p:blipFill>
          <a:blip r:embed="rId2"/>
          <a:stretch>
            <a:fillRect/>
          </a:stretch>
        </p:blipFill>
        <p:spPr>
          <a:xfrm>
            <a:off x="8927532" y="3617210"/>
            <a:ext cx="3175590" cy="3175590"/>
          </a:xfrm>
          <a:prstGeom prst="rect">
            <a:avLst/>
          </a:prstGeom>
        </p:spPr>
      </p:pic>
      <p:pic>
        <p:nvPicPr>
          <p:cNvPr id="7" name="Picture 6">
            <a:extLst>
              <a:ext uri="{FF2B5EF4-FFF2-40B4-BE49-F238E27FC236}">
                <a16:creationId xmlns:a16="http://schemas.microsoft.com/office/drawing/2014/main" xmlns="" id="{81D19985-3EA9-48BF-97E7-CA975E50723E}"/>
              </a:ext>
            </a:extLst>
          </p:cNvPr>
          <p:cNvPicPr>
            <a:picLocks noChangeAspect="1"/>
          </p:cNvPicPr>
          <p:nvPr/>
        </p:nvPicPr>
        <p:blipFill>
          <a:blip r:embed="rId3"/>
          <a:stretch>
            <a:fillRect/>
          </a:stretch>
        </p:blipFill>
        <p:spPr>
          <a:xfrm>
            <a:off x="8530337" y="0"/>
            <a:ext cx="3342484" cy="3342484"/>
          </a:xfrm>
          <a:prstGeom prst="rect">
            <a:avLst/>
          </a:prstGeom>
        </p:spPr>
      </p:pic>
      <p:pic>
        <p:nvPicPr>
          <p:cNvPr id="3" name="Picture 2">
            <a:extLst>
              <a:ext uri="{FF2B5EF4-FFF2-40B4-BE49-F238E27FC236}">
                <a16:creationId xmlns:a16="http://schemas.microsoft.com/office/drawing/2014/main" xmlns="" id="{CB89CFDA-1592-459D-93B4-EF91398F9B16}"/>
              </a:ext>
            </a:extLst>
          </p:cNvPr>
          <p:cNvPicPr>
            <a:picLocks noChangeAspect="1"/>
          </p:cNvPicPr>
          <p:nvPr/>
        </p:nvPicPr>
        <p:blipFill>
          <a:blip r:embed="rId4"/>
          <a:stretch>
            <a:fillRect/>
          </a:stretch>
        </p:blipFill>
        <p:spPr>
          <a:xfrm>
            <a:off x="5012416" y="3439912"/>
            <a:ext cx="3458222" cy="3458222"/>
          </a:xfrm>
          <a:prstGeom prst="rect">
            <a:avLst/>
          </a:prstGeom>
        </p:spPr>
      </p:pic>
      <p:pic>
        <p:nvPicPr>
          <p:cNvPr id="6" name="Picture 5">
            <a:extLst>
              <a:ext uri="{FF2B5EF4-FFF2-40B4-BE49-F238E27FC236}">
                <a16:creationId xmlns:a16="http://schemas.microsoft.com/office/drawing/2014/main" xmlns="" id="{61CCE496-3731-455D-9D7F-D98BE9202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825" y="97427"/>
            <a:ext cx="3342485" cy="3342485"/>
          </a:xfrm>
          <a:prstGeom prst="rect">
            <a:avLst/>
          </a:prstGeom>
        </p:spPr>
      </p:pic>
      <p:pic>
        <p:nvPicPr>
          <p:cNvPr id="8" name="Picture 7">
            <a:extLst>
              <a:ext uri="{FF2B5EF4-FFF2-40B4-BE49-F238E27FC236}">
                <a16:creationId xmlns:a16="http://schemas.microsoft.com/office/drawing/2014/main" xmlns="" id="{AFA714C7-63D9-4AAC-8193-7EA4DBECA452}"/>
              </a:ext>
            </a:extLst>
          </p:cNvPr>
          <p:cNvPicPr>
            <a:picLocks noChangeAspect="1"/>
          </p:cNvPicPr>
          <p:nvPr/>
        </p:nvPicPr>
        <p:blipFill>
          <a:blip r:embed="rId6"/>
          <a:stretch>
            <a:fillRect/>
          </a:stretch>
        </p:blipFill>
        <p:spPr>
          <a:xfrm>
            <a:off x="380933" y="4185243"/>
            <a:ext cx="4174589" cy="2523729"/>
          </a:xfrm>
          <a:prstGeom prst="rect">
            <a:avLst/>
          </a:prstGeom>
        </p:spPr>
      </p:pic>
      <p:pic>
        <p:nvPicPr>
          <p:cNvPr id="9" name="Picture 8">
            <a:extLst>
              <a:ext uri="{FF2B5EF4-FFF2-40B4-BE49-F238E27FC236}">
                <a16:creationId xmlns:a16="http://schemas.microsoft.com/office/drawing/2014/main" xmlns="" id="{4C8C38D2-4781-4A31-A7F5-80D4BB1F935D}"/>
              </a:ext>
            </a:extLst>
          </p:cNvPr>
          <p:cNvPicPr>
            <a:picLocks noChangeAspect="1"/>
          </p:cNvPicPr>
          <p:nvPr/>
        </p:nvPicPr>
        <p:blipFill>
          <a:blip r:embed="rId7"/>
          <a:stretch>
            <a:fillRect/>
          </a:stretch>
        </p:blipFill>
        <p:spPr>
          <a:xfrm>
            <a:off x="2419257" y="201095"/>
            <a:ext cx="1784138" cy="1784138"/>
          </a:xfrm>
          <a:prstGeom prst="rect">
            <a:avLst/>
          </a:prstGeom>
        </p:spPr>
      </p:pic>
      <p:pic>
        <p:nvPicPr>
          <p:cNvPr id="10" name="Picture 9">
            <a:extLst>
              <a:ext uri="{FF2B5EF4-FFF2-40B4-BE49-F238E27FC236}">
                <a16:creationId xmlns:a16="http://schemas.microsoft.com/office/drawing/2014/main" xmlns="" id="{0BA411CB-7EDE-4A86-92D6-9C57351BA15A}"/>
              </a:ext>
            </a:extLst>
          </p:cNvPr>
          <p:cNvPicPr>
            <a:picLocks noChangeAspect="1"/>
          </p:cNvPicPr>
          <p:nvPr/>
        </p:nvPicPr>
        <p:blipFill>
          <a:blip r:embed="rId8"/>
          <a:stretch>
            <a:fillRect/>
          </a:stretch>
        </p:blipFill>
        <p:spPr>
          <a:xfrm>
            <a:off x="24867" y="4692"/>
            <a:ext cx="2320912" cy="2320912"/>
          </a:xfrm>
          <a:prstGeom prst="rect">
            <a:avLst/>
          </a:prstGeom>
        </p:spPr>
      </p:pic>
      <p:pic>
        <p:nvPicPr>
          <p:cNvPr id="11" name="Picture 10">
            <a:extLst>
              <a:ext uri="{FF2B5EF4-FFF2-40B4-BE49-F238E27FC236}">
                <a16:creationId xmlns:a16="http://schemas.microsoft.com/office/drawing/2014/main" xmlns="" id="{B3ADA4D1-49DF-4571-809F-6EFB49CC1AE0}"/>
              </a:ext>
            </a:extLst>
          </p:cNvPr>
          <p:cNvPicPr>
            <a:picLocks noChangeAspect="1"/>
          </p:cNvPicPr>
          <p:nvPr/>
        </p:nvPicPr>
        <p:blipFill>
          <a:blip r:embed="rId9"/>
          <a:stretch>
            <a:fillRect/>
          </a:stretch>
        </p:blipFill>
        <p:spPr>
          <a:xfrm>
            <a:off x="2296754" y="1945968"/>
            <a:ext cx="2149044" cy="2149044"/>
          </a:xfrm>
          <a:prstGeom prst="rect">
            <a:avLst/>
          </a:prstGeom>
        </p:spPr>
      </p:pic>
      <p:pic>
        <p:nvPicPr>
          <p:cNvPr id="12" name="Picture 11">
            <a:extLst>
              <a:ext uri="{FF2B5EF4-FFF2-40B4-BE49-F238E27FC236}">
                <a16:creationId xmlns:a16="http://schemas.microsoft.com/office/drawing/2014/main" xmlns="" id="{68014B43-1B92-4C59-9652-B6E084A71A2C}"/>
              </a:ext>
            </a:extLst>
          </p:cNvPr>
          <p:cNvPicPr>
            <a:picLocks noChangeAspect="1"/>
          </p:cNvPicPr>
          <p:nvPr/>
        </p:nvPicPr>
        <p:blipFill>
          <a:blip r:embed="rId10"/>
          <a:stretch>
            <a:fillRect/>
          </a:stretch>
        </p:blipFill>
        <p:spPr>
          <a:xfrm>
            <a:off x="24867" y="2038033"/>
            <a:ext cx="2064336" cy="2064336"/>
          </a:xfrm>
          <a:prstGeom prst="rect">
            <a:avLst/>
          </a:prstGeom>
        </p:spPr>
      </p:pic>
    </p:spTree>
    <p:extLst>
      <p:ext uri="{BB962C8B-B14F-4D97-AF65-F5344CB8AC3E}">
        <p14:creationId xmlns:p14="http://schemas.microsoft.com/office/powerpoint/2010/main" val="119182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2000"/>
                                        <p:tgtEl>
                                          <p:spTgt spid="3"/>
                                        </p:tgtEl>
                                      </p:cBhvr>
                                    </p:animEffect>
                                  </p:childTnLst>
                                </p:cTn>
                              </p:par>
                              <p:par>
                                <p:cTn id="8" presetID="13"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plus(out)">
                                      <p:cBhvr>
                                        <p:cTn id="10" dur="2000"/>
                                        <p:tgtEl>
                                          <p:spTgt spid="4"/>
                                        </p:tgtEl>
                                      </p:cBhvr>
                                    </p:animEffect>
                                  </p:childTnLst>
                                </p:cTn>
                              </p:par>
                              <p:par>
                                <p:cTn id="11" presetID="13" presetClass="entr" presetSubtype="3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plus(out)">
                                      <p:cBhvr>
                                        <p:cTn id="13" dur="2000"/>
                                        <p:tgtEl>
                                          <p:spTgt spid="7"/>
                                        </p:tgtEl>
                                      </p:cBhvr>
                                    </p:animEffect>
                                  </p:childTnLst>
                                </p:cTn>
                              </p:par>
                              <p:par>
                                <p:cTn id="14" presetID="13"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plus(out)">
                                      <p:cBhvr>
                                        <p:cTn id="16" dur="2000"/>
                                        <p:tgtEl>
                                          <p:spTgt spid="6"/>
                                        </p:tgtEl>
                                      </p:cBhvr>
                                    </p:animEffect>
                                  </p:childTnLst>
                                </p:cTn>
                              </p:par>
                              <p:par>
                                <p:cTn id="17" presetID="13" presetClass="entr" presetSubtype="3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plus(out)">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2000"/>
                                        <p:tgtEl>
                                          <p:spTgt spid="9"/>
                                        </p:tgtEl>
                                      </p:cBhvr>
                                    </p:animEffect>
                                  </p:childTnLst>
                                </p:cTn>
                              </p:par>
                              <p:par>
                                <p:cTn id="25" presetID="6" presetClass="entr" presetSubtype="3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out)">
                                      <p:cBhvr>
                                        <p:cTn id="27" dur="2000"/>
                                        <p:tgtEl>
                                          <p:spTgt spid="10"/>
                                        </p:tgtEl>
                                      </p:cBhvr>
                                    </p:animEffect>
                                  </p:childTnLst>
                                </p:cTn>
                              </p:par>
                              <p:par>
                                <p:cTn id="28" presetID="6" presetClass="entr" presetSubtype="3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out)">
                                      <p:cBhvr>
                                        <p:cTn id="30" dur="2000"/>
                                        <p:tgtEl>
                                          <p:spTgt spid="11"/>
                                        </p:tgtEl>
                                      </p:cBhvr>
                                    </p:animEffect>
                                  </p:childTnLst>
                                </p:cTn>
                              </p:par>
                              <p:par>
                                <p:cTn id="31" presetID="6" presetClass="entr" presetSubtype="3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out)">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0919695-C9B7-46F9-A33E-5A1E03686039}"/>
              </a:ext>
            </a:extLst>
          </p:cNvPr>
          <p:cNvPicPr>
            <a:picLocks noChangeAspect="1"/>
          </p:cNvPicPr>
          <p:nvPr/>
        </p:nvPicPr>
        <p:blipFill>
          <a:blip r:embed="rId2"/>
          <a:stretch>
            <a:fillRect/>
          </a:stretch>
        </p:blipFill>
        <p:spPr>
          <a:xfrm>
            <a:off x="0" y="0"/>
            <a:ext cx="15181848" cy="6772656"/>
          </a:xfrm>
          <a:prstGeom prst="rect">
            <a:avLst/>
          </a:prstGeom>
        </p:spPr>
      </p:pic>
      <p:sp>
        <p:nvSpPr>
          <p:cNvPr id="3" name="TextBox 2">
            <a:extLst>
              <a:ext uri="{FF2B5EF4-FFF2-40B4-BE49-F238E27FC236}">
                <a16:creationId xmlns:a16="http://schemas.microsoft.com/office/drawing/2014/main" xmlns="" id="{857FF9D3-4D39-4A3B-96A6-E4565AFDBB9B}"/>
              </a:ext>
            </a:extLst>
          </p:cNvPr>
          <p:cNvSpPr txBox="1"/>
          <p:nvPr/>
        </p:nvSpPr>
        <p:spPr>
          <a:xfrm>
            <a:off x="369902" y="2777586"/>
            <a:ext cx="1549211" cy="1569660"/>
          </a:xfrm>
          <a:prstGeom prst="rect">
            <a:avLst/>
          </a:prstGeom>
          <a:noFill/>
        </p:spPr>
        <p:txBody>
          <a:bodyPr wrap="square" rtlCol="0">
            <a:spAutoFit/>
          </a:bodyPr>
          <a:lstStyle/>
          <a:p>
            <a:pPr algn="just"/>
            <a:r>
              <a:rPr lang="en-US" sz="2400" b="1">
                <a:latin typeface="Arial" panose="020B0604020202020204" pitchFamily="34" charset="0"/>
                <a:cs typeface="Arial" panose="020B0604020202020204" pitchFamily="34" charset="0"/>
              </a:rPr>
              <a:t>Cấu tạo bài văn miêu tả đồ vật</a:t>
            </a:r>
          </a:p>
        </p:txBody>
      </p:sp>
      <p:sp>
        <p:nvSpPr>
          <p:cNvPr id="4" name="TextBox 3">
            <a:extLst>
              <a:ext uri="{FF2B5EF4-FFF2-40B4-BE49-F238E27FC236}">
                <a16:creationId xmlns:a16="http://schemas.microsoft.com/office/drawing/2014/main" xmlns="" id="{399C7EC7-662F-4D70-9767-3F96A6E5C020}"/>
              </a:ext>
            </a:extLst>
          </p:cNvPr>
          <p:cNvSpPr txBox="1"/>
          <p:nvPr/>
        </p:nvSpPr>
        <p:spPr>
          <a:xfrm>
            <a:off x="2762538" y="651779"/>
            <a:ext cx="1554404"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Mở bài:</a:t>
            </a:r>
          </a:p>
        </p:txBody>
      </p:sp>
      <p:sp>
        <p:nvSpPr>
          <p:cNvPr id="5" name="TextBox 4">
            <a:extLst>
              <a:ext uri="{FF2B5EF4-FFF2-40B4-BE49-F238E27FC236}">
                <a16:creationId xmlns:a16="http://schemas.microsoft.com/office/drawing/2014/main" xmlns="" id="{CE8E807D-92E7-4AD0-9DA4-2E2B723E3A5A}"/>
              </a:ext>
            </a:extLst>
          </p:cNvPr>
          <p:cNvSpPr txBox="1"/>
          <p:nvPr/>
        </p:nvSpPr>
        <p:spPr>
          <a:xfrm>
            <a:off x="4748343" y="467113"/>
            <a:ext cx="2305540"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Giới thiệu đồ vật định tả.</a:t>
            </a:r>
          </a:p>
        </p:txBody>
      </p:sp>
      <p:sp>
        <p:nvSpPr>
          <p:cNvPr id="6" name="TextBox 5">
            <a:extLst>
              <a:ext uri="{FF2B5EF4-FFF2-40B4-BE49-F238E27FC236}">
                <a16:creationId xmlns:a16="http://schemas.microsoft.com/office/drawing/2014/main" xmlns="" id="{B47A80BA-BC6C-4126-9AFF-6A1D6B7A643D}"/>
              </a:ext>
            </a:extLst>
          </p:cNvPr>
          <p:cNvSpPr txBox="1"/>
          <p:nvPr/>
        </p:nvSpPr>
        <p:spPr>
          <a:xfrm>
            <a:off x="2694891" y="3334386"/>
            <a:ext cx="195879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Thân bài:</a:t>
            </a:r>
          </a:p>
        </p:txBody>
      </p:sp>
      <p:sp>
        <p:nvSpPr>
          <p:cNvPr id="7" name="TextBox 6">
            <a:extLst>
              <a:ext uri="{FF2B5EF4-FFF2-40B4-BE49-F238E27FC236}">
                <a16:creationId xmlns:a16="http://schemas.microsoft.com/office/drawing/2014/main" xmlns="" id="{69F78F23-F67F-492B-A018-9849B68CF0E5}"/>
              </a:ext>
            </a:extLst>
          </p:cNvPr>
          <p:cNvSpPr txBox="1"/>
          <p:nvPr/>
        </p:nvSpPr>
        <p:spPr>
          <a:xfrm>
            <a:off x="2672919" y="5807345"/>
            <a:ext cx="1555453"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Kết bài:</a:t>
            </a:r>
          </a:p>
        </p:txBody>
      </p:sp>
      <p:sp>
        <p:nvSpPr>
          <p:cNvPr id="8" name="TextBox 7">
            <a:extLst>
              <a:ext uri="{FF2B5EF4-FFF2-40B4-BE49-F238E27FC236}">
                <a16:creationId xmlns:a16="http://schemas.microsoft.com/office/drawing/2014/main" xmlns="" id="{E889E492-9AA6-4AEB-B149-F3D80C94305E}"/>
              </a:ext>
            </a:extLst>
          </p:cNvPr>
          <p:cNvSpPr txBox="1"/>
          <p:nvPr/>
        </p:nvSpPr>
        <p:spPr>
          <a:xfrm>
            <a:off x="4997559" y="2034257"/>
            <a:ext cx="2305540"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bao quát:</a:t>
            </a:r>
          </a:p>
        </p:txBody>
      </p:sp>
      <p:sp>
        <p:nvSpPr>
          <p:cNvPr id="9" name="TextBox 8">
            <a:extLst>
              <a:ext uri="{FF2B5EF4-FFF2-40B4-BE49-F238E27FC236}">
                <a16:creationId xmlns:a16="http://schemas.microsoft.com/office/drawing/2014/main" xmlns="" id="{B4F58B56-598E-41D1-8CAF-3DB85E2C4483}"/>
              </a:ext>
            </a:extLst>
          </p:cNvPr>
          <p:cNvSpPr txBox="1"/>
          <p:nvPr/>
        </p:nvSpPr>
        <p:spPr>
          <a:xfrm>
            <a:off x="4997559" y="3359378"/>
            <a:ext cx="2064984"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chi tiết:</a:t>
            </a:r>
          </a:p>
        </p:txBody>
      </p:sp>
      <p:cxnSp>
        <p:nvCxnSpPr>
          <p:cNvPr id="25" name="Straight Arrow Connector 24">
            <a:extLst>
              <a:ext uri="{FF2B5EF4-FFF2-40B4-BE49-F238E27FC236}">
                <a16:creationId xmlns:a16="http://schemas.microsoft.com/office/drawing/2014/main" xmlns="" id="{2FFA5A1C-F633-4745-ABBD-E574824C908A}"/>
              </a:ext>
            </a:extLst>
          </p:cNvPr>
          <p:cNvCxnSpPr>
            <a:cxnSpLocks/>
            <a:stCxn id="3" idx="3"/>
            <a:endCxn id="4" idx="1"/>
          </p:cNvCxnSpPr>
          <p:nvPr/>
        </p:nvCxnSpPr>
        <p:spPr>
          <a:xfrm flipV="1">
            <a:off x="1919113" y="882612"/>
            <a:ext cx="843425" cy="267980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C520EE4C-DA08-4587-A190-F6B097730DCE}"/>
              </a:ext>
            </a:extLst>
          </p:cNvPr>
          <p:cNvCxnSpPr>
            <a:cxnSpLocks/>
            <a:stCxn id="3" idx="3"/>
            <a:endCxn id="6" idx="1"/>
          </p:cNvCxnSpPr>
          <p:nvPr/>
        </p:nvCxnSpPr>
        <p:spPr>
          <a:xfrm>
            <a:off x="1919113" y="3562416"/>
            <a:ext cx="775778" cy="28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4C8E6B2-1D9A-407D-AF36-9AF2A0E902A6}"/>
              </a:ext>
            </a:extLst>
          </p:cNvPr>
          <p:cNvCxnSpPr>
            <a:cxnSpLocks/>
            <a:stCxn id="3" idx="3"/>
            <a:endCxn id="7" idx="1"/>
          </p:cNvCxnSpPr>
          <p:nvPr/>
        </p:nvCxnSpPr>
        <p:spPr>
          <a:xfrm>
            <a:off x="1919113" y="3562416"/>
            <a:ext cx="753806" cy="24757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5FA9335-CE74-4566-B27E-8FC1842DD892}"/>
              </a:ext>
            </a:extLst>
          </p:cNvPr>
          <p:cNvCxnSpPr>
            <a:cxnSpLocks/>
            <a:stCxn id="6" idx="3"/>
            <a:endCxn id="8" idx="1"/>
          </p:cNvCxnSpPr>
          <p:nvPr/>
        </p:nvCxnSpPr>
        <p:spPr>
          <a:xfrm flipV="1">
            <a:off x="4653683" y="2265090"/>
            <a:ext cx="343876" cy="13001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A5A92DE-A456-4B67-86A2-5A9547AABE74}"/>
              </a:ext>
            </a:extLst>
          </p:cNvPr>
          <p:cNvCxnSpPr>
            <a:cxnSpLocks/>
            <a:stCxn id="6" idx="3"/>
            <a:endCxn id="9" idx="1"/>
          </p:cNvCxnSpPr>
          <p:nvPr/>
        </p:nvCxnSpPr>
        <p:spPr>
          <a:xfrm>
            <a:off x="4653683" y="3565219"/>
            <a:ext cx="343876" cy="249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826028F-8E95-4BCF-A602-291AA4ECD23C}"/>
              </a:ext>
            </a:extLst>
          </p:cNvPr>
          <p:cNvCxnSpPr>
            <a:cxnSpLocks/>
            <a:stCxn id="4" idx="3"/>
            <a:endCxn id="5" idx="1"/>
          </p:cNvCxnSpPr>
          <p:nvPr/>
        </p:nvCxnSpPr>
        <p:spPr>
          <a:xfrm>
            <a:off x="4316942" y="882612"/>
            <a:ext cx="4314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E1037105-0F58-4F79-8FEA-95B2752C7DB4}"/>
              </a:ext>
            </a:extLst>
          </p:cNvPr>
          <p:cNvSpPr txBox="1"/>
          <p:nvPr/>
        </p:nvSpPr>
        <p:spPr>
          <a:xfrm>
            <a:off x="7064978" y="236280"/>
            <a:ext cx="2669924"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từ bao giờ?</a:t>
            </a:r>
          </a:p>
        </p:txBody>
      </p:sp>
      <p:sp>
        <p:nvSpPr>
          <p:cNvPr id="70" name="TextBox 69">
            <a:extLst>
              <a:ext uri="{FF2B5EF4-FFF2-40B4-BE49-F238E27FC236}">
                <a16:creationId xmlns:a16="http://schemas.microsoft.com/office/drawing/2014/main" xmlns="" id="{EC486736-FE8D-4A27-BCD9-BBB8CBE2D62F}"/>
              </a:ext>
            </a:extLst>
          </p:cNvPr>
          <p:cNvSpPr txBox="1"/>
          <p:nvPr/>
        </p:nvSpPr>
        <p:spPr>
          <a:xfrm>
            <a:off x="7038285" y="980600"/>
            <a:ext cx="4261086"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trong tr</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ờng hợp nào?</a:t>
            </a:r>
          </a:p>
        </p:txBody>
      </p:sp>
      <p:sp>
        <p:nvSpPr>
          <p:cNvPr id="73" name="TextBox 72">
            <a:extLst>
              <a:ext uri="{FF2B5EF4-FFF2-40B4-BE49-F238E27FC236}">
                <a16:creationId xmlns:a16="http://schemas.microsoft.com/office/drawing/2014/main" xmlns="" id="{158E6326-3C91-4755-AC04-148CEFB26CB9}"/>
              </a:ext>
            </a:extLst>
          </p:cNvPr>
          <p:cNvSpPr txBox="1"/>
          <p:nvPr/>
        </p:nvSpPr>
        <p:spPr>
          <a:xfrm>
            <a:off x="7227515" y="1721572"/>
            <a:ext cx="3845418"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hình dạng, kích th</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a:t>
            </a:r>
            <a:endParaRPr lang="en-US" sz="24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xmlns="" id="{A8C581D5-EB00-4A29-A79C-ADBB0433666E}"/>
              </a:ext>
            </a:extLst>
          </p:cNvPr>
          <p:cNvSpPr txBox="1"/>
          <p:nvPr/>
        </p:nvSpPr>
        <p:spPr>
          <a:xfrm>
            <a:off x="7276044" y="2415906"/>
            <a:ext cx="327057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màu sắc, chất liệu</a:t>
            </a:r>
            <a:endParaRPr lang="en-US" sz="2400">
              <a:latin typeface="Arial" panose="020B0604020202020204" pitchFamily="34" charset="0"/>
              <a:cs typeface="Arial" panose="020B0604020202020204" pitchFamily="34" charset="0"/>
            </a:endParaRPr>
          </a:p>
        </p:txBody>
      </p:sp>
      <p:cxnSp>
        <p:nvCxnSpPr>
          <p:cNvPr id="91" name="Straight Arrow Connector 90">
            <a:extLst>
              <a:ext uri="{FF2B5EF4-FFF2-40B4-BE49-F238E27FC236}">
                <a16:creationId xmlns:a16="http://schemas.microsoft.com/office/drawing/2014/main" xmlns="" id="{0EC955F6-3481-48BD-8EFC-EE48AE40CCF6}"/>
              </a:ext>
            </a:extLst>
          </p:cNvPr>
          <p:cNvCxnSpPr>
            <a:cxnSpLocks/>
            <a:endCxn id="67" idx="1"/>
          </p:cNvCxnSpPr>
          <p:nvPr/>
        </p:nvCxnSpPr>
        <p:spPr>
          <a:xfrm flipV="1">
            <a:off x="6606884" y="467113"/>
            <a:ext cx="458094" cy="328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8760A18-EECE-406C-954E-E866043E85D6}"/>
              </a:ext>
            </a:extLst>
          </p:cNvPr>
          <p:cNvCxnSpPr>
            <a:cxnSpLocks/>
            <a:endCxn id="70" idx="1"/>
          </p:cNvCxnSpPr>
          <p:nvPr/>
        </p:nvCxnSpPr>
        <p:spPr>
          <a:xfrm>
            <a:off x="6606884" y="852180"/>
            <a:ext cx="431401" cy="3592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CE279D28-95D1-40AB-A60E-7A66B5FE0DCE}"/>
              </a:ext>
            </a:extLst>
          </p:cNvPr>
          <p:cNvCxnSpPr>
            <a:cxnSpLocks/>
            <a:endCxn id="73" idx="1"/>
          </p:cNvCxnSpPr>
          <p:nvPr/>
        </p:nvCxnSpPr>
        <p:spPr>
          <a:xfrm flipV="1">
            <a:off x="6888704" y="1952405"/>
            <a:ext cx="338811" cy="3384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4DF567D0-28EE-4D81-8C4D-9366B546EF4D}"/>
              </a:ext>
            </a:extLst>
          </p:cNvPr>
          <p:cNvCxnSpPr>
            <a:cxnSpLocks/>
            <a:endCxn id="74" idx="1"/>
          </p:cNvCxnSpPr>
          <p:nvPr/>
        </p:nvCxnSpPr>
        <p:spPr>
          <a:xfrm>
            <a:off x="6888704" y="2347127"/>
            <a:ext cx="387340" cy="2996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xmlns="" id="{48B9B209-2BC5-48CB-AE8D-27B0F8DF38E2}"/>
              </a:ext>
            </a:extLst>
          </p:cNvPr>
          <p:cNvSpPr txBox="1"/>
          <p:nvPr/>
        </p:nvSpPr>
        <p:spPr>
          <a:xfrm>
            <a:off x="7276042" y="3174711"/>
            <a:ext cx="3724561"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từng bộ phận theo trình tự hợp lý</a:t>
            </a:r>
            <a:endParaRPr lang="en-US" sz="2400">
              <a:latin typeface="Arial" panose="020B0604020202020204" pitchFamily="34" charset="0"/>
              <a:cs typeface="Arial" panose="020B0604020202020204" pitchFamily="34" charset="0"/>
            </a:endParaRPr>
          </a:p>
        </p:txBody>
      </p:sp>
      <p:cxnSp>
        <p:nvCxnSpPr>
          <p:cNvPr id="118" name="Straight Arrow Connector 117">
            <a:extLst>
              <a:ext uri="{FF2B5EF4-FFF2-40B4-BE49-F238E27FC236}">
                <a16:creationId xmlns:a16="http://schemas.microsoft.com/office/drawing/2014/main" xmlns="" id="{E9E605E6-8E3D-4398-B6E1-B7686CA0913A}"/>
              </a:ext>
            </a:extLst>
          </p:cNvPr>
          <p:cNvCxnSpPr>
            <a:cxnSpLocks/>
            <a:endCxn id="117" idx="1"/>
          </p:cNvCxnSpPr>
          <p:nvPr/>
        </p:nvCxnSpPr>
        <p:spPr>
          <a:xfrm>
            <a:off x="6606884" y="3577715"/>
            <a:ext cx="669158" cy="124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60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left)">
                                      <p:cBhvr>
                                        <p:cTn id="15" dur="500"/>
                                        <p:tgtEl>
                                          <p:spTgt spid="1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wipe(left)">
                                      <p:cBhvr>
                                        <p:cTn id="1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 xmlns:a16="http://schemas.microsoft.com/office/drawing/2014/main" id="{3D8DEC1F-1FDD-40A1-8385-48D114F01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57613" cy="3915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36F80A64-7ED2-4D13-82CA-067EE5E53E4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000" r="8399"/>
          <a:stretch/>
        </p:blipFill>
        <p:spPr>
          <a:xfrm>
            <a:off x="9118876" y="0"/>
            <a:ext cx="2854155" cy="3161772"/>
          </a:xfrm>
          <a:prstGeom prst="rect">
            <a:avLst/>
          </a:prstGeom>
        </p:spPr>
      </p:pic>
      <p:pic>
        <p:nvPicPr>
          <p:cNvPr id="5" name="Picture 7" descr="Chu de Nho nguon">
            <a:extLst>
              <a:ext uri="{FF2B5EF4-FFF2-40B4-BE49-F238E27FC236}">
                <a16:creationId xmlns="" xmlns:a16="http://schemas.microsoft.com/office/drawing/2014/main" id="{ADECBB17-2BE0-4884-A8F1-E92E7BFC1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333" y="3236535"/>
            <a:ext cx="3352800" cy="360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FA247816-B27C-491F-B2CC-7151F2CFF0DA}"/>
              </a:ext>
            </a:extLst>
          </p:cNvPr>
          <p:cNvPicPr>
            <a:picLocks noChangeAspect="1"/>
          </p:cNvPicPr>
          <p:nvPr/>
        </p:nvPicPr>
        <p:blipFill rotWithShape="1">
          <a:blip r:embed="rId6"/>
          <a:srcRect l="48333" t="9980" r="21667" b="12946"/>
          <a:stretch/>
        </p:blipFill>
        <p:spPr>
          <a:xfrm>
            <a:off x="5988815" y="0"/>
            <a:ext cx="3130061" cy="3390900"/>
          </a:xfrm>
          <a:prstGeom prst="rect">
            <a:avLst/>
          </a:prstGeom>
        </p:spPr>
      </p:pic>
      <p:pic>
        <p:nvPicPr>
          <p:cNvPr id="7" name="Picture 11">
            <a:extLst>
              <a:ext uri="{FF2B5EF4-FFF2-40B4-BE49-F238E27FC236}">
                <a16:creationId xmlns="" xmlns:a16="http://schemas.microsoft.com/office/drawing/2014/main" id="{3066FC99-6749-4E7D-8F49-506CC9727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633" y="2347876"/>
            <a:ext cx="4458089" cy="44929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 xmlns:a16="http://schemas.microsoft.com/office/drawing/2014/main" id="{282329B9-9579-49C6-B290-9620E4B7AA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0364" y="778136"/>
            <a:ext cx="7516408" cy="562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C9D0A22-14EF-4AEA-AEC2-2C72B884B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09" y="88291"/>
            <a:ext cx="11798423" cy="6681418"/>
          </a:xfrm>
          <a:prstGeom prst="rect">
            <a:avLst/>
          </a:prstGeom>
        </p:spPr>
      </p:pic>
      <p:sp>
        <p:nvSpPr>
          <p:cNvPr id="13" name="TextBox 12">
            <a:extLst>
              <a:ext uri="{FF2B5EF4-FFF2-40B4-BE49-F238E27FC236}">
                <a16:creationId xmlns:a16="http://schemas.microsoft.com/office/drawing/2014/main" xmlns="" id="{B938090A-C6FC-4C65-8A67-A7963D6388F0}"/>
              </a:ext>
            </a:extLst>
          </p:cNvPr>
          <p:cNvSpPr txBox="1"/>
          <p:nvPr/>
        </p:nvSpPr>
        <p:spPr>
          <a:xfrm>
            <a:off x="2376817" y="3836987"/>
            <a:ext cx="5790640" cy="727122"/>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000">
                <a:latin typeface="Times New Roman" panose="02020603050405020304" pitchFamily="18" charset="0"/>
                <a:cs typeface="Times New Roman" panose="02020603050405020304" pitchFamily="18" charset="0"/>
              </a:rPr>
              <a:t>Cấu tạo bài văn miêu tả đồ vật.</a:t>
            </a:r>
          </a:p>
        </p:txBody>
      </p:sp>
      <p:sp>
        <p:nvSpPr>
          <p:cNvPr id="14" name="TextBox 13">
            <a:extLst>
              <a:ext uri="{FF2B5EF4-FFF2-40B4-BE49-F238E27FC236}">
                <a16:creationId xmlns:a16="http://schemas.microsoft.com/office/drawing/2014/main" xmlns="" id="{1C85E8F4-1B9D-46E6-B306-FE9C121D684E}"/>
              </a:ext>
            </a:extLst>
          </p:cNvPr>
          <p:cNvSpPr txBox="1"/>
          <p:nvPr/>
        </p:nvSpPr>
        <p:spPr>
          <a:xfrm>
            <a:off x="2376816" y="4907477"/>
            <a:ext cx="8365165" cy="72712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3000">
                <a:latin typeface="Times New Roman" panose="02020603050405020304" pitchFamily="18" charset="0"/>
                <a:cs typeface="Times New Roman" panose="02020603050405020304" pitchFamily="18" charset="0"/>
              </a:rPr>
              <a:t>Lập dàn ý chi tiết cho một bài văn miêu tả đồ vật.</a:t>
            </a:r>
          </a:p>
        </p:txBody>
      </p:sp>
      <p:sp>
        <p:nvSpPr>
          <p:cNvPr id="6" name="TextBox 5">
            <a:extLst>
              <a:ext uri="{FF2B5EF4-FFF2-40B4-BE49-F238E27FC236}">
                <a16:creationId xmlns:a16="http://schemas.microsoft.com/office/drawing/2014/main" xmlns="" id="{09102F82-AF2E-4BA9-8B28-B7F62A095FA9}"/>
              </a:ext>
            </a:extLst>
          </p:cNvPr>
          <p:cNvSpPr txBox="1"/>
          <p:nvPr/>
        </p:nvSpPr>
        <p:spPr>
          <a:xfrm>
            <a:off x="803635" y="2721114"/>
            <a:ext cx="470052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 </a:t>
            </a:r>
            <a:r>
              <a:rPr lang="en-US" sz="4000" b="1" u="sng">
                <a:solidFill>
                  <a:srgbClr val="FF0000"/>
                </a:solidFill>
                <a:latin typeface="Times New Roman" panose="02020603050405020304" pitchFamily="18" charset="0"/>
                <a:cs typeface="Times New Roman" panose="02020603050405020304" pitchFamily="18" charset="0"/>
              </a:rPr>
              <a:t>Ôn tập kiến thức</a:t>
            </a:r>
            <a:r>
              <a:rPr lang="en-US" sz="4000" b="1">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548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0919695-C9B7-46F9-A33E-5A1E03686039}"/>
              </a:ext>
            </a:extLst>
          </p:cNvPr>
          <p:cNvPicPr>
            <a:picLocks noChangeAspect="1"/>
          </p:cNvPicPr>
          <p:nvPr/>
        </p:nvPicPr>
        <p:blipFill>
          <a:blip r:embed="rId2"/>
          <a:stretch>
            <a:fillRect/>
          </a:stretch>
        </p:blipFill>
        <p:spPr>
          <a:xfrm>
            <a:off x="0" y="0"/>
            <a:ext cx="15589088" cy="6772656"/>
          </a:xfrm>
          <a:prstGeom prst="rect">
            <a:avLst/>
          </a:prstGeom>
        </p:spPr>
      </p:pic>
      <p:sp>
        <p:nvSpPr>
          <p:cNvPr id="3" name="TextBox 2">
            <a:extLst>
              <a:ext uri="{FF2B5EF4-FFF2-40B4-BE49-F238E27FC236}">
                <a16:creationId xmlns:a16="http://schemas.microsoft.com/office/drawing/2014/main" xmlns="" id="{857FF9D3-4D39-4A3B-96A6-E4565AFDBB9B}"/>
              </a:ext>
            </a:extLst>
          </p:cNvPr>
          <p:cNvSpPr txBox="1"/>
          <p:nvPr/>
        </p:nvSpPr>
        <p:spPr>
          <a:xfrm>
            <a:off x="369902" y="2777586"/>
            <a:ext cx="1590767" cy="1569660"/>
          </a:xfrm>
          <a:prstGeom prst="rect">
            <a:avLst/>
          </a:prstGeom>
          <a:noFill/>
        </p:spPr>
        <p:txBody>
          <a:bodyPr wrap="square" rtlCol="0">
            <a:spAutoFit/>
          </a:bodyPr>
          <a:lstStyle/>
          <a:p>
            <a:pPr algn="just"/>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tạo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399C7EC7-662F-4D70-9767-3F96A6E5C020}"/>
              </a:ext>
            </a:extLst>
          </p:cNvPr>
          <p:cNvSpPr txBox="1"/>
          <p:nvPr/>
        </p:nvSpPr>
        <p:spPr>
          <a:xfrm>
            <a:off x="2762537" y="651779"/>
            <a:ext cx="1596099"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Mở bài:</a:t>
            </a:r>
          </a:p>
        </p:txBody>
      </p:sp>
      <p:sp>
        <p:nvSpPr>
          <p:cNvPr id="5" name="TextBox 4">
            <a:extLst>
              <a:ext uri="{FF2B5EF4-FFF2-40B4-BE49-F238E27FC236}">
                <a16:creationId xmlns:a16="http://schemas.microsoft.com/office/drawing/2014/main" xmlns="" id="{CE8E807D-92E7-4AD0-9DA4-2E2B723E3A5A}"/>
              </a:ext>
            </a:extLst>
          </p:cNvPr>
          <p:cNvSpPr txBox="1"/>
          <p:nvPr/>
        </p:nvSpPr>
        <p:spPr>
          <a:xfrm>
            <a:off x="4748343" y="467113"/>
            <a:ext cx="2367384"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Giới thiệu đồ vật định tả.</a:t>
            </a:r>
          </a:p>
        </p:txBody>
      </p:sp>
      <p:sp>
        <p:nvSpPr>
          <p:cNvPr id="6" name="TextBox 5">
            <a:extLst>
              <a:ext uri="{FF2B5EF4-FFF2-40B4-BE49-F238E27FC236}">
                <a16:creationId xmlns:a16="http://schemas.microsoft.com/office/drawing/2014/main" xmlns="" id="{B47A80BA-BC6C-4126-9AFF-6A1D6B7A643D}"/>
              </a:ext>
            </a:extLst>
          </p:cNvPr>
          <p:cNvSpPr txBox="1"/>
          <p:nvPr/>
        </p:nvSpPr>
        <p:spPr>
          <a:xfrm>
            <a:off x="2694890" y="3334386"/>
            <a:ext cx="2011335"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Thân bài:</a:t>
            </a:r>
          </a:p>
        </p:txBody>
      </p:sp>
      <p:sp>
        <p:nvSpPr>
          <p:cNvPr id="7" name="TextBox 6">
            <a:extLst>
              <a:ext uri="{FF2B5EF4-FFF2-40B4-BE49-F238E27FC236}">
                <a16:creationId xmlns:a16="http://schemas.microsoft.com/office/drawing/2014/main" xmlns="" id="{69F78F23-F67F-492B-A018-9849B68CF0E5}"/>
              </a:ext>
            </a:extLst>
          </p:cNvPr>
          <p:cNvSpPr txBox="1"/>
          <p:nvPr/>
        </p:nvSpPr>
        <p:spPr>
          <a:xfrm>
            <a:off x="2672919" y="5807345"/>
            <a:ext cx="1597177"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Kết bài:</a:t>
            </a:r>
          </a:p>
        </p:txBody>
      </p:sp>
      <p:sp>
        <p:nvSpPr>
          <p:cNvPr id="8" name="TextBox 7">
            <a:extLst>
              <a:ext uri="{FF2B5EF4-FFF2-40B4-BE49-F238E27FC236}">
                <a16:creationId xmlns:a16="http://schemas.microsoft.com/office/drawing/2014/main" xmlns="" id="{E889E492-9AA6-4AEB-B149-F3D80C94305E}"/>
              </a:ext>
            </a:extLst>
          </p:cNvPr>
          <p:cNvSpPr txBox="1"/>
          <p:nvPr/>
        </p:nvSpPr>
        <p:spPr>
          <a:xfrm>
            <a:off x="4997559" y="2034257"/>
            <a:ext cx="2367384"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bao quát:</a:t>
            </a:r>
          </a:p>
        </p:txBody>
      </p:sp>
      <p:sp>
        <p:nvSpPr>
          <p:cNvPr id="9" name="TextBox 8">
            <a:extLst>
              <a:ext uri="{FF2B5EF4-FFF2-40B4-BE49-F238E27FC236}">
                <a16:creationId xmlns:a16="http://schemas.microsoft.com/office/drawing/2014/main" xmlns="" id="{B4F58B56-598E-41D1-8CAF-3DB85E2C4483}"/>
              </a:ext>
            </a:extLst>
          </p:cNvPr>
          <p:cNvSpPr txBox="1"/>
          <p:nvPr/>
        </p:nvSpPr>
        <p:spPr>
          <a:xfrm>
            <a:off x="4997559" y="3359378"/>
            <a:ext cx="2120376"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chi tiết:</a:t>
            </a:r>
          </a:p>
        </p:txBody>
      </p:sp>
      <p:cxnSp>
        <p:nvCxnSpPr>
          <p:cNvPr id="25" name="Straight Arrow Connector 24">
            <a:extLst>
              <a:ext uri="{FF2B5EF4-FFF2-40B4-BE49-F238E27FC236}">
                <a16:creationId xmlns:a16="http://schemas.microsoft.com/office/drawing/2014/main" xmlns="" id="{2FFA5A1C-F633-4745-ABBD-E574824C908A}"/>
              </a:ext>
            </a:extLst>
          </p:cNvPr>
          <p:cNvCxnSpPr>
            <a:cxnSpLocks/>
            <a:stCxn id="3" idx="3"/>
            <a:endCxn id="4" idx="1"/>
          </p:cNvCxnSpPr>
          <p:nvPr/>
        </p:nvCxnSpPr>
        <p:spPr>
          <a:xfrm flipV="1">
            <a:off x="1960669" y="882612"/>
            <a:ext cx="801868" cy="267980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C520EE4C-DA08-4587-A190-F6B097730DCE}"/>
              </a:ext>
            </a:extLst>
          </p:cNvPr>
          <p:cNvCxnSpPr>
            <a:cxnSpLocks/>
            <a:stCxn id="3" idx="3"/>
            <a:endCxn id="6" idx="1"/>
          </p:cNvCxnSpPr>
          <p:nvPr/>
        </p:nvCxnSpPr>
        <p:spPr>
          <a:xfrm>
            <a:off x="1960669" y="3562416"/>
            <a:ext cx="734221" cy="28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4C8E6B2-1D9A-407D-AF36-9AF2A0E902A6}"/>
              </a:ext>
            </a:extLst>
          </p:cNvPr>
          <p:cNvCxnSpPr>
            <a:cxnSpLocks/>
            <a:stCxn id="3" idx="3"/>
            <a:endCxn id="7" idx="1"/>
          </p:cNvCxnSpPr>
          <p:nvPr/>
        </p:nvCxnSpPr>
        <p:spPr>
          <a:xfrm>
            <a:off x="1960669" y="3562416"/>
            <a:ext cx="712250" cy="24757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5FA9335-CE74-4566-B27E-8FC1842DD892}"/>
              </a:ext>
            </a:extLst>
          </p:cNvPr>
          <p:cNvCxnSpPr>
            <a:cxnSpLocks/>
            <a:stCxn id="6" idx="3"/>
            <a:endCxn id="8" idx="1"/>
          </p:cNvCxnSpPr>
          <p:nvPr/>
        </p:nvCxnSpPr>
        <p:spPr>
          <a:xfrm flipV="1">
            <a:off x="4706225" y="2265090"/>
            <a:ext cx="291334" cy="13001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A5A92DE-A456-4B67-86A2-5A9547AABE74}"/>
              </a:ext>
            </a:extLst>
          </p:cNvPr>
          <p:cNvCxnSpPr>
            <a:cxnSpLocks/>
            <a:stCxn id="6" idx="3"/>
            <a:endCxn id="9" idx="1"/>
          </p:cNvCxnSpPr>
          <p:nvPr/>
        </p:nvCxnSpPr>
        <p:spPr>
          <a:xfrm>
            <a:off x="4706225" y="3565219"/>
            <a:ext cx="291334" cy="249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826028F-8E95-4BCF-A602-291AA4ECD23C}"/>
              </a:ext>
            </a:extLst>
          </p:cNvPr>
          <p:cNvCxnSpPr>
            <a:cxnSpLocks/>
            <a:stCxn id="4" idx="3"/>
            <a:endCxn id="5" idx="1"/>
          </p:cNvCxnSpPr>
          <p:nvPr/>
        </p:nvCxnSpPr>
        <p:spPr>
          <a:xfrm>
            <a:off x="4358636" y="882612"/>
            <a:ext cx="3897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7701EAC1-6E10-49A1-8717-31AC53A42BD0}"/>
              </a:ext>
            </a:extLst>
          </p:cNvPr>
          <p:cNvSpPr txBox="1"/>
          <p:nvPr/>
        </p:nvSpPr>
        <p:spPr>
          <a:xfrm>
            <a:off x="4997558" y="4495516"/>
            <a:ext cx="4825580"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Nêu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a:t>
            </a:r>
          </a:p>
        </p:txBody>
      </p:sp>
      <p:cxnSp>
        <p:nvCxnSpPr>
          <p:cNvPr id="34" name="Straight Arrow Connector 33">
            <a:extLst>
              <a:ext uri="{FF2B5EF4-FFF2-40B4-BE49-F238E27FC236}">
                <a16:creationId xmlns:a16="http://schemas.microsoft.com/office/drawing/2014/main" xmlns="" id="{87EED273-0BBA-4137-9C1A-D266EFD75D52}"/>
              </a:ext>
            </a:extLst>
          </p:cNvPr>
          <p:cNvCxnSpPr>
            <a:cxnSpLocks/>
            <a:stCxn id="6" idx="3"/>
            <a:endCxn id="32" idx="1"/>
          </p:cNvCxnSpPr>
          <p:nvPr/>
        </p:nvCxnSpPr>
        <p:spPr>
          <a:xfrm>
            <a:off x="4706225" y="3565219"/>
            <a:ext cx="291333" cy="11611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E1037105-0F58-4F79-8FEA-95B2752C7DB4}"/>
              </a:ext>
            </a:extLst>
          </p:cNvPr>
          <p:cNvSpPr txBox="1"/>
          <p:nvPr/>
        </p:nvSpPr>
        <p:spPr>
          <a:xfrm>
            <a:off x="7064978" y="236280"/>
            <a:ext cx="2741543"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từ bao giờ?</a:t>
            </a:r>
          </a:p>
        </p:txBody>
      </p:sp>
      <p:sp>
        <p:nvSpPr>
          <p:cNvPr id="70" name="TextBox 69">
            <a:extLst>
              <a:ext uri="{FF2B5EF4-FFF2-40B4-BE49-F238E27FC236}">
                <a16:creationId xmlns:a16="http://schemas.microsoft.com/office/drawing/2014/main" xmlns="" id="{EC486736-FE8D-4A27-BCD9-BBB8CBE2D62F}"/>
              </a:ext>
            </a:extLst>
          </p:cNvPr>
          <p:cNvSpPr txBox="1"/>
          <p:nvPr/>
        </p:nvSpPr>
        <p:spPr>
          <a:xfrm>
            <a:off x="7038285" y="980600"/>
            <a:ext cx="4375386"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trong tr</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ờng hợp nào?</a:t>
            </a:r>
          </a:p>
        </p:txBody>
      </p:sp>
      <p:sp>
        <p:nvSpPr>
          <p:cNvPr id="73" name="TextBox 72">
            <a:extLst>
              <a:ext uri="{FF2B5EF4-FFF2-40B4-BE49-F238E27FC236}">
                <a16:creationId xmlns:a16="http://schemas.microsoft.com/office/drawing/2014/main" xmlns="" id="{158E6326-3C91-4755-AC04-148CEFB26CB9}"/>
              </a:ext>
            </a:extLst>
          </p:cNvPr>
          <p:cNvSpPr txBox="1"/>
          <p:nvPr/>
        </p:nvSpPr>
        <p:spPr>
          <a:xfrm>
            <a:off x="7227515" y="1721572"/>
            <a:ext cx="3948568"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hình dạng, kích th</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a:t>
            </a:r>
            <a:endParaRPr lang="en-US" sz="24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xmlns="" id="{A8C581D5-EB00-4A29-A79C-ADBB0433666E}"/>
              </a:ext>
            </a:extLst>
          </p:cNvPr>
          <p:cNvSpPr txBox="1"/>
          <p:nvPr/>
        </p:nvSpPr>
        <p:spPr>
          <a:xfrm>
            <a:off x="7276044" y="2415906"/>
            <a:ext cx="335830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màu sắc, chất liệu</a:t>
            </a:r>
            <a:endParaRPr lang="en-US" sz="2400">
              <a:latin typeface="Arial" panose="020B0604020202020204" pitchFamily="34" charset="0"/>
              <a:cs typeface="Arial" panose="020B0604020202020204" pitchFamily="34" charset="0"/>
            </a:endParaRPr>
          </a:p>
        </p:txBody>
      </p:sp>
      <p:cxnSp>
        <p:nvCxnSpPr>
          <p:cNvPr id="91" name="Straight Arrow Connector 90">
            <a:extLst>
              <a:ext uri="{FF2B5EF4-FFF2-40B4-BE49-F238E27FC236}">
                <a16:creationId xmlns:a16="http://schemas.microsoft.com/office/drawing/2014/main" xmlns="" id="{0EC955F6-3481-48BD-8EFC-EE48AE40CCF6}"/>
              </a:ext>
            </a:extLst>
          </p:cNvPr>
          <p:cNvCxnSpPr>
            <a:cxnSpLocks/>
            <a:endCxn id="67" idx="1"/>
          </p:cNvCxnSpPr>
          <p:nvPr/>
        </p:nvCxnSpPr>
        <p:spPr>
          <a:xfrm flipV="1">
            <a:off x="6602477" y="467113"/>
            <a:ext cx="462501" cy="3304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8760A18-EECE-406C-954E-E866043E85D6}"/>
              </a:ext>
            </a:extLst>
          </p:cNvPr>
          <p:cNvCxnSpPr>
            <a:cxnSpLocks/>
            <a:endCxn id="70" idx="1"/>
          </p:cNvCxnSpPr>
          <p:nvPr/>
        </p:nvCxnSpPr>
        <p:spPr>
          <a:xfrm>
            <a:off x="6648578" y="928777"/>
            <a:ext cx="389707" cy="2826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CE279D28-95D1-40AB-A60E-7A66B5FE0DCE}"/>
              </a:ext>
            </a:extLst>
          </p:cNvPr>
          <p:cNvCxnSpPr>
            <a:cxnSpLocks/>
            <a:endCxn id="73" idx="1"/>
          </p:cNvCxnSpPr>
          <p:nvPr/>
        </p:nvCxnSpPr>
        <p:spPr>
          <a:xfrm flipV="1">
            <a:off x="6941247" y="1952405"/>
            <a:ext cx="286268" cy="3126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4DF567D0-28EE-4D81-8C4D-9366B546EF4D}"/>
              </a:ext>
            </a:extLst>
          </p:cNvPr>
          <p:cNvCxnSpPr>
            <a:cxnSpLocks/>
          </p:cNvCxnSpPr>
          <p:nvPr/>
        </p:nvCxnSpPr>
        <p:spPr>
          <a:xfrm>
            <a:off x="6953178" y="2265090"/>
            <a:ext cx="548673" cy="3816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xmlns="" id="{48B9B209-2BC5-48CB-AE8D-27B0F8DF38E2}"/>
              </a:ext>
            </a:extLst>
          </p:cNvPr>
          <p:cNvSpPr txBox="1"/>
          <p:nvPr/>
        </p:nvSpPr>
        <p:spPr>
          <a:xfrm>
            <a:off x="7276042" y="3174711"/>
            <a:ext cx="3824469"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từng bộ phận theo trình tự hợp lý</a:t>
            </a:r>
            <a:endParaRPr lang="en-US" sz="2400">
              <a:latin typeface="Arial" panose="020B0604020202020204" pitchFamily="34" charset="0"/>
              <a:cs typeface="Arial" panose="020B0604020202020204" pitchFamily="34" charset="0"/>
            </a:endParaRPr>
          </a:p>
        </p:txBody>
      </p:sp>
      <p:cxnSp>
        <p:nvCxnSpPr>
          <p:cNvPr id="118" name="Straight Arrow Connector 117">
            <a:extLst>
              <a:ext uri="{FF2B5EF4-FFF2-40B4-BE49-F238E27FC236}">
                <a16:creationId xmlns:a16="http://schemas.microsoft.com/office/drawing/2014/main" xmlns="" id="{E9E605E6-8E3D-4398-B6E1-B7686CA0913A}"/>
              </a:ext>
            </a:extLst>
          </p:cNvPr>
          <p:cNvCxnSpPr>
            <a:cxnSpLocks/>
            <a:endCxn id="117" idx="1"/>
          </p:cNvCxnSpPr>
          <p:nvPr/>
        </p:nvCxnSpPr>
        <p:spPr>
          <a:xfrm>
            <a:off x="6648578" y="3562416"/>
            <a:ext cx="627464" cy="277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2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 xmlns:a16="http://schemas.microsoft.com/office/drawing/2014/main" id="{C0BC5AE3-34AC-4704-8406-58A9B80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48" y="143211"/>
            <a:ext cx="4656380" cy="35918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0" name="Picture 2" descr="Nên dùng khẩu trang vải hay khẩu trang y tế?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10" y="143211"/>
            <a:ext cx="6002418" cy="27480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a:extLst>
              <a:ext uri="{FF2B5EF4-FFF2-40B4-BE49-F238E27FC236}">
                <a16:creationId xmlns="" xmlns:a16="http://schemas.microsoft.com/office/drawing/2014/main" id="{692A8815-5787-41E5-A078-E6B638A3B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10" y="3242059"/>
            <a:ext cx="5568465" cy="346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a:extLst>
              <a:ext uri="{FF2B5EF4-FFF2-40B4-BE49-F238E27FC236}">
                <a16:creationId xmlns="" xmlns:a16="http://schemas.microsoft.com/office/drawing/2014/main" id="{022BAD90-3A81-4C23-A736-9D9135600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159" y="3735092"/>
            <a:ext cx="475109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9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0919695-C9B7-46F9-A33E-5A1E03686039}"/>
              </a:ext>
            </a:extLst>
          </p:cNvPr>
          <p:cNvPicPr>
            <a:picLocks noChangeAspect="1"/>
          </p:cNvPicPr>
          <p:nvPr/>
        </p:nvPicPr>
        <p:blipFill>
          <a:blip r:embed="rId2"/>
          <a:stretch>
            <a:fillRect/>
          </a:stretch>
        </p:blipFill>
        <p:spPr>
          <a:xfrm>
            <a:off x="0" y="0"/>
            <a:ext cx="12192000" cy="6772656"/>
          </a:xfrm>
          <a:prstGeom prst="rect">
            <a:avLst/>
          </a:prstGeom>
        </p:spPr>
      </p:pic>
      <p:sp>
        <p:nvSpPr>
          <p:cNvPr id="3" name="TextBox 2">
            <a:extLst>
              <a:ext uri="{FF2B5EF4-FFF2-40B4-BE49-F238E27FC236}">
                <a16:creationId xmlns:a16="http://schemas.microsoft.com/office/drawing/2014/main" xmlns="" id="{857FF9D3-4D39-4A3B-96A6-E4565AFDBB9B}"/>
              </a:ext>
            </a:extLst>
          </p:cNvPr>
          <p:cNvSpPr txBox="1"/>
          <p:nvPr/>
        </p:nvSpPr>
        <p:spPr>
          <a:xfrm>
            <a:off x="109137" y="2759213"/>
            <a:ext cx="1966945" cy="1200329"/>
          </a:xfrm>
          <a:prstGeom prst="rect">
            <a:avLst/>
          </a:prstGeom>
          <a:noFill/>
        </p:spPr>
        <p:txBody>
          <a:bodyPr wrap="square" rtlCol="0">
            <a:spAutoFit/>
          </a:bodyPr>
          <a:lstStyle/>
          <a:p>
            <a:pPr algn="just"/>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tạo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399C7EC7-662F-4D70-9767-3F96A6E5C020}"/>
              </a:ext>
            </a:extLst>
          </p:cNvPr>
          <p:cNvSpPr txBox="1"/>
          <p:nvPr/>
        </p:nvSpPr>
        <p:spPr>
          <a:xfrm>
            <a:off x="2762537" y="651779"/>
            <a:ext cx="1505389"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Mở</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CE8E807D-92E7-4AD0-9DA4-2E2B723E3A5A}"/>
              </a:ext>
            </a:extLst>
          </p:cNvPr>
          <p:cNvSpPr txBox="1"/>
          <p:nvPr/>
        </p:nvSpPr>
        <p:spPr>
          <a:xfrm>
            <a:off x="4748343" y="467113"/>
            <a:ext cx="1851497" cy="707886"/>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Giới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thiệu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đồ</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vật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tả</a:t>
            </a:r>
            <a:r>
              <a:rPr lang="en-US" sz="2000" b="1"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B47A80BA-BC6C-4126-9AFF-6A1D6B7A643D}"/>
              </a:ext>
            </a:extLst>
          </p:cNvPr>
          <p:cNvSpPr txBox="1"/>
          <p:nvPr/>
        </p:nvSpPr>
        <p:spPr>
          <a:xfrm>
            <a:off x="2694891" y="3334386"/>
            <a:ext cx="1573036"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Thân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69F78F23-F67F-492B-A018-9849B68CF0E5}"/>
              </a:ext>
            </a:extLst>
          </p:cNvPr>
          <p:cNvSpPr txBox="1"/>
          <p:nvPr/>
        </p:nvSpPr>
        <p:spPr>
          <a:xfrm>
            <a:off x="2672919" y="5807345"/>
            <a:ext cx="1249129"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Kết bài:</a:t>
            </a:r>
          </a:p>
        </p:txBody>
      </p:sp>
      <p:sp>
        <p:nvSpPr>
          <p:cNvPr id="8" name="TextBox 7">
            <a:extLst>
              <a:ext uri="{FF2B5EF4-FFF2-40B4-BE49-F238E27FC236}">
                <a16:creationId xmlns:a16="http://schemas.microsoft.com/office/drawing/2014/main" xmlns="" id="{E889E492-9AA6-4AEB-B149-F3D80C94305E}"/>
              </a:ext>
            </a:extLst>
          </p:cNvPr>
          <p:cNvSpPr txBox="1"/>
          <p:nvPr/>
        </p:nvSpPr>
        <p:spPr>
          <a:xfrm>
            <a:off x="4997559" y="2034257"/>
            <a:ext cx="1851497"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Tả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bao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quát</a:t>
            </a:r>
            <a:r>
              <a:rPr lang="en-US" sz="2000" b="1"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xmlns="" id="{B4F58B56-598E-41D1-8CAF-3DB85E2C4483}"/>
              </a:ext>
            </a:extLst>
          </p:cNvPr>
          <p:cNvSpPr txBox="1"/>
          <p:nvPr/>
        </p:nvSpPr>
        <p:spPr>
          <a:xfrm>
            <a:off x="4997559" y="3359378"/>
            <a:ext cx="2278483"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chi </a:t>
            </a:r>
            <a:r>
              <a:rPr lang="en-US" sz="2400" b="1" dirty="0" err="1">
                <a:latin typeface="Arial" panose="020B0604020202020204" pitchFamily="34" charset="0"/>
                <a:cs typeface="Arial" panose="020B0604020202020204" pitchFamily="34" charset="0"/>
              </a:rPr>
              <a:t>tiết</a:t>
            </a:r>
            <a:r>
              <a:rPr lang="en-US" sz="2400" b="1"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9C912EB0-C803-4575-B944-0532D7BE1264}"/>
              </a:ext>
            </a:extLst>
          </p:cNvPr>
          <p:cNvSpPr txBox="1"/>
          <p:nvPr/>
        </p:nvSpPr>
        <p:spPr>
          <a:xfrm>
            <a:off x="4748342" y="5420333"/>
            <a:ext cx="4904964"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Nêu cảm nghĩ, tình cảm của em.</a:t>
            </a:r>
          </a:p>
        </p:txBody>
      </p:sp>
      <p:cxnSp>
        <p:nvCxnSpPr>
          <p:cNvPr id="25" name="Straight Arrow Connector 24">
            <a:extLst>
              <a:ext uri="{FF2B5EF4-FFF2-40B4-BE49-F238E27FC236}">
                <a16:creationId xmlns:a16="http://schemas.microsoft.com/office/drawing/2014/main" xmlns="" id="{2FFA5A1C-F633-4745-ABBD-E574824C908A}"/>
              </a:ext>
            </a:extLst>
          </p:cNvPr>
          <p:cNvCxnSpPr>
            <a:cxnSpLocks/>
            <a:stCxn id="3" idx="3"/>
            <a:endCxn id="4" idx="1"/>
          </p:cNvCxnSpPr>
          <p:nvPr/>
        </p:nvCxnSpPr>
        <p:spPr>
          <a:xfrm flipV="1">
            <a:off x="2076082" y="882612"/>
            <a:ext cx="686455" cy="24767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C520EE4C-DA08-4587-A190-F6B097730DCE}"/>
              </a:ext>
            </a:extLst>
          </p:cNvPr>
          <p:cNvCxnSpPr>
            <a:cxnSpLocks/>
            <a:stCxn id="3" idx="3"/>
            <a:endCxn id="6" idx="1"/>
          </p:cNvCxnSpPr>
          <p:nvPr/>
        </p:nvCxnSpPr>
        <p:spPr>
          <a:xfrm>
            <a:off x="2076082" y="3359378"/>
            <a:ext cx="618809" cy="2058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4C8E6B2-1D9A-407D-AF36-9AF2A0E902A6}"/>
              </a:ext>
            </a:extLst>
          </p:cNvPr>
          <p:cNvCxnSpPr>
            <a:cxnSpLocks/>
            <a:stCxn id="3" idx="3"/>
            <a:endCxn id="7" idx="1"/>
          </p:cNvCxnSpPr>
          <p:nvPr/>
        </p:nvCxnSpPr>
        <p:spPr>
          <a:xfrm>
            <a:off x="2076082" y="3359378"/>
            <a:ext cx="596837" cy="28634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5FA9335-CE74-4566-B27E-8FC1842DD892}"/>
              </a:ext>
            </a:extLst>
          </p:cNvPr>
          <p:cNvCxnSpPr>
            <a:cxnSpLocks/>
            <a:stCxn id="6" idx="3"/>
            <a:endCxn id="8" idx="1"/>
          </p:cNvCxnSpPr>
          <p:nvPr/>
        </p:nvCxnSpPr>
        <p:spPr>
          <a:xfrm flipV="1">
            <a:off x="4267927" y="2234312"/>
            <a:ext cx="729632" cy="13309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A5A92DE-A456-4B67-86A2-5A9547AABE74}"/>
              </a:ext>
            </a:extLst>
          </p:cNvPr>
          <p:cNvCxnSpPr>
            <a:cxnSpLocks/>
            <a:stCxn id="6" idx="3"/>
            <a:endCxn id="9" idx="1"/>
          </p:cNvCxnSpPr>
          <p:nvPr/>
        </p:nvCxnSpPr>
        <p:spPr>
          <a:xfrm>
            <a:off x="4267927" y="3565219"/>
            <a:ext cx="729632" cy="249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826028F-8E95-4BCF-A602-291AA4ECD23C}"/>
              </a:ext>
            </a:extLst>
          </p:cNvPr>
          <p:cNvCxnSpPr>
            <a:cxnSpLocks/>
            <a:stCxn id="4" idx="3"/>
            <a:endCxn id="5" idx="1"/>
          </p:cNvCxnSpPr>
          <p:nvPr/>
        </p:nvCxnSpPr>
        <p:spPr>
          <a:xfrm flipV="1">
            <a:off x="4267926" y="821056"/>
            <a:ext cx="480417" cy="615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7B2AE969-0E81-49D3-98FA-FEA993CB5B80}"/>
              </a:ext>
            </a:extLst>
          </p:cNvPr>
          <p:cNvCxnSpPr>
            <a:cxnSpLocks/>
            <a:stCxn id="7" idx="3"/>
            <a:endCxn id="10" idx="1"/>
          </p:cNvCxnSpPr>
          <p:nvPr/>
        </p:nvCxnSpPr>
        <p:spPr>
          <a:xfrm flipV="1">
            <a:off x="3922048" y="5651166"/>
            <a:ext cx="826294" cy="5716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C1D2B583-57E2-42CF-B89D-1C8AD4B36553}"/>
              </a:ext>
            </a:extLst>
          </p:cNvPr>
          <p:cNvSpPr txBox="1"/>
          <p:nvPr/>
        </p:nvSpPr>
        <p:spPr>
          <a:xfrm>
            <a:off x="4748343" y="6137306"/>
            <a:ext cx="428135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Ý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gìn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xmlns="" id="{03C89F22-39B8-429F-B848-891DCCCB3ECB}"/>
              </a:ext>
            </a:extLst>
          </p:cNvPr>
          <p:cNvCxnSpPr>
            <a:cxnSpLocks/>
            <a:stCxn id="7" idx="3"/>
            <a:endCxn id="13" idx="1"/>
          </p:cNvCxnSpPr>
          <p:nvPr/>
        </p:nvCxnSpPr>
        <p:spPr>
          <a:xfrm>
            <a:off x="3922048" y="6222844"/>
            <a:ext cx="826295" cy="1452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7701EAC1-6E10-49A1-8717-31AC53A42BD0}"/>
              </a:ext>
            </a:extLst>
          </p:cNvPr>
          <p:cNvSpPr txBox="1"/>
          <p:nvPr/>
        </p:nvSpPr>
        <p:spPr>
          <a:xfrm>
            <a:off x="4997557" y="4495516"/>
            <a:ext cx="5534371"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Nêu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a:t>
            </a:r>
          </a:p>
        </p:txBody>
      </p:sp>
      <p:cxnSp>
        <p:nvCxnSpPr>
          <p:cNvPr id="34" name="Straight Arrow Connector 33">
            <a:extLst>
              <a:ext uri="{FF2B5EF4-FFF2-40B4-BE49-F238E27FC236}">
                <a16:creationId xmlns:a16="http://schemas.microsoft.com/office/drawing/2014/main" xmlns="" id="{87EED273-0BBA-4137-9C1A-D266EFD75D52}"/>
              </a:ext>
            </a:extLst>
          </p:cNvPr>
          <p:cNvCxnSpPr>
            <a:cxnSpLocks/>
            <a:stCxn id="6" idx="3"/>
            <a:endCxn id="32" idx="1"/>
          </p:cNvCxnSpPr>
          <p:nvPr/>
        </p:nvCxnSpPr>
        <p:spPr>
          <a:xfrm>
            <a:off x="4267927" y="3565219"/>
            <a:ext cx="729630" cy="11611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E1037105-0F58-4F79-8FEA-95B2752C7DB4}"/>
              </a:ext>
            </a:extLst>
          </p:cNvPr>
          <p:cNvSpPr txBox="1"/>
          <p:nvPr/>
        </p:nvSpPr>
        <p:spPr>
          <a:xfrm>
            <a:off x="7064978" y="236280"/>
            <a:ext cx="298709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từ bao giờ?</a:t>
            </a:r>
          </a:p>
        </p:txBody>
      </p:sp>
      <p:sp>
        <p:nvSpPr>
          <p:cNvPr id="70" name="TextBox 69">
            <a:extLst>
              <a:ext uri="{FF2B5EF4-FFF2-40B4-BE49-F238E27FC236}">
                <a16:creationId xmlns:a16="http://schemas.microsoft.com/office/drawing/2014/main" xmlns="" id="{EC486736-FE8D-4A27-BCD9-BBB8CBE2D62F}"/>
              </a:ext>
            </a:extLst>
          </p:cNvPr>
          <p:cNvSpPr txBox="1"/>
          <p:nvPr/>
        </p:nvSpPr>
        <p:spPr>
          <a:xfrm>
            <a:off x="7038285" y="980600"/>
            <a:ext cx="476727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trong tr</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ờng hợp nào?</a:t>
            </a:r>
          </a:p>
        </p:txBody>
      </p:sp>
      <p:sp>
        <p:nvSpPr>
          <p:cNvPr id="73" name="TextBox 72">
            <a:extLst>
              <a:ext uri="{FF2B5EF4-FFF2-40B4-BE49-F238E27FC236}">
                <a16:creationId xmlns:a16="http://schemas.microsoft.com/office/drawing/2014/main" xmlns="" id="{158E6326-3C91-4755-AC04-148CEFB26CB9}"/>
              </a:ext>
            </a:extLst>
          </p:cNvPr>
          <p:cNvSpPr txBox="1"/>
          <p:nvPr/>
        </p:nvSpPr>
        <p:spPr>
          <a:xfrm>
            <a:off x="7227515" y="1721572"/>
            <a:ext cx="4302226"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hình dạng, kích th</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a:t>
            </a:r>
            <a:endParaRPr lang="en-US" sz="24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xmlns="" id="{A8C581D5-EB00-4A29-A79C-ADBB0433666E}"/>
              </a:ext>
            </a:extLst>
          </p:cNvPr>
          <p:cNvSpPr txBox="1"/>
          <p:nvPr/>
        </p:nvSpPr>
        <p:spPr>
          <a:xfrm>
            <a:off x="7276044" y="2415906"/>
            <a:ext cx="365909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màu sắc, chất liệu</a:t>
            </a:r>
            <a:endParaRPr lang="en-US" sz="2400">
              <a:latin typeface="Arial" panose="020B0604020202020204" pitchFamily="34" charset="0"/>
              <a:cs typeface="Arial" panose="020B0604020202020204" pitchFamily="34" charset="0"/>
            </a:endParaRPr>
          </a:p>
        </p:txBody>
      </p:sp>
      <p:cxnSp>
        <p:nvCxnSpPr>
          <p:cNvPr id="91" name="Straight Arrow Connector 90">
            <a:extLst>
              <a:ext uri="{FF2B5EF4-FFF2-40B4-BE49-F238E27FC236}">
                <a16:creationId xmlns:a16="http://schemas.microsoft.com/office/drawing/2014/main" xmlns="" id="{0EC955F6-3481-48BD-8EFC-EE48AE40CCF6}"/>
              </a:ext>
            </a:extLst>
          </p:cNvPr>
          <p:cNvCxnSpPr>
            <a:cxnSpLocks/>
            <a:stCxn id="5" idx="3"/>
            <a:endCxn id="67" idx="1"/>
          </p:cNvCxnSpPr>
          <p:nvPr/>
        </p:nvCxnSpPr>
        <p:spPr>
          <a:xfrm flipV="1">
            <a:off x="6599840" y="467113"/>
            <a:ext cx="465138" cy="3539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8760A18-EECE-406C-954E-E866043E85D6}"/>
              </a:ext>
            </a:extLst>
          </p:cNvPr>
          <p:cNvCxnSpPr>
            <a:cxnSpLocks/>
            <a:stCxn id="5" idx="3"/>
            <a:endCxn id="70" idx="1"/>
          </p:cNvCxnSpPr>
          <p:nvPr/>
        </p:nvCxnSpPr>
        <p:spPr>
          <a:xfrm>
            <a:off x="6599840" y="821056"/>
            <a:ext cx="438445" cy="3903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CE279D28-95D1-40AB-A60E-7A66B5FE0DCE}"/>
              </a:ext>
            </a:extLst>
          </p:cNvPr>
          <p:cNvCxnSpPr>
            <a:cxnSpLocks/>
            <a:stCxn id="8" idx="3"/>
            <a:endCxn id="73" idx="1"/>
          </p:cNvCxnSpPr>
          <p:nvPr/>
        </p:nvCxnSpPr>
        <p:spPr>
          <a:xfrm flipV="1">
            <a:off x="6849056" y="1952405"/>
            <a:ext cx="378459" cy="2819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4DF567D0-28EE-4D81-8C4D-9366B546EF4D}"/>
              </a:ext>
            </a:extLst>
          </p:cNvPr>
          <p:cNvCxnSpPr>
            <a:cxnSpLocks/>
            <a:stCxn id="8" idx="3"/>
            <a:endCxn id="74" idx="1"/>
          </p:cNvCxnSpPr>
          <p:nvPr/>
        </p:nvCxnSpPr>
        <p:spPr>
          <a:xfrm>
            <a:off x="6849056" y="2234312"/>
            <a:ext cx="426988" cy="4124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xmlns="" id="{48B9B209-2BC5-48CB-AE8D-27B0F8DF38E2}"/>
              </a:ext>
            </a:extLst>
          </p:cNvPr>
          <p:cNvSpPr txBox="1"/>
          <p:nvPr/>
        </p:nvSpPr>
        <p:spPr>
          <a:xfrm>
            <a:off x="7276043" y="3174711"/>
            <a:ext cx="4167012"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từng bộ phận theo trình tự hợp lý</a:t>
            </a:r>
            <a:endParaRPr lang="en-US" sz="2400">
              <a:latin typeface="Arial" panose="020B0604020202020204" pitchFamily="34" charset="0"/>
              <a:cs typeface="Arial" panose="020B0604020202020204" pitchFamily="34" charset="0"/>
            </a:endParaRPr>
          </a:p>
        </p:txBody>
      </p:sp>
      <p:cxnSp>
        <p:nvCxnSpPr>
          <p:cNvPr id="118" name="Straight Arrow Connector 117">
            <a:extLst>
              <a:ext uri="{FF2B5EF4-FFF2-40B4-BE49-F238E27FC236}">
                <a16:creationId xmlns:a16="http://schemas.microsoft.com/office/drawing/2014/main" xmlns="" id="{E9E605E6-8E3D-4398-B6E1-B7686CA0913A}"/>
              </a:ext>
            </a:extLst>
          </p:cNvPr>
          <p:cNvCxnSpPr>
            <a:cxnSpLocks/>
            <a:endCxn id="117" idx="1"/>
          </p:cNvCxnSpPr>
          <p:nvPr/>
        </p:nvCxnSpPr>
        <p:spPr>
          <a:xfrm>
            <a:off x="6599840" y="3565219"/>
            <a:ext cx="676203" cy="249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52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C9D0A22-14EF-4AEA-AEC2-2C72B884B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09" y="88291"/>
            <a:ext cx="11887200" cy="6676494"/>
          </a:xfrm>
          <a:prstGeom prst="rect">
            <a:avLst/>
          </a:prstGeom>
        </p:spPr>
      </p:pic>
      <p:sp>
        <p:nvSpPr>
          <p:cNvPr id="13" name="TextBox 12">
            <a:extLst>
              <a:ext uri="{FF2B5EF4-FFF2-40B4-BE49-F238E27FC236}">
                <a16:creationId xmlns:a16="http://schemas.microsoft.com/office/drawing/2014/main" xmlns="" id="{B938090A-C6FC-4C65-8A67-A7963D6388F0}"/>
              </a:ext>
            </a:extLst>
          </p:cNvPr>
          <p:cNvSpPr txBox="1"/>
          <p:nvPr/>
        </p:nvSpPr>
        <p:spPr>
          <a:xfrm>
            <a:off x="705449" y="3266353"/>
            <a:ext cx="6640497"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latin typeface="HP001 5 hàng" panose="020B0603050302020204" pitchFamily="34" charset="0"/>
                <a:cs typeface="Times New Roman" pitchFamily="18" charset="0"/>
              </a:rPr>
              <a:t>Dàn bài đủ ba phần.</a:t>
            </a:r>
            <a:endParaRPr lang="en-US" sz="2800" b="1">
              <a:latin typeface="HP001 5 hàng" panose="020B0603050302020204" pitchFamily="34" charset="0"/>
            </a:endParaRPr>
          </a:p>
        </p:txBody>
      </p:sp>
      <p:sp>
        <p:nvSpPr>
          <p:cNvPr id="14" name="TextBox 13">
            <a:extLst>
              <a:ext uri="{FF2B5EF4-FFF2-40B4-BE49-F238E27FC236}">
                <a16:creationId xmlns:a16="http://schemas.microsoft.com/office/drawing/2014/main" xmlns="" id="{1C85E8F4-1B9D-46E6-B306-FE9C121D684E}"/>
              </a:ext>
            </a:extLst>
          </p:cNvPr>
          <p:cNvSpPr txBox="1"/>
          <p:nvPr/>
        </p:nvSpPr>
        <p:spPr>
          <a:xfrm>
            <a:off x="705449" y="3981329"/>
            <a:ext cx="11075219" cy="138499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2800" b="1" dirty="0" err="1">
                <a:latin typeface="HP001 5 hàng" panose="020B0603050302020204" pitchFamily="34" charset="0"/>
                <a:cs typeface="Times New Roman" pitchFamily="18" charset="0"/>
              </a:rPr>
              <a:t>Phần</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thân</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bài</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đủ</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các</a:t>
            </a:r>
            <a:r>
              <a:rPr lang="en-US" sz="2800" b="1" dirty="0">
                <a:latin typeface="HP001 5 hàng" panose="020B0603050302020204" pitchFamily="34" charset="0"/>
                <a:cs typeface="Times New Roman" pitchFamily="18" charset="0"/>
              </a:rPr>
              <a:t> ý </a:t>
            </a:r>
            <a:r>
              <a:rPr lang="en-US" sz="2800" b="1" dirty="0" err="1">
                <a:latin typeface="HP001 5 hàng" panose="020B0603050302020204" pitchFamily="34" charset="0"/>
                <a:cs typeface="Times New Roman" pitchFamily="18" charset="0"/>
              </a:rPr>
              <a:t>tả</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bao</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quát</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tả</a:t>
            </a:r>
            <a:r>
              <a:rPr lang="en-US" sz="2800" b="1" dirty="0">
                <a:latin typeface="HP001 5 hàng" panose="020B0603050302020204" pitchFamily="34" charset="0"/>
                <a:cs typeface="Times New Roman" pitchFamily="18" charset="0"/>
              </a:rPr>
              <a:t> chi </a:t>
            </a:r>
            <a:r>
              <a:rPr lang="en-US" sz="2800" b="1" dirty="0" err="1">
                <a:latin typeface="HP001 5 hàng" panose="020B0603050302020204" pitchFamily="34" charset="0"/>
                <a:cs typeface="Times New Roman" pitchFamily="18" charset="0"/>
              </a:rPr>
              <a:t>tiết</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và</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tác</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dụng</a:t>
            </a:r>
            <a:r>
              <a:rPr lang="en-US" sz="2800" b="1" dirty="0">
                <a:latin typeface="HP001 5 hàng" panose="020B0603050302020204" pitchFamily="34" charset="0"/>
                <a:cs typeface="Times New Roman" pitchFamily="18" charset="0"/>
              </a:rPr>
              <a:t> </a:t>
            </a:r>
            <a:r>
              <a:rPr lang="en-US" sz="2800" b="1" dirty="0" err="1">
                <a:latin typeface="HP001 5 hàng" panose="020B0603050302020204" pitchFamily="34" charset="0"/>
                <a:cs typeface="Times New Roman" pitchFamily="18" charset="0"/>
              </a:rPr>
              <a:t>của</a:t>
            </a:r>
            <a:r>
              <a:rPr lang="en-US" sz="2800" b="1" dirty="0">
                <a:latin typeface="HP001 5 hàng" panose="020B0603050302020204" pitchFamily="34" charset="0"/>
                <a:cs typeface="Times New Roman" pitchFamily="18" charset="0"/>
              </a:rPr>
              <a:t> </a:t>
            </a:r>
            <a:r>
              <a:rPr lang="en-US" sz="2800" b="1" dirty="0" err="1" smtClean="0">
                <a:latin typeface="HP001 5 hàng" panose="020B0603050302020204" pitchFamily="34" charset="0"/>
                <a:cs typeface="Times New Roman" pitchFamily="18" charset="0"/>
              </a:rPr>
              <a:t>đồ</a:t>
            </a:r>
            <a:r>
              <a:rPr lang="en-US" sz="2800" b="1" dirty="0" smtClean="0">
                <a:latin typeface="HP001 5 hàng" panose="020B0603050302020204" pitchFamily="34" charset="0"/>
                <a:cs typeface="Times New Roman" pitchFamily="18" charset="0"/>
              </a:rPr>
              <a:t> </a:t>
            </a:r>
            <a:r>
              <a:rPr lang="en-US" sz="2800" b="1" dirty="0" err="1" smtClean="0">
                <a:latin typeface="HP001 5 hàng" panose="020B0603050302020204" pitchFamily="34" charset="0"/>
                <a:cs typeface="Times New Roman" pitchFamily="18" charset="0"/>
              </a:rPr>
              <a:t>vật</a:t>
            </a:r>
            <a:r>
              <a:rPr lang="en-US" sz="2800" b="1" dirty="0" smtClean="0">
                <a:latin typeface="HP001 5 hàng" panose="020B0603050302020204" pitchFamily="34" charset="0"/>
                <a:cs typeface="Times New Roman" pitchFamily="18" charset="0"/>
              </a:rPr>
              <a:t> </a:t>
            </a:r>
            <a:r>
              <a:rPr lang="en-US" sz="2800" b="1" dirty="0" err="1" smtClean="0">
                <a:latin typeface="HP001 5 hàng" panose="020B0603050302020204" pitchFamily="34" charset="0"/>
                <a:cs typeface="Times New Roman" pitchFamily="18" charset="0"/>
              </a:rPr>
              <a:t>đó</a:t>
            </a:r>
            <a:r>
              <a:rPr lang="en-US" sz="2800" b="1" dirty="0" smtClean="0">
                <a:latin typeface="HP001 5 hàng" panose="020B0603050302020204" pitchFamily="34" charset="0"/>
                <a:cs typeface="Times New Roman" pitchFamily="18" charset="0"/>
              </a:rPr>
              <a:t>.</a:t>
            </a:r>
            <a:endParaRPr lang="en-US" sz="2800" b="1" dirty="0">
              <a:latin typeface="HP001 5 hàng" panose="020B0603050302020204" pitchFamily="34" charset="0"/>
            </a:endParaRPr>
          </a:p>
        </p:txBody>
      </p:sp>
      <p:sp>
        <p:nvSpPr>
          <p:cNvPr id="6" name="TextBox 5">
            <a:extLst>
              <a:ext uri="{FF2B5EF4-FFF2-40B4-BE49-F238E27FC236}">
                <a16:creationId xmlns:a16="http://schemas.microsoft.com/office/drawing/2014/main" xmlns="" id="{6DA4F482-E6DD-482D-9BA4-6E58CDCD03BC}"/>
              </a:ext>
            </a:extLst>
          </p:cNvPr>
          <p:cNvSpPr txBox="1"/>
          <p:nvPr/>
        </p:nvSpPr>
        <p:spPr>
          <a:xfrm>
            <a:off x="334391" y="2440639"/>
            <a:ext cx="3603432" cy="584775"/>
          </a:xfrm>
          <a:prstGeom prst="rect">
            <a:avLst/>
          </a:prstGeom>
          <a:noFill/>
        </p:spPr>
        <p:txBody>
          <a:bodyPr wrap="square" rtlCol="0">
            <a:spAutoFit/>
          </a:bodyPr>
          <a:lstStyle/>
          <a:p>
            <a:r>
              <a:rPr lang="en-US" sz="3200" b="1">
                <a:solidFill>
                  <a:srgbClr val="FF0000"/>
                </a:solidFill>
                <a:latin typeface="HP001 5 hàng" panose="020B0603050302020204" pitchFamily="34" charset="0"/>
              </a:rPr>
              <a:t>* Tiêu chí:</a:t>
            </a:r>
          </a:p>
        </p:txBody>
      </p:sp>
      <p:sp>
        <p:nvSpPr>
          <p:cNvPr id="7" name="Arc 6">
            <a:extLst>
              <a:ext uri="{FF2B5EF4-FFF2-40B4-BE49-F238E27FC236}">
                <a16:creationId xmlns:a16="http://schemas.microsoft.com/office/drawing/2014/main" xmlns="" id="{651E2E3C-6690-4784-B191-AFC048B66621}"/>
              </a:ext>
            </a:extLst>
          </p:cNvPr>
          <p:cNvSpPr/>
          <p:nvPr/>
        </p:nvSpPr>
        <p:spPr>
          <a:xfrm flipH="1">
            <a:off x="485310" y="2943188"/>
            <a:ext cx="3772111" cy="523221"/>
          </a:xfrm>
          <a:prstGeom prst="arc">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xmlns="" id="{0072E86A-EA57-422C-B50A-1A46CE01EFEA}"/>
              </a:ext>
            </a:extLst>
          </p:cNvPr>
          <p:cNvSpPr txBox="1"/>
          <p:nvPr/>
        </p:nvSpPr>
        <p:spPr>
          <a:xfrm>
            <a:off x="705448" y="5427577"/>
            <a:ext cx="11349524" cy="68480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2800" b="1">
                <a:latin typeface="HP001 5 hàng" panose="020B0603050302020204" pitchFamily="34" charset="0"/>
                <a:cs typeface="Times New Roman" pitchFamily="18" charset="0"/>
              </a:rPr>
              <a:t>Lựa chọn những đặc điểm nổi bật miêu tả bao quát và hình dáng.</a:t>
            </a:r>
            <a:endParaRPr lang="en-US" sz="2800" b="1">
              <a:latin typeface="HP001 5 hàng" panose="020B0603050302020204" pitchFamily="34" charset="0"/>
            </a:endParaRPr>
          </a:p>
        </p:txBody>
      </p:sp>
    </p:spTree>
    <p:extLst>
      <p:ext uri="{BB962C8B-B14F-4D97-AF65-F5344CB8AC3E}">
        <p14:creationId xmlns:p14="http://schemas.microsoft.com/office/powerpoint/2010/main" val="33582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39BC3B6-B155-4387-8C3E-3D76BF3FB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079" y="4518077"/>
            <a:ext cx="4057094" cy="2288758"/>
          </a:xfrm>
          <a:prstGeom prst="rect">
            <a:avLst/>
          </a:prstGeom>
        </p:spPr>
      </p:pic>
      <p:pic>
        <p:nvPicPr>
          <p:cNvPr id="3" name="Picture 2">
            <a:extLst>
              <a:ext uri="{FF2B5EF4-FFF2-40B4-BE49-F238E27FC236}">
                <a16:creationId xmlns:a16="http://schemas.microsoft.com/office/drawing/2014/main" xmlns="" id="{E5285CB3-D49A-4DC9-A0AF-609986D78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4213" y="-159729"/>
            <a:ext cx="1607959" cy="5822185"/>
          </a:xfrm>
          <a:prstGeom prst="rect">
            <a:avLst/>
          </a:prstGeom>
        </p:spPr>
      </p:pic>
      <p:sp>
        <p:nvSpPr>
          <p:cNvPr id="12" name="TextBox 11">
            <a:extLst>
              <a:ext uri="{FF2B5EF4-FFF2-40B4-BE49-F238E27FC236}">
                <a16:creationId xmlns:a16="http://schemas.microsoft.com/office/drawing/2014/main" xmlns="" id="{C7B9320A-FF1E-4E3F-B137-405720613BE7}"/>
              </a:ext>
            </a:extLst>
          </p:cNvPr>
          <p:cNvSpPr txBox="1"/>
          <p:nvPr/>
        </p:nvSpPr>
        <p:spPr>
          <a:xfrm>
            <a:off x="650999" y="607605"/>
            <a:ext cx="2573624" cy="769441"/>
          </a:xfrm>
          <a:prstGeom prst="rect">
            <a:avLst/>
          </a:prstGeom>
          <a:noFill/>
        </p:spPr>
        <p:txBody>
          <a:bodyPr wrap="square" rtlCol="0">
            <a:spAutoFit/>
          </a:bodyPr>
          <a:lstStyle/>
          <a:p>
            <a:r>
              <a:rPr lang="en-US" sz="4400" b="1">
                <a:solidFill>
                  <a:srgbClr val="FF0000"/>
                </a:solidFill>
                <a:latin typeface="HP001 5 hàng" panose="020B0603050302020204" pitchFamily="34" charset="0"/>
              </a:rPr>
              <a:t>* Lưu ý:</a:t>
            </a:r>
          </a:p>
        </p:txBody>
      </p:sp>
      <p:sp>
        <p:nvSpPr>
          <p:cNvPr id="13" name="TextBox 12">
            <a:extLst>
              <a:ext uri="{FF2B5EF4-FFF2-40B4-BE49-F238E27FC236}">
                <a16:creationId xmlns:a16="http://schemas.microsoft.com/office/drawing/2014/main" xmlns="" id="{B938090A-C6FC-4C65-8A67-A7963D6388F0}"/>
              </a:ext>
            </a:extLst>
          </p:cNvPr>
          <p:cNvSpPr txBox="1"/>
          <p:nvPr/>
        </p:nvSpPr>
        <p:spPr>
          <a:xfrm>
            <a:off x="1706893" y="1601895"/>
            <a:ext cx="8778213" cy="3347070"/>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văn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được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sinh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động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viết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chúng</a:t>
            </a:r>
            <a:r>
              <a:rPr lang="en-US" sz="3600" b="1" dirty="0">
                <a:latin typeface="Arial" panose="020B0604020202020204" pitchFamily="34" charset="0"/>
                <a:cs typeface="Arial" panose="020B0604020202020204" pitchFamily="34" charset="0"/>
              </a:rPr>
              <a:t> ta </a:t>
            </a:r>
            <a:r>
              <a:rPr lang="en-US" sz="3600" b="1" dirty="0" err="1">
                <a:latin typeface="Arial" panose="020B0604020202020204" pitchFamily="34" charset="0"/>
                <a:cs typeface="Arial" panose="020B0604020202020204" pitchFamily="34" charset="0"/>
              </a:rPr>
              <a:t>nên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dụng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pháp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nghệ</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thuật</a:t>
            </a:r>
            <a:r>
              <a:rPr lang="en-US" sz="3600" b="1" dirty="0">
                <a:latin typeface="Arial" panose="020B0604020202020204" pitchFamily="34" charset="0"/>
                <a:cs typeface="Arial" panose="020B0604020202020204" pitchFamily="34" charset="0"/>
              </a:rPr>
              <a:t>, so </a:t>
            </a:r>
            <a:r>
              <a:rPr lang="en-US" sz="3600" b="1" dirty="0" err="1">
                <a:latin typeface="Arial" panose="020B0604020202020204" pitchFamily="34" charset="0"/>
                <a:cs typeface="Arial" panose="020B0604020202020204" pitchFamily="34" charset="0"/>
              </a:rPr>
              <a:t>sánh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nhân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hóa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những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từ</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ngữ</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gợi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gợi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cảm</a:t>
            </a:r>
            <a:r>
              <a:rPr lang="en-US" sz="3600" b="1" dirty="0">
                <a:latin typeface="Arial" panose="020B0604020202020204" pitchFamily="34" charset="0"/>
                <a:cs typeface="Arial" panose="020B0604020202020204" pitchFamily="34" charset="0"/>
              </a:rPr>
              <a:t>.</a:t>
            </a:r>
          </a:p>
        </p:txBody>
      </p:sp>
      <p:sp>
        <p:nvSpPr>
          <p:cNvPr id="5" name="Arc 4">
            <a:extLst>
              <a:ext uri="{FF2B5EF4-FFF2-40B4-BE49-F238E27FC236}">
                <a16:creationId xmlns:a16="http://schemas.microsoft.com/office/drawing/2014/main" xmlns="" id="{411F6C1D-AEA4-4FD0-B3C8-B097015E3B7F}"/>
              </a:ext>
            </a:extLst>
          </p:cNvPr>
          <p:cNvSpPr/>
          <p:nvPr/>
        </p:nvSpPr>
        <p:spPr>
          <a:xfrm flipH="1">
            <a:off x="1006106" y="1238977"/>
            <a:ext cx="3479145" cy="568957"/>
          </a:xfrm>
          <a:prstGeom prst="arc">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901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9505FB7F-94E5-49F9-B853-D05E4B53D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50" y="44572"/>
            <a:ext cx="11518174" cy="5705192"/>
          </a:xfrm>
          <a:prstGeom prst="rect">
            <a:avLst/>
          </a:prstGeom>
        </p:spPr>
      </p:pic>
      <p:sp>
        <p:nvSpPr>
          <p:cNvPr id="12" name="TextBox 11">
            <a:extLst>
              <a:ext uri="{FF2B5EF4-FFF2-40B4-BE49-F238E27FC236}">
                <a16:creationId xmlns:a16="http://schemas.microsoft.com/office/drawing/2014/main" xmlns="" id="{C7B9320A-FF1E-4E3F-B137-405720613BE7}"/>
              </a:ext>
            </a:extLst>
          </p:cNvPr>
          <p:cNvSpPr txBox="1"/>
          <p:nvPr/>
        </p:nvSpPr>
        <p:spPr>
          <a:xfrm>
            <a:off x="2931110" y="2197316"/>
            <a:ext cx="6835806" cy="707886"/>
          </a:xfrm>
          <a:prstGeom prst="rect">
            <a:avLst/>
          </a:prstGeom>
          <a:noFill/>
        </p:spPr>
        <p:txBody>
          <a:bodyPr wrap="square" rtlCol="0">
            <a:spAutoFit/>
          </a:bodyPr>
          <a:lstStyle/>
          <a:p>
            <a:r>
              <a:rPr lang="en-US" sz="4000" b="1" dirty="0">
                <a:solidFill>
                  <a:srgbClr val="FF0000"/>
                </a:solidFill>
                <a:latin typeface="HP001 5 hàng" panose="020B0603050302020204" pitchFamily="34" charset="0"/>
              </a:rPr>
              <a:t>* </a:t>
            </a:r>
            <a:r>
              <a:rPr lang="en-US" sz="4000" b="1" dirty="0" err="1">
                <a:solidFill>
                  <a:srgbClr val="FF0000"/>
                </a:solidFill>
                <a:latin typeface="HP001 5 hàng" panose="020B0603050302020204" pitchFamily="34" charset="0"/>
              </a:rPr>
              <a:t>Thực</a:t>
            </a:r>
            <a:r>
              <a:rPr lang="en-US" sz="4000" b="1" dirty="0">
                <a:solidFill>
                  <a:srgbClr val="FF0000"/>
                </a:solidFill>
                <a:latin typeface="HP001 5 hàng" panose="020B0603050302020204" pitchFamily="34" charset="0"/>
              </a:rPr>
              <a:t> </a:t>
            </a:r>
            <a:r>
              <a:rPr lang="en-US" sz="4000" b="1" dirty="0" err="1">
                <a:solidFill>
                  <a:srgbClr val="FF0000"/>
                </a:solidFill>
                <a:latin typeface="HP001 5 hàng" panose="020B0603050302020204" pitchFamily="34" charset="0"/>
              </a:rPr>
              <a:t>hành</a:t>
            </a:r>
            <a:r>
              <a:rPr lang="en-US" sz="4000" b="1" dirty="0">
                <a:solidFill>
                  <a:srgbClr val="FF0000"/>
                </a:solidFill>
                <a:latin typeface="HP001 5 hàng" panose="020B0603050302020204" pitchFamily="34" charset="0"/>
              </a:rPr>
              <a:t>, </a:t>
            </a:r>
            <a:r>
              <a:rPr lang="en-US" sz="4000" b="1" dirty="0" err="1">
                <a:solidFill>
                  <a:srgbClr val="FF0000"/>
                </a:solidFill>
                <a:latin typeface="HP001 5 hàng" panose="020B0603050302020204" pitchFamily="34" charset="0"/>
              </a:rPr>
              <a:t>luyện</a:t>
            </a:r>
            <a:r>
              <a:rPr lang="en-US" sz="4000" b="1" dirty="0">
                <a:solidFill>
                  <a:srgbClr val="FF0000"/>
                </a:solidFill>
                <a:latin typeface="HP001 5 hàng" panose="020B0603050302020204" pitchFamily="34" charset="0"/>
              </a:rPr>
              <a:t> </a:t>
            </a:r>
            <a:r>
              <a:rPr lang="en-US" sz="4000" b="1" dirty="0" err="1">
                <a:solidFill>
                  <a:srgbClr val="FF0000"/>
                </a:solidFill>
                <a:latin typeface="HP001 5 hàng" panose="020B0603050302020204" pitchFamily="34" charset="0"/>
              </a:rPr>
              <a:t>tập</a:t>
            </a:r>
            <a:r>
              <a:rPr lang="en-US" sz="4000" b="1" dirty="0">
                <a:solidFill>
                  <a:srgbClr val="FF0000"/>
                </a:solidFill>
                <a:latin typeface="HP001 5 hàng" panose="020B0603050302020204" pitchFamily="34" charset="0"/>
              </a:rPr>
              <a:t>:</a:t>
            </a:r>
          </a:p>
        </p:txBody>
      </p:sp>
      <p:sp>
        <p:nvSpPr>
          <p:cNvPr id="13" name="TextBox 12">
            <a:extLst>
              <a:ext uri="{FF2B5EF4-FFF2-40B4-BE49-F238E27FC236}">
                <a16:creationId xmlns:a16="http://schemas.microsoft.com/office/drawing/2014/main" xmlns="" id="{B938090A-C6FC-4C65-8A67-A7963D6388F0}"/>
              </a:ext>
            </a:extLst>
          </p:cNvPr>
          <p:cNvSpPr txBox="1"/>
          <p:nvPr/>
        </p:nvSpPr>
        <p:spPr>
          <a:xfrm>
            <a:off x="945398" y="3045688"/>
            <a:ext cx="11246602" cy="646331"/>
          </a:xfrm>
          <a:prstGeom prst="rect">
            <a:avLst/>
          </a:prstGeom>
          <a:noFill/>
        </p:spPr>
        <p:txBody>
          <a:bodyPr wrap="square" rtlCol="0">
            <a:spAutoFit/>
          </a:bodyPr>
          <a:lstStyle/>
          <a:p>
            <a:r>
              <a:rPr lang="en-US" sz="3600" b="1" dirty="0" err="1" smtClean="0">
                <a:latin typeface="HP001 5 hàng" panose="020B0603050302020204" pitchFamily="34" charset="0"/>
              </a:rPr>
              <a:t>Lập</a:t>
            </a:r>
            <a:r>
              <a:rPr lang="en-US" sz="3600" b="1" dirty="0" smtClean="0">
                <a:latin typeface="HP001 5 hàng" panose="020B0603050302020204" pitchFamily="34" charset="0"/>
              </a:rPr>
              <a:t> </a:t>
            </a:r>
            <a:r>
              <a:rPr lang="en-US" sz="3600" b="1" dirty="0" err="1" smtClean="0">
                <a:latin typeface="HP001 5 hàng" panose="020B0603050302020204" pitchFamily="34" charset="0"/>
              </a:rPr>
              <a:t>dàn</a:t>
            </a:r>
            <a:r>
              <a:rPr lang="en-US" sz="3600" b="1" dirty="0" smtClean="0">
                <a:latin typeface="HP001 5 hàng" panose="020B0603050302020204" pitchFamily="34" charset="0"/>
              </a:rPr>
              <a:t> ý chi </a:t>
            </a:r>
            <a:r>
              <a:rPr lang="en-US" sz="3600" b="1" dirty="0" err="1" smtClean="0">
                <a:latin typeface="HP001 5 hàng" panose="020B0603050302020204" pitchFamily="34" charset="0"/>
              </a:rPr>
              <a:t>tiết</a:t>
            </a:r>
            <a:r>
              <a:rPr lang="en-US" sz="3600" b="1" dirty="0" smtClean="0">
                <a:latin typeface="HP001 5 hàng" panose="020B0603050302020204" pitchFamily="34" charset="0"/>
              </a:rPr>
              <a:t> </a:t>
            </a:r>
            <a:r>
              <a:rPr lang="en-US" sz="3600" b="1" dirty="0" err="1" smtClean="0">
                <a:latin typeface="HP001 5 hàng" panose="020B0603050302020204" pitchFamily="34" charset="0"/>
              </a:rPr>
              <a:t>bài</a:t>
            </a:r>
            <a:r>
              <a:rPr lang="en-US" sz="3600" b="1" dirty="0" smtClean="0">
                <a:latin typeface="HP001 5 hàng" panose="020B0603050302020204" pitchFamily="34" charset="0"/>
              </a:rPr>
              <a:t> </a:t>
            </a:r>
            <a:r>
              <a:rPr lang="en-US" sz="3600" b="1" dirty="0" err="1" smtClean="0">
                <a:latin typeface="HP001 5 hàng" panose="020B0603050302020204" pitchFamily="34" charset="0"/>
              </a:rPr>
              <a:t>văn</a:t>
            </a:r>
            <a:r>
              <a:rPr lang="en-US" sz="3600" b="1" dirty="0" smtClean="0">
                <a:latin typeface="HP001 5 hàng" panose="020B0603050302020204" pitchFamily="34" charset="0"/>
              </a:rPr>
              <a:t> </a:t>
            </a:r>
            <a:r>
              <a:rPr lang="en-US" sz="3600" b="1" dirty="0" err="1" smtClean="0">
                <a:latin typeface="HP001 5 hàng" panose="020B0603050302020204" pitchFamily="34" charset="0"/>
              </a:rPr>
              <a:t>miêu</a:t>
            </a:r>
            <a:r>
              <a:rPr lang="en-US" sz="3600" b="1" dirty="0" smtClean="0">
                <a:latin typeface="HP001 5 hàng" panose="020B0603050302020204" pitchFamily="34" charset="0"/>
              </a:rPr>
              <a:t> </a:t>
            </a:r>
            <a:r>
              <a:rPr lang="en-US" sz="3600" b="1" dirty="0" err="1">
                <a:latin typeface="HP001 5 hàng" panose="020B0603050302020204" pitchFamily="34" charset="0"/>
              </a:rPr>
              <a:t>tả</a:t>
            </a:r>
            <a:r>
              <a:rPr lang="en-US" sz="3600" b="1" dirty="0">
                <a:latin typeface="HP001 5 hàng" panose="020B0603050302020204" pitchFamily="34" charset="0"/>
              </a:rPr>
              <a:t> </a:t>
            </a:r>
            <a:r>
              <a:rPr lang="en-US" sz="3600" b="1" dirty="0" err="1" smtClean="0">
                <a:latin typeface="HP001 5 hàng" panose="020B0603050302020204" pitchFamily="34" charset="0"/>
              </a:rPr>
              <a:t>đồng</a:t>
            </a:r>
            <a:r>
              <a:rPr lang="en-US" sz="3600" b="1" dirty="0" smtClean="0">
                <a:latin typeface="HP001 5 hàng" panose="020B0603050302020204" pitchFamily="34" charset="0"/>
              </a:rPr>
              <a:t> </a:t>
            </a:r>
            <a:r>
              <a:rPr lang="en-US" sz="3600" b="1" dirty="0" err="1" smtClean="0">
                <a:latin typeface="HP001 5 hàng" panose="020B0603050302020204" pitchFamily="34" charset="0"/>
              </a:rPr>
              <a:t>hồ</a:t>
            </a:r>
            <a:r>
              <a:rPr lang="en-US" sz="3600" b="1" dirty="0" smtClean="0">
                <a:latin typeface="HP001 5 hàng" panose="020B0603050302020204" pitchFamily="34" charset="0"/>
              </a:rPr>
              <a:t> </a:t>
            </a:r>
            <a:r>
              <a:rPr lang="en-US" sz="3600" b="1" dirty="0" err="1" smtClean="0">
                <a:latin typeface="HP001 5 hàng" panose="020B0603050302020204" pitchFamily="34" charset="0"/>
              </a:rPr>
              <a:t>treo</a:t>
            </a:r>
            <a:r>
              <a:rPr lang="en-US" sz="3600" b="1" dirty="0" smtClean="0">
                <a:latin typeface="HP001 5 hàng" panose="020B0603050302020204" pitchFamily="34" charset="0"/>
              </a:rPr>
              <a:t> </a:t>
            </a:r>
            <a:r>
              <a:rPr lang="en-US" sz="3600" b="1" dirty="0" err="1" smtClean="0">
                <a:latin typeface="HP001 5 hàng" panose="020B0603050302020204" pitchFamily="34" charset="0"/>
              </a:rPr>
              <a:t>tường</a:t>
            </a:r>
            <a:endParaRPr lang="en-US" sz="3600" b="1" dirty="0">
              <a:latin typeface="HP001 5 hàng" panose="020B0603050302020204" pitchFamily="34" charset="0"/>
            </a:endParaRPr>
          </a:p>
        </p:txBody>
      </p:sp>
      <p:sp>
        <p:nvSpPr>
          <p:cNvPr id="21" name="TextBox 20">
            <a:extLst>
              <a:ext uri="{FF2B5EF4-FFF2-40B4-BE49-F238E27FC236}">
                <a16:creationId xmlns:a16="http://schemas.microsoft.com/office/drawing/2014/main" xmlns="" id="{766E88DC-731E-4AE0-A7E0-5C5C5458028D}"/>
              </a:ext>
            </a:extLst>
          </p:cNvPr>
          <p:cNvSpPr txBox="1"/>
          <p:nvPr/>
        </p:nvSpPr>
        <p:spPr>
          <a:xfrm>
            <a:off x="3519997" y="4842656"/>
            <a:ext cx="6176477" cy="646331"/>
          </a:xfrm>
          <a:prstGeom prst="rect">
            <a:avLst/>
          </a:prstGeom>
          <a:noFill/>
        </p:spPr>
        <p:txBody>
          <a:bodyPr wrap="square" rtlCol="0">
            <a:spAutoFit/>
          </a:bodyPr>
          <a:lstStyle/>
          <a:p>
            <a:pPr marL="571500" indent="-571500">
              <a:buFont typeface="Wingdings" panose="05000000000000000000" pitchFamily="2" charset="2"/>
              <a:buChar char="ü"/>
            </a:pPr>
            <a:r>
              <a:rPr lang="en-US" sz="3600" b="1" dirty="0" err="1">
                <a:solidFill>
                  <a:srgbClr val="002060"/>
                </a:solidFill>
                <a:latin typeface="HP001 5 hàng" panose="020B0603050302020204" pitchFamily="34" charset="0"/>
              </a:rPr>
              <a:t>Đề</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bài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yêu</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cầu</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gì</a:t>
            </a:r>
            <a:r>
              <a:rPr lang="en-US" sz="3600" b="1" dirty="0">
                <a:solidFill>
                  <a:srgbClr val="002060"/>
                </a:solidFill>
                <a:latin typeface="HP001 5 hàng" panose="020B0603050302020204" pitchFamily="34" charset="0"/>
              </a:rPr>
              <a:t>?</a:t>
            </a:r>
          </a:p>
        </p:txBody>
      </p:sp>
      <p:sp>
        <p:nvSpPr>
          <p:cNvPr id="22" name="TextBox 21">
            <a:extLst>
              <a:ext uri="{FF2B5EF4-FFF2-40B4-BE49-F238E27FC236}">
                <a16:creationId xmlns:a16="http://schemas.microsoft.com/office/drawing/2014/main" xmlns="" id="{CAD4EC3C-B312-4C15-860C-56ADAC459572}"/>
              </a:ext>
            </a:extLst>
          </p:cNvPr>
          <p:cNvSpPr txBox="1"/>
          <p:nvPr/>
        </p:nvSpPr>
        <p:spPr>
          <a:xfrm>
            <a:off x="3414945" y="5890250"/>
            <a:ext cx="6610003" cy="646331"/>
          </a:xfrm>
          <a:prstGeom prst="rect">
            <a:avLst/>
          </a:prstGeom>
          <a:noFill/>
        </p:spPr>
        <p:txBody>
          <a:bodyPr wrap="square" rtlCol="0">
            <a:spAutoFit/>
          </a:bodyPr>
          <a:lstStyle/>
          <a:p>
            <a:pPr marL="571500" indent="-571500">
              <a:buFont typeface="Wingdings" panose="05000000000000000000" pitchFamily="2" charset="2"/>
              <a:buChar char="ü"/>
            </a:pPr>
            <a:r>
              <a:rPr lang="en-US" sz="3600" b="1" dirty="0" err="1">
                <a:solidFill>
                  <a:srgbClr val="002060"/>
                </a:solidFill>
                <a:latin typeface="HP001 5 hàng" panose="020B0603050302020204" pitchFamily="34" charset="0"/>
              </a:rPr>
              <a:t>Nêu</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đối</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tượng</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cần</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miêu</a:t>
            </a:r>
            <a:r>
              <a:rPr lang="en-US" sz="3600" b="1" dirty="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tả</a:t>
            </a:r>
            <a:r>
              <a:rPr lang="en-US" sz="3600" b="1" dirty="0" smtClean="0">
                <a:solidFill>
                  <a:srgbClr val="002060"/>
                </a:solidFill>
                <a:latin typeface="HP001 5 hàng" panose="020B0603050302020204" pitchFamily="34" charset="0"/>
              </a:rPr>
              <a:t>.</a:t>
            </a:r>
            <a:endParaRPr lang="en-US" sz="3600" b="1" dirty="0">
              <a:solidFill>
                <a:srgbClr val="002060"/>
              </a:solidFill>
              <a:latin typeface="HP001 5 hàng" panose="020B0603050302020204" pitchFamily="34" charset="0"/>
            </a:endParaRPr>
          </a:p>
        </p:txBody>
      </p:sp>
      <p:cxnSp>
        <p:nvCxnSpPr>
          <p:cNvPr id="24" name="Straight Connector 23">
            <a:extLst>
              <a:ext uri="{FF2B5EF4-FFF2-40B4-BE49-F238E27FC236}">
                <a16:creationId xmlns:a16="http://schemas.microsoft.com/office/drawing/2014/main" xmlns="" id="{6378465C-D42D-42A7-805B-65222E5C4644}"/>
              </a:ext>
            </a:extLst>
          </p:cNvPr>
          <p:cNvCxnSpPr>
            <a:cxnSpLocks/>
          </p:cNvCxnSpPr>
          <p:nvPr/>
        </p:nvCxnSpPr>
        <p:spPr>
          <a:xfrm>
            <a:off x="953297" y="3604679"/>
            <a:ext cx="371169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6EEF9B7E-CBAF-4B57-89DC-A1FC0C82C664}"/>
              </a:ext>
            </a:extLst>
          </p:cNvPr>
          <p:cNvCxnSpPr>
            <a:cxnSpLocks/>
          </p:cNvCxnSpPr>
          <p:nvPr/>
        </p:nvCxnSpPr>
        <p:spPr>
          <a:xfrm>
            <a:off x="8356700" y="3604679"/>
            <a:ext cx="33364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9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0919695-C9B7-46F9-A33E-5A1E03686039}"/>
              </a:ext>
            </a:extLst>
          </p:cNvPr>
          <p:cNvPicPr>
            <a:picLocks noChangeAspect="1"/>
          </p:cNvPicPr>
          <p:nvPr/>
        </p:nvPicPr>
        <p:blipFill>
          <a:blip r:embed="rId2"/>
          <a:stretch>
            <a:fillRect/>
          </a:stretch>
        </p:blipFill>
        <p:spPr>
          <a:xfrm>
            <a:off x="0" y="0"/>
            <a:ext cx="12192000" cy="6772656"/>
          </a:xfrm>
          <a:prstGeom prst="rect">
            <a:avLst/>
          </a:prstGeom>
        </p:spPr>
      </p:pic>
      <p:sp>
        <p:nvSpPr>
          <p:cNvPr id="3" name="TextBox 2">
            <a:extLst>
              <a:ext uri="{FF2B5EF4-FFF2-40B4-BE49-F238E27FC236}">
                <a16:creationId xmlns:a16="http://schemas.microsoft.com/office/drawing/2014/main" xmlns="" id="{857FF9D3-4D39-4A3B-96A6-E4565AFDBB9B}"/>
              </a:ext>
            </a:extLst>
          </p:cNvPr>
          <p:cNvSpPr txBox="1"/>
          <p:nvPr/>
        </p:nvSpPr>
        <p:spPr>
          <a:xfrm>
            <a:off x="179274" y="2786163"/>
            <a:ext cx="1870693" cy="1200329"/>
          </a:xfrm>
          <a:prstGeom prst="rect">
            <a:avLst/>
          </a:prstGeom>
          <a:noFill/>
        </p:spPr>
        <p:txBody>
          <a:bodyPr wrap="square" rtlCol="0">
            <a:spAutoFit/>
          </a:bodyPr>
          <a:lstStyle/>
          <a:p>
            <a:pPr algn="just"/>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tạo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399C7EC7-662F-4D70-9767-3F96A6E5C020}"/>
              </a:ext>
            </a:extLst>
          </p:cNvPr>
          <p:cNvSpPr txBox="1"/>
          <p:nvPr/>
        </p:nvSpPr>
        <p:spPr>
          <a:xfrm>
            <a:off x="2762537" y="651779"/>
            <a:ext cx="1505389"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Mở</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CE8E807D-92E7-4AD0-9DA4-2E2B723E3A5A}"/>
              </a:ext>
            </a:extLst>
          </p:cNvPr>
          <p:cNvSpPr txBox="1"/>
          <p:nvPr/>
        </p:nvSpPr>
        <p:spPr>
          <a:xfrm>
            <a:off x="4748343" y="467113"/>
            <a:ext cx="1851497" cy="707886"/>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Giới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thiệu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đồ</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vật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tả</a:t>
            </a:r>
            <a:r>
              <a:rPr lang="en-US" sz="2000" b="1"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B47A80BA-BC6C-4126-9AFF-6A1D6B7A643D}"/>
              </a:ext>
            </a:extLst>
          </p:cNvPr>
          <p:cNvSpPr txBox="1"/>
          <p:nvPr/>
        </p:nvSpPr>
        <p:spPr>
          <a:xfrm>
            <a:off x="2694891" y="3334386"/>
            <a:ext cx="1573036"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Thân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69F78F23-F67F-492B-A018-9849B68CF0E5}"/>
              </a:ext>
            </a:extLst>
          </p:cNvPr>
          <p:cNvSpPr txBox="1"/>
          <p:nvPr/>
        </p:nvSpPr>
        <p:spPr>
          <a:xfrm>
            <a:off x="2672919" y="5807345"/>
            <a:ext cx="1249129"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Kết bài:</a:t>
            </a:r>
          </a:p>
        </p:txBody>
      </p:sp>
      <p:sp>
        <p:nvSpPr>
          <p:cNvPr id="8" name="TextBox 7">
            <a:extLst>
              <a:ext uri="{FF2B5EF4-FFF2-40B4-BE49-F238E27FC236}">
                <a16:creationId xmlns:a16="http://schemas.microsoft.com/office/drawing/2014/main" xmlns="" id="{E889E492-9AA6-4AEB-B149-F3D80C94305E}"/>
              </a:ext>
            </a:extLst>
          </p:cNvPr>
          <p:cNvSpPr txBox="1"/>
          <p:nvPr/>
        </p:nvSpPr>
        <p:spPr>
          <a:xfrm>
            <a:off x="4997559" y="2034257"/>
            <a:ext cx="1851497"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Tả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bao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quát</a:t>
            </a:r>
            <a:r>
              <a:rPr lang="en-US" sz="2000" b="1"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xmlns="" id="{B4F58B56-598E-41D1-8CAF-3DB85E2C4483}"/>
              </a:ext>
            </a:extLst>
          </p:cNvPr>
          <p:cNvSpPr txBox="1"/>
          <p:nvPr/>
        </p:nvSpPr>
        <p:spPr>
          <a:xfrm>
            <a:off x="4997559" y="3359378"/>
            <a:ext cx="2278483"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Tả</a:t>
            </a:r>
            <a:r>
              <a:rPr lang="en-US" sz="2400" b="1" dirty="0">
                <a:latin typeface="Arial" panose="020B0604020202020204" pitchFamily="34" charset="0"/>
                <a:cs typeface="Arial" panose="020B0604020202020204" pitchFamily="34" charset="0"/>
              </a:rPr>
              <a:t> chi </a:t>
            </a:r>
            <a:r>
              <a:rPr lang="en-US" sz="2400" b="1" dirty="0" err="1">
                <a:latin typeface="Arial" panose="020B0604020202020204" pitchFamily="34" charset="0"/>
                <a:cs typeface="Arial" panose="020B0604020202020204" pitchFamily="34" charset="0"/>
              </a:rPr>
              <a:t>tiết</a:t>
            </a:r>
            <a:r>
              <a:rPr lang="en-US" sz="2400" b="1"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9C912EB0-C803-4575-B944-0532D7BE1264}"/>
              </a:ext>
            </a:extLst>
          </p:cNvPr>
          <p:cNvSpPr txBox="1"/>
          <p:nvPr/>
        </p:nvSpPr>
        <p:spPr>
          <a:xfrm>
            <a:off x="4748342" y="5420333"/>
            <a:ext cx="4904964"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Nêu cảm nghĩ, tình cảm của em.</a:t>
            </a:r>
          </a:p>
        </p:txBody>
      </p:sp>
      <p:cxnSp>
        <p:nvCxnSpPr>
          <p:cNvPr id="25" name="Straight Arrow Connector 24">
            <a:extLst>
              <a:ext uri="{FF2B5EF4-FFF2-40B4-BE49-F238E27FC236}">
                <a16:creationId xmlns:a16="http://schemas.microsoft.com/office/drawing/2014/main" xmlns="" id="{2FFA5A1C-F633-4745-ABBD-E574824C908A}"/>
              </a:ext>
            </a:extLst>
          </p:cNvPr>
          <p:cNvCxnSpPr>
            <a:cxnSpLocks/>
            <a:stCxn id="3" idx="3"/>
            <a:endCxn id="4" idx="1"/>
          </p:cNvCxnSpPr>
          <p:nvPr/>
        </p:nvCxnSpPr>
        <p:spPr>
          <a:xfrm flipV="1">
            <a:off x="2049967" y="882612"/>
            <a:ext cx="712570" cy="25037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C520EE4C-DA08-4587-A190-F6B097730DCE}"/>
              </a:ext>
            </a:extLst>
          </p:cNvPr>
          <p:cNvCxnSpPr>
            <a:cxnSpLocks/>
            <a:stCxn id="3" idx="3"/>
            <a:endCxn id="6" idx="1"/>
          </p:cNvCxnSpPr>
          <p:nvPr/>
        </p:nvCxnSpPr>
        <p:spPr>
          <a:xfrm>
            <a:off x="2049967" y="3386328"/>
            <a:ext cx="644924" cy="1788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4C8E6B2-1D9A-407D-AF36-9AF2A0E902A6}"/>
              </a:ext>
            </a:extLst>
          </p:cNvPr>
          <p:cNvCxnSpPr>
            <a:cxnSpLocks/>
            <a:stCxn id="3" idx="3"/>
            <a:endCxn id="7" idx="1"/>
          </p:cNvCxnSpPr>
          <p:nvPr/>
        </p:nvCxnSpPr>
        <p:spPr>
          <a:xfrm>
            <a:off x="2049967" y="3386328"/>
            <a:ext cx="622952" cy="28365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5FA9335-CE74-4566-B27E-8FC1842DD892}"/>
              </a:ext>
            </a:extLst>
          </p:cNvPr>
          <p:cNvCxnSpPr>
            <a:cxnSpLocks/>
            <a:stCxn id="6" idx="3"/>
            <a:endCxn id="8" idx="1"/>
          </p:cNvCxnSpPr>
          <p:nvPr/>
        </p:nvCxnSpPr>
        <p:spPr>
          <a:xfrm flipV="1">
            <a:off x="4267927" y="2234312"/>
            <a:ext cx="729632" cy="13309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A5A92DE-A456-4B67-86A2-5A9547AABE74}"/>
              </a:ext>
            </a:extLst>
          </p:cNvPr>
          <p:cNvCxnSpPr>
            <a:cxnSpLocks/>
            <a:stCxn id="6" idx="3"/>
            <a:endCxn id="9" idx="1"/>
          </p:cNvCxnSpPr>
          <p:nvPr/>
        </p:nvCxnSpPr>
        <p:spPr>
          <a:xfrm>
            <a:off x="4267927" y="3565219"/>
            <a:ext cx="729632" cy="249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826028F-8E95-4BCF-A602-291AA4ECD23C}"/>
              </a:ext>
            </a:extLst>
          </p:cNvPr>
          <p:cNvCxnSpPr>
            <a:cxnSpLocks/>
            <a:stCxn id="4" idx="3"/>
            <a:endCxn id="5" idx="1"/>
          </p:cNvCxnSpPr>
          <p:nvPr/>
        </p:nvCxnSpPr>
        <p:spPr>
          <a:xfrm flipV="1">
            <a:off x="4267926" y="821056"/>
            <a:ext cx="480417" cy="615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7B2AE969-0E81-49D3-98FA-FEA993CB5B80}"/>
              </a:ext>
            </a:extLst>
          </p:cNvPr>
          <p:cNvCxnSpPr>
            <a:cxnSpLocks/>
            <a:stCxn id="7" idx="3"/>
            <a:endCxn id="10" idx="1"/>
          </p:cNvCxnSpPr>
          <p:nvPr/>
        </p:nvCxnSpPr>
        <p:spPr>
          <a:xfrm flipV="1">
            <a:off x="3922048" y="5651166"/>
            <a:ext cx="826294" cy="5716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C1D2B583-57E2-42CF-B89D-1C8AD4B36553}"/>
              </a:ext>
            </a:extLst>
          </p:cNvPr>
          <p:cNvSpPr txBox="1"/>
          <p:nvPr/>
        </p:nvSpPr>
        <p:spPr>
          <a:xfrm>
            <a:off x="4748343" y="6137306"/>
            <a:ext cx="428135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Ý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gìn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xmlns="" id="{03C89F22-39B8-429F-B848-891DCCCB3ECB}"/>
              </a:ext>
            </a:extLst>
          </p:cNvPr>
          <p:cNvCxnSpPr>
            <a:cxnSpLocks/>
            <a:stCxn id="7" idx="3"/>
            <a:endCxn id="13" idx="1"/>
          </p:cNvCxnSpPr>
          <p:nvPr/>
        </p:nvCxnSpPr>
        <p:spPr>
          <a:xfrm>
            <a:off x="3922048" y="6222844"/>
            <a:ext cx="826295" cy="1452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7701EAC1-6E10-49A1-8717-31AC53A42BD0}"/>
              </a:ext>
            </a:extLst>
          </p:cNvPr>
          <p:cNvSpPr txBox="1"/>
          <p:nvPr/>
        </p:nvSpPr>
        <p:spPr>
          <a:xfrm>
            <a:off x="4997557" y="4495516"/>
            <a:ext cx="5534371"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Nêu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a:t>
            </a:r>
          </a:p>
        </p:txBody>
      </p:sp>
      <p:cxnSp>
        <p:nvCxnSpPr>
          <p:cNvPr id="34" name="Straight Arrow Connector 33">
            <a:extLst>
              <a:ext uri="{FF2B5EF4-FFF2-40B4-BE49-F238E27FC236}">
                <a16:creationId xmlns:a16="http://schemas.microsoft.com/office/drawing/2014/main" xmlns="" id="{87EED273-0BBA-4137-9C1A-D266EFD75D52}"/>
              </a:ext>
            </a:extLst>
          </p:cNvPr>
          <p:cNvCxnSpPr>
            <a:cxnSpLocks/>
            <a:stCxn id="6" idx="3"/>
            <a:endCxn id="32" idx="1"/>
          </p:cNvCxnSpPr>
          <p:nvPr/>
        </p:nvCxnSpPr>
        <p:spPr>
          <a:xfrm>
            <a:off x="4267927" y="3565219"/>
            <a:ext cx="729630" cy="11611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E1037105-0F58-4F79-8FEA-95B2752C7DB4}"/>
              </a:ext>
            </a:extLst>
          </p:cNvPr>
          <p:cNvSpPr txBox="1"/>
          <p:nvPr/>
        </p:nvSpPr>
        <p:spPr>
          <a:xfrm>
            <a:off x="7064978" y="236280"/>
            <a:ext cx="298709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từ bao giờ?</a:t>
            </a:r>
          </a:p>
        </p:txBody>
      </p:sp>
      <p:sp>
        <p:nvSpPr>
          <p:cNvPr id="70" name="TextBox 69">
            <a:extLst>
              <a:ext uri="{FF2B5EF4-FFF2-40B4-BE49-F238E27FC236}">
                <a16:creationId xmlns:a16="http://schemas.microsoft.com/office/drawing/2014/main" xmlns="" id="{EC486736-FE8D-4A27-BCD9-BBB8CBE2D62F}"/>
              </a:ext>
            </a:extLst>
          </p:cNvPr>
          <p:cNvSpPr txBox="1"/>
          <p:nvPr/>
        </p:nvSpPr>
        <p:spPr>
          <a:xfrm>
            <a:off x="7038285" y="980600"/>
            <a:ext cx="476727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có trong tr</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ờng hợp nào?</a:t>
            </a:r>
          </a:p>
        </p:txBody>
      </p:sp>
      <p:sp>
        <p:nvSpPr>
          <p:cNvPr id="73" name="TextBox 72">
            <a:extLst>
              <a:ext uri="{FF2B5EF4-FFF2-40B4-BE49-F238E27FC236}">
                <a16:creationId xmlns:a16="http://schemas.microsoft.com/office/drawing/2014/main" xmlns="" id="{158E6326-3C91-4755-AC04-148CEFB26CB9}"/>
              </a:ext>
            </a:extLst>
          </p:cNvPr>
          <p:cNvSpPr txBox="1"/>
          <p:nvPr/>
        </p:nvSpPr>
        <p:spPr>
          <a:xfrm>
            <a:off x="7227515" y="1721572"/>
            <a:ext cx="4302226"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hình dạng, kích th</a:t>
            </a:r>
            <a:r>
              <a:rPr lang="vi-VN" sz="2400" b="1">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a:t>
            </a:r>
            <a:endParaRPr lang="en-US" sz="24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xmlns="" id="{A8C581D5-EB00-4A29-A79C-ADBB0433666E}"/>
              </a:ext>
            </a:extLst>
          </p:cNvPr>
          <p:cNvSpPr txBox="1"/>
          <p:nvPr/>
        </p:nvSpPr>
        <p:spPr>
          <a:xfrm>
            <a:off x="7276044" y="2415906"/>
            <a:ext cx="365909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màu sắc, chất liệu</a:t>
            </a:r>
            <a:endParaRPr lang="en-US" sz="2400">
              <a:latin typeface="Arial" panose="020B0604020202020204" pitchFamily="34" charset="0"/>
              <a:cs typeface="Arial" panose="020B0604020202020204" pitchFamily="34" charset="0"/>
            </a:endParaRPr>
          </a:p>
        </p:txBody>
      </p:sp>
      <p:cxnSp>
        <p:nvCxnSpPr>
          <p:cNvPr id="91" name="Straight Arrow Connector 90">
            <a:extLst>
              <a:ext uri="{FF2B5EF4-FFF2-40B4-BE49-F238E27FC236}">
                <a16:creationId xmlns:a16="http://schemas.microsoft.com/office/drawing/2014/main" xmlns="" id="{0EC955F6-3481-48BD-8EFC-EE48AE40CCF6}"/>
              </a:ext>
            </a:extLst>
          </p:cNvPr>
          <p:cNvCxnSpPr>
            <a:cxnSpLocks/>
            <a:stCxn id="5" idx="3"/>
            <a:endCxn id="67" idx="1"/>
          </p:cNvCxnSpPr>
          <p:nvPr/>
        </p:nvCxnSpPr>
        <p:spPr>
          <a:xfrm flipV="1">
            <a:off x="6599840" y="467113"/>
            <a:ext cx="465138" cy="3539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8760A18-EECE-406C-954E-E866043E85D6}"/>
              </a:ext>
            </a:extLst>
          </p:cNvPr>
          <p:cNvCxnSpPr>
            <a:cxnSpLocks/>
            <a:stCxn id="5" idx="3"/>
            <a:endCxn id="70" idx="1"/>
          </p:cNvCxnSpPr>
          <p:nvPr/>
        </p:nvCxnSpPr>
        <p:spPr>
          <a:xfrm>
            <a:off x="6599840" y="821056"/>
            <a:ext cx="438445" cy="3903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CE279D28-95D1-40AB-A60E-7A66B5FE0DCE}"/>
              </a:ext>
            </a:extLst>
          </p:cNvPr>
          <p:cNvCxnSpPr>
            <a:cxnSpLocks/>
            <a:stCxn id="8" idx="3"/>
            <a:endCxn id="73" idx="1"/>
          </p:cNvCxnSpPr>
          <p:nvPr/>
        </p:nvCxnSpPr>
        <p:spPr>
          <a:xfrm flipV="1">
            <a:off x="6849056" y="1952405"/>
            <a:ext cx="378459" cy="2819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4DF567D0-28EE-4D81-8C4D-9366B546EF4D}"/>
              </a:ext>
            </a:extLst>
          </p:cNvPr>
          <p:cNvCxnSpPr>
            <a:cxnSpLocks/>
            <a:stCxn id="8" idx="3"/>
            <a:endCxn id="74" idx="1"/>
          </p:cNvCxnSpPr>
          <p:nvPr/>
        </p:nvCxnSpPr>
        <p:spPr>
          <a:xfrm>
            <a:off x="6849056" y="2234312"/>
            <a:ext cx="426988" cy="4124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xmlns="" id="{48B9B209-2BC5-48CB-AE8D-27B0F8DF38E2}"/>
              </a:ext>
            </a:extLst>
          </p:cNvPr>
          <p:cNvSpPr txBox="1"/>
          <p:nvPr/>
        </p:nvSpPr>
        <p:spPr>
          <a:xfrm>
            <a:off x="7276043" y="3174711"/>
            <a:ext cx="4167012"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tả từng bộ phận theo trình tự hợp lý</a:t>
            </a:r>
            <a:endParaRPr lang="en-US" sz="2400">
              <a:latin typeface="Arial" panose="020B0604020202020204" pitchFamily="34" charset="0"/>
              <a:cs typeface="Arial" panose="020B0604020202020204" pitchFamily="34" charset="0"/>
            </a:endParaRPr>
          </a:p>
        </p:txBody>
      </p:sp>
      <p:cxnSp>
        <p:nvCxnSpPr>
          <p:cNvPr id="118" name="Straight Arrow Connector 117">
            <a:extLst>
              <a:ext uri="{FF2B5EF4-FFF2-40B4-BE49-F238E27FC236}">
                <a16:creationId xmlns:a16="http://schemas.microsoft.com/office/drawing/2014/main" xmlns="" id="{E9E605E6-8E3D-4398-B6E1-B7686CA0913A}"/>
              </a:ext>
            </a:extLst>
          </p:cNvPr>
          <p:cNvCxnSpPr>
            <a:cxnSpLocks/>
            <a:endCxn id="117" idx="1"/>
          </p:cNvCxnSpPr>
          <p:nvPr/>
        </p:nvCxnSpPr>
        <p:spPr>
          <a:xfrm>
            <a:off x="6599840" y="3565219"/>
            <a:ext cx="676203" cy="249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7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D9D7BF0-633C-4973-B4EC-E3AB23890075}"/>
              </a:ext>
            </a:extLst>
          </p:cNvPr>
          <p:cNvSpPr txBox="1"/>
          <p:nvPr/>
        </p:nvSpPr>
        <p:spPr>
          <a:xfrm>
            <a:off x="1192498" y="179042"/>
            <a:ext cx="9890166" cy="461665"/>
          </a:xfrm>
          <a:prstGeom prst="rect">
            <a:avLst/>
          </a:prstGeom>
          <a:noFill/>
        </p:spPr>
        <p:txBody>
          <a:bodyPr wrap="square" rtlCol="0">
            <a:spAutoFit/>
          </a:bodyPr>
          <a:lstStyle/>
          <a:p>
            <a:r>
              <a:rPr lang="en-US" sz="2400" b="1" u="sng" dirty="0" err="1">
                <a:latin typeface="HP001 5 hàng" panose="020B0603050302020204" pitchFamily="34" charset="0"/>
              </a:rPr>
              <a:t>Dàn</a:t>
            </a:r>
            <a:r>
              <a:rPr lang="en-US" sz="2400" b="1" u="sng" dirty="0">
                <a:latin typeface="HP001 5 hàng" panose="020B0603050302020204" pitchFamily="34" charset="0"/>
              </a:rPr>
              <a:t> ý chi </a:t>
            </a:r>
            <a:r>
              <a:rPr lang="en-US" sz="2400" b="1" u="sng" dirty="0" err="1">
                <a:latin typeface="HP001 5 hàng" panose="020B0603050302020204" pitchFamily="34" charset="0"/>
              </a:rPr>
              <a:t>tiết</a:t>
            </a:r>
            <a:r>
              <a:rPr lang="en-US" sz="2400" b="1" u="sng" dirty="0">
                <a:latin typeface="HP001 5 hàng" panose="020B0603050302020204" pitchFamily="34" charset="0"/>
              </a:rPr>
              <a:t> </a:t>
            </a:r>
            <a:r>
              <a:rPr lang="en-US" sz="2400" b="1" u="sng" dirty="0" err="1">
                <a:latin typeface="HP001 5 hàng" panose="020B0603050302020204" pitchFamily="34" charset="0"/>
              </a:rPr>
              <a:t>miêu</a:t>
            </a:r>
            <a:r>
              <a:rPr lang="en-US" sz="2400" b="1" u="sng" dirty="0">
                <a:latin typeface="HP001 5 hàng" panose="020B0603050302020204" pitchFamily="34" charset="0"/>
              </a:rPr>
              <a:t> </a:t>
            </a:r>
            <a:r>
              <a:rPr lang="en-US" sz="2400" b="1" u="sng" dirty="0" err="1" smtClean="0">
                <a:latin typeface="HP001 5 hàng" panose="020B0603050302020204" pitchFamily="34" charset="0"/>
              </a:rPr>
              <a:t>tả</a:t>
            </a:r>
            <a:r>
              <a:rPr lang="en-US" sz="2400" b="1" u="sng" dirty="0">
                <a:latin typeface="HP001 5 hàng" panose="020B0603050302020204" pitchFamily="34" charset="0"/>
              </a:rPr>
              <a:t> </a:t>
            </a:r>
            <a:r>
              <a:rPr lang="en-US" sz="2400" b="1" u="sng" dirty="0" err="1" smtClean="0">
                <a:latin typeface="HP001 5 hàng" panose="020B0603050302020204" pitchFamily="34" charset="0"/>
              </a:rPr>
              <a:t>đồ</a:t>
            </a:r>
            <a:r>
              <a:rPr lang="en-US" sz="2400" b="1" u="sng" dirty="0" smtClean="0">
                <a:latin typeface="HP001 5 hàng" panose="020B0603050302020204" pitchFamily="34" charset="0"/>
              </a:rPr>
              <a:t> </a:t>
            </a:r>
            <a:r>
              <a:rPr lang="en-US" sz="2400" b="1" u="sng" dirty="0" err="1" smtClean="0">
                <a:latin typeface="HP001 5 hàng" panose="020B0603050302020204" pitchFamily="34" charset="0"/>
              </a:rPr>
              <a:t>dùng</a:t>
            </a:r>
            <a:r>
              <a:rPr lang="en-US" sz="2400" b="1" u="sng" dirty="0" smtClean="0">
                <a:latin typeface="HP001 5 hàng" panose="020B0603050302020204" pitchFamily="34" charset="0"/>
              </a:rPr>
              <a:t> </a:t>
            </a:r>
            <a:r>
              <a:rPr lang="en-US" sz="2400" b="1" u="sng" dirty="0" err="1" smtClean="0">
                <a:latin typeface="HP001 5 hàng" panose="020B0603050302020204" pitchFamily="34" charset="0"/>
              </a:rPr>
              <a:t>trong</a:t>
            </a:r>
            <a:r>
              <a:rPr lang="en-US" sz="2400" b="1" u="sng" dirty="0" smtClean="0">
                <a:latin typeface="HP001 5 hàng" panose="020B0603050302020204" pitchFamily="34" charset="0"/>
              </a:rPr>
              <a:t> </a:t>
            </a:r>
            <a:r>
              <a:rPr lang="en-US" sz="2400" b="1" u="sng" dirty="0" err="1" smtClean="0">
                <a:latin typeface="HP001 5 hàng" panose="020B0603050302020204" pitchFamily="34" charset="0"/>
              </a:rPr>
              <a:t>gia</a:t>
            </a:r>
            <a:r>
              <a:rPr lang="en-US" sz="2400" b="1" u="sng" dirty="0" smtClean="0">
                <a:latin typeface="HP001 5 hàng" panose="020B0603050302020204" pitchFamily="34" charset="0"/>
              </a:rPr>
              <a:t> </a:t>
            </a:r>
            <a:r>
              <a:rPr lang="en-US" sz="2400" b="1" u="sng" dirty="0" err="1" smtClean="0">
                <a:latin typeface="HP001 5 hàng" panose="020B0603050302020204" pitchFamily="34" charset="0"/>
              </a:rPr>
              <a:t>đình</a:t>
            </a:r>
            <a:r>
              <a:rPr lang="en-US" sz="2400" b="1" u="sng" dirty="0" smtClean="0">
                <a:latin typeface="HP001 5 hàng" panose="020B0603050302020204" pitchFamily="34" charset="0"/>
              </a:rPr>
              <a:t> (</a:t>
            </a:r>
            <a:r>
              <a:rPr lang="en-US" sz="2400" b="1" u="sng" dirty="0" err="1" smtClean="0">
                <a:latin typeface="HP001 5 hàng" panose="020B0603050302020204" pitchFamily="34" charset="0"/>
              </a:rPr>
              <a:t>chiếc</a:t>
            </a:r>
            <a:r>
              <a:rPr lang="en-US" sz="2400" b="1" u="sng" dirty="0" smtClean="0">
                <a:latin typeface="HP001 5 hàng" panose="020B0603050302020204" pitchFamily="34" charset="0"/>
              </a:rPr>
              <a:t> </a:t>
            </a:r>
            <a:r>
              <a:rPr lang="en-US" sz="2400" b="1" u="sng" dirty="0" err="1">
                <a:latin typeface="HP001 5 hàng" panose="020B0603050302020204" pitchFamily="34" charset="0"/>
              </a:rPr>
              <a:t>đồng</a:t>
            </a:r>
            <a:r>
              <a:rPr lang="en-US" sz="2400" b="1" u="sng" dirty="0">
                <a:latin typeface="HP001 5 hàng" panose="020B0603050302020204" pitchFamily="34" charset="0"/>
              </a:rPr>
              <a:t> </a:t>
            </a:r>
            <a:r>
              <a:rPr lang="en-US" sz="2400" b="1" u="sng" dirty="0" err="1">
                <a:latin typeface="HP001 5 hàng" panose="020B0603050302020204" pitchFamily="34" charset="0"/>
              </a:rPr>
              <a:t>hồ</a:t>
            </a:r>
            <a:r>
              <a:rPr lang="en-US" sz="2400" b="1" u="sng" dirty="0">
                <a:latin typeface="HP001 5 hàng" panose="020B0603050302020204" pitchFamily="34" charset="0"/>
              </a:rPr>
              <a:t> </a:t>
            </a:r>
            <a:r>
              <a:rPr lang="en-US" sz="2400" b="1" u="sng" dirty="0" err="1">
                <a:latin typeface="HP001 5 hàng" panose="020B0603050302020204" pitchFamily="34" charset="0"/>
              </a:rPr>
              <a:t>treo</a:t>
            </a:r>
            <a:r>
              <a:rPr lang="en-US" sz="2400" b="1" u="sng" dirty="0">
                <a:latin typeface="HP001 5 hàng" panose="020B0603050302020204" pitchFamily="34" charset="0"/>
              </a:rPr>
              <a:t>  </a:t>
            </a:r>
            <a:r>
              <a:rPr lang="en-US" sz="2400" b="1" u="sng" dirty="0" err="1" smtClean="0">
                <a:latin typeface="HP001 5 hàng" panose="020B0603050302020204" pitchFamily="34" charset="0"/>
              </a:rPr>
              <a:t>tường</a:t>
            </a:r>
            <a:r>
              <a:rPr lang="en-US" sz="2400" b="1" u="sng" dirty="0" smtClean="0">
                <a:latin typeface="HP001 5 hàng" panose="020B0603050302020204" pitchFamily="34" charset="0"/>
              </a:rPr>
              <a:t>)</a:t>
            </a:r>
            <a:endParaRPr lang="en-US" sz="2400" b="1" u="sng" dirty="0">
              <a:latin typeface="HP001 5 hàng" panose="020B0603050302020204" pitchFamily="34" charset="0"/>
            </a:endParaRPr>
          </a:p>
        </p:txBody>
      </p:sp>
      <p:sp>
        <p:nvSpPr>
          <p:cNvPr id="3" name="TextBox 2">
            <a:extLst>
              <a:ext uri="{FF2B5EF4-FFF2-40B4-BE49-F238E27FC236}">
                <a16:creationId xmlns:a16="http://schemas.microsoft.com/office/drawing/2014/main" xmlns="" id="{7641B425-C1DB-4FEA-ABC6-97B02C56E3B2}"/>
              </a:ext>
            </a:extLst>
          </p:cNvPr>
          <p:cNvSpPr txBox="1"/>
          <p:nvPr/>
        </p:nvSpPr>
        <p:spPr>
          <a:xfrm>
            <a:off x="311950" y="827921"/>
            <a:ext cx="2500327" cy="461665"/>
          </a:xfrm>
          <a:prstGeom prst="rect">
            <a:avLst/>
          </a:prstGeom>
          <a:noFill/>
        </p:spPr>
        <p:txBody>
          <a:bodyPr wrap="square" rtlCol="0">
            <a:spAutoFit/>
          </a:bodyPr>
          <a:lstStyle/>
          <a:p>
            <a:r>
              <a:rPr lang="en-US" sz="2400" b="1" dirty="0" smtClean="0">
                <a:latin typeface="HP001 5 hàng" panose="020B0603050302020204" pitchFamily="34" charset="0"/>
              </a:rPr>
              <a:t>1. </a:t>
            </a:r>
            <a:r>
              <a:rPr lang="en-US" sz="2400" b="1" dirty="0" err="1" smtClean="0">
                <a:latin typeface="HP001 5 hàng" panose="020B0603050302020204" pitchFamily="34" charset="0"/>
              </a:rPr>
              <a:t>Mở</a:t>
            </a:r>
            <a:r>
              <a:rPr lang="en-US" sz="2400" b="1" dirty="0" smtClean="0">
                <a:latin typeface="HP001 5 hàng" panose="020B0603050302020204" pitchFamily="34" charset="0"/>
              </a:rPr>
              <a:t> </a:t>
            </a:r>
            <a:r>
              <a:rPr lang="en-US" sz="2400" b="1" dirty="0" err="1">
                <a:latin typeface="HP001 5 hàng" panose="020B0603050302020204" pitchFamily="34" charset="0"/>
              </a:rPr>
              <a:t>bài</a:t>
            </a:r>
            <a:r>
              <a:rPr lang="en-US" sz="2400" b="1" dirty="0">
                <a:latin typeface="HP001 5 hàng" panose="020B0603050302020204" pitchFamily="34" charset="0"/>
              </a:rPr>
              <a:t>:</a:t>
            </a:r>
          </a:p>
        </p:txBody>
      </p:sp>
      <p:sp>
        <p:nvSpPr>
          <p:cNvPr id="4" name="TextBox 3">
            <a:extLst>
              <a:ext uri="{FF2B5EF4-FFF2-40B4-BE49-F238E27FC236}">
                <a16:creationId xmlns:a16="http://schemas.microsoft.com/office/drawing/2014/main" xmlns="" id="{AEDADC30-E92F-40EB-A2FA-F69245C88712}"/>
              </a:ext>
            </a:extLst>
          </p:cNvPr>
          <p:cNvSpPr txBox="1"/>
          <p:nvPr/>
        </p:nvSpPr>
        <p:spPr>
          <a:xfrm>
            <a:off x="2378140" y="741126"/>
            <a:ext cx="11190076" cy="461665"/>
          </a:xfrm>
          <a:prstGeom prst="rect">
            <a:avLst/>
          </a:prstGeom>
          <a:noFill/>
        </p:spPr>
        <p:txBody>
          <a:bodyPr wrap="square" rtlCol="0">
            <a:spAutoFit/>
          </a:bodyPr>
          <a:lstStyle/>
          <a:p>
            <a:r>
              <a:rPr lang="en-US" sz="2400" b="1" dirty="0" err="1">
                <a:latin typeface="HP001 5 hàng" panose="020B0603050302020204" pitchFamily="34" charset="0"/>
              </a:rPr>
              <a:t>Giới</a:t>
            </a:r>
            <a:r>
              <a:rPr lang="en-US" sz="2400" b="1" dirty="0">
                <a:latin typeface="HP001 5 hàng" panose="020B0603050302020204" pitchFamily="34" charset="0"/>
              </a:rPr>
              <a:t> </a:t>
            </a:r>
            <a:r>
              <a:rPr lang="en-US" sz="2400" b="1" dirty="0" err="1">
                <a:latin typeface="HP001 5 hàng" panose="020B0603050302020204" pitchFamily="34" charset="0"/>
              </a:rPr>
              <a:t>thiệu</a:t>
            </a:r>
            <a:r>
              <a:rPr lang="en-US" sz="2400" b="1" dirty="0">
                <a:latin typeface="HP001 5 hàng" panose="020B0603050302020204" pitchFamily="34" charset="0"/>
              </a:rPr>
              <a:t> </a:t>
            </a:r>
            <a:r>
              <a:rPr lang="en-US" sz="2400" b="1" dirty="0" err="1">
                <a:latin typeface="HP001 5 hàng" panose="020B0603050302020204" pitchFamily="34" charset="0"/>
              </a:rPr>
              <a:t>chiếc</a:t>
            </a:r>
            <a:r>
              <a:rPr lang="en-US" sz="2400" b="1" dirty="0">
                <a:latin typeface="HP001 5 hàng" panose="020B0603050302020204" pitchFamily="34" charset="0"/>
              </a:rPr>
              <a:t> </a:t>
            </a:r>
            <a:r>
              <a:rPr lang="en-US" sz="2400" b="1" dirty="0" err="1">
                <a:latin typeface="HP001 5 hàng" panose="020B0603050302020204" pitchFamily="34" charset="0"/>
              </a:rPr>
              <a:t>đồng</a:t>
            </a:r>
            <a:r>
              <a:rPr lang="en-US" sz="2400" b="1" dirty="0">
                <a:latin typeface="HP001 5 hàng" panose="020B0603050302020204" pitchFamily="34" charset="0"/>
              </a:rPr>
              <a:t> </a:t>
            </a:r>
            <a:r>
              <a:rPr lang="en-US" sz="2400" b="1" dirty="0" err="1" smtClean="0">
                <a:latin typeface="HP001 5 hàng" panose="020B0603050302020204" pitchFamily="34" charset="0"/>
              </a:rPr>
              <a:t>hồ</a:t>
            </a:r>
            <a:r>
              <a:rPr lang="en-US" sz="2400" b="1" dirty="0" smtClean="0">
                <a:latin typeface="HP001 5 hàng" panose="020B0603050302020204" pitchFamily="34" charset="0"/>
              </a:rPr>
              <a:t>: </a:t>
            </a:r>
            <a:r>
              <a:rPr lang="en-US" sz="2400" b="1" dirty="0" err="1" smtClean="0">
                <a:latin typeface="HP001 5 hàng" panose="020B0603050302020204" pitchFamily="34" charset="0"/>
              </a:rPr>
              <a:t>Ông</a:t>
            </a:r>
            <a:r>
              <a:rPr lang="en-US" sz="2400" b="1" dirty="0" smtClean="0">
                <a:latin typeface="HP001 5 hàng" panose="020B0603050302020204" pitchFamily="34" charset="0"/>
              </a:rPr>
              <a:t> </a:t>
            </a:r>
            <a:r>
              <a:rPr lang="en-US" sz="2400" b="1" dirty="0" err="1" smtClean="0">
                <a:latin typeface="HP001 5 hàng" panose="020B0603050302020204" pitchFamily="34" charset="0"/>
              </a:rPr>
              <a:t>nội</a:t>
            </a:r>
            <a:r>
              <a:rPr lang="en-US" sz="2400" b="1" dirty="0" smtClean="0">
                <a:latin typeface="HP001 5 hàng" panose="020B0603050302020204" pitchFamily="34" charset="0"/>
              </a:rPr>
              <a:t> </a:t>
            </a:r>
            <a:r>
              <a:rPr lang="en-US" sz="2400" b="1" dirty="0" err="1" smtClean="0">
                <a:latin typeface="HP001 5 hàng" panose="020B0603050302020204" pitchFamily="34" charset="0"/>
              </a:rPr>
              <a:t>tặng</a:t>
            </a:r>
            <a:r>
              <a:rPr lang="en-US" sz="2400" b="1" dirty="0" smtClean="0">
                <a:latin typeface="HP001 5 hàng" panose="020B0603050302020204" pitchFamily="34" charset="0"/>
              </a:rPr>
              <a:t>, </a:t>
            </a:r>
            <a:r>
              <a:rPr lang="en-US" sz="2400" b="1" dirty="0" err="1" smtClean="0">
                <a:latin typeface="HP001 5 hàng" panose="020B0603050302020204" pitchFamily="34" charset="0"/>
              </a:rPr>
              <a:t>dịp</a:t>
            </a:r>
            <a:r>
              <a:rPr lang="en-US" sz="2400" b="1" dirty="0" smtClean="0">
                <a:latin typeface="HP001 5 hàng" panose="020B0603050302020204" pitchFamily="34" charset="0"/>
              </a:rPr>
              <a:t> </a:t>
            </a:r>
            <a:r>
              <a:rPr lang="en-US" sz="2400" b="1" dirty="0" err="1" smtClean="0">
                <a:latin typeface="HP001 5 hàng" panose="020B0603050302020204" pitchFamily="34" charset="0"/>
              </a:rPr>
              <a:t>chuyển</a:t>
            </a:r>
            <a:r>
              <a:rPr lang="en-US" sz="2400" b="1" dirty="0" smtClean="0">
                <a:latin typeface="HP001 5 hàng" panose="020B0603050302020204" pitchFamily="34" charset="0"/>
              </a:rPr>
              <a:t> </a:t>
            </a:r>
            <a:r>
              <a:rPr lang="en-US" sz="2400" b="1" dirty="0" err="1" smtClean="0">
                <a:latin typeface="HP001 5 hàng" panose="020B0603050302020204" pitchFamily="34" charset="0"/>
              </a:rPr>
              <a:t>nhà</a:t>
            </a:r>
            <a:r>
              <a:rPr lang="en-US" sz="2400" b="1" dirty="0" smtClean="0">
                <a:latin typeface="HP001 5 hàng" panose="020B0603050302020204" pitchFamily="34" charset="0"/>
              </a:rPr>
              <a:t> </a:t>
            </a:r>
            <a:r>
              <a:rPr lang="en-US" sz="2400" b="1" dirty="0" err="1" smtClean="0">
                <a:latin typeface="HP001 5 hàng" panose="020B0603050302020204" pitchFamily="34" charset="0"/>
              </a:rPr>
              <a:t>mởi</a:t>
            </a:r>
            <a:endParaRPr lang="en-US" sz="2400" b="1" dirty="0">
              <a:latin typeface="HP001 5 hàng" panose="020B0603050302020204" pitchFamily="34" charset="0"/>
            </a:endParaRPr>
          </a:p>
        </p:txBody>
      </p:sp>
      <p:sp>
        <p:nvSpPr>
          <p:cNvPr id="5" name="TextBox 4">
            <a:extLst>
              <a:ext uri="{FF2B5EF4-FFF2-40B4-BE49-F238E27FC236}">
                <a16:creationId xmlns:a16="http://schemas.microsoft.com/office/drawing/2014/main" xmlns="" id="{3C90EC02-5C31-4DD1-BE35-2F08EED91F53}"/>
              </a:ext>
            </a:extLst>
          </p:cNvPr>
          <p:cNvSpPr txBox="1"/>
          <p:nvPr/>
        </p:nvSpPr>
        <p:spPr>
          <a:xfrm>
            <a:off x="257871" y="1231782"/>
            <a:ext cx="2824311" cy="461665"/>
          </a:xfrm>
          <a:prstGeom prst="rect">
            <a:avLst/>
          </a:prstGeom>
          <a:noFill/>
        </p:spPr>
        <p:txBody>
          <a:bodyPr wrap="square" rtlCol="0">
            <a:spAutoFit/>
          </a:bodyPr>
          <a:lstStyle/>
          <a:p>
            <a:r>
              <a:rPr lang="en-US" sz="2400" b="1" dirty="0" smtClean="0">
                <a:latin typeface="HP001 5 hàng" panose="020B0603050302020204" pitchFamily="34" charset="0"/>
              </a:rPr>
              <a:t>2. </a:t>
            </a:r>
            <a:r>
              <a:rPr lang="en-US" sz="2400" b="1" dirty="0" err="1" smtClean="0">
                <a:latin typeface="HP001 5 hàng" panose="020B0603050302020204" pitchFamily="34" charset="0"/>
              </a:rPr>
              <a:t>Thân</a:t>
            </a:r>
            <a:r>
              <a:rPr lang="en-US" sz="2400" b="1" dirty="0" smtClean="0">
                <a:latin typeface="HP001 5 hàng" panose="020B0603050302020204" pitchFamily="34" charset="0"/>
              </a:rPr>
              <a:t> </a:t>
            </a:r>
            <a:r>
              <a:rPr lang="en-US" sz="2400" b="1" dirty="0" err="1">
                <a:latin typeface="HP001 5 hàng" panose="020B0603050302020204" pitchFamily="34" charset="0"/>
              </a:rPr>
              <a:t>bài</a:t>
            </a:r>
            <a:r>
              <a:rPr lang="en-US" sz="2400" b="1" dirty="0">
                <a:latin typeface="HP001 5 hàng" panose="020B0603050302020204" pitchFamily="34" charset="0"/>
              </a:rPr>
              <a:t>:</a:t>
            </a:r>
          </a:p>
        </p:txBody>
      </p:sp>
      <p:sp>
        <p:nvSpPr>
          <p:cNvPr id="6" name="TextBox 5">
            <a:extLst>
              <a:ext uri="{FF2B5EF4-FFF2-40B4-BE49-F238E27FC236}">
                <a16:creationId xmlns:a16="http://schemas.microsoft.com/office/drawing/2014/main" xmlns="" id="{0C51AB88-899B-4C3D-A971-E0783EF512FB}"/>
              </a:ext>
            </a:extLst>
          </p:cNvPr>
          <p:cNvSpPr txBox="1"/>
          <p:nvPr/>
        </p:nvSpPr>
        <p:spPr>
          <a:xfrm>
            <a:off x="306512" y="5465456"/>
            <a:ext cx="2683941" cy="461665"/>
          </a:xfrm>
          <a:prstGeom prst="rect">
            <a:avLst/>
          </a:prstGeom>
          <a:noFill/>
        </p:spPr>
        <p:txBody>
          <a:bodyPr wrap="square" rtlCol="0">
            <a:spAutoFit/>
          </a:bodyPr>
          <a:lstStyle/>
          <a:p>
            <a:r>
              <a:rPr lang="en-US" sz="2400" b="1" dirty="0" smtClean="0">
                <a:latin typeface="HP001 5 hàng" panose="020B0603050302020204" pitchFamily="34" charset="0"/>
              </a:rPr>
              <a:t>3. </a:t>
            </a:r>
            <a:r>
              <a:rPr lang="en-US" sz="2400" b="1" dirty="0" err="1" smtClean="0">
                <a:latin typeface="HP001 5 hàng" panose="020B0603050302020204" pitchFamily="34" charset="0"/>
              </a:rPr>
              <a:t>Kết</a:t>
            </a:r>
            <a:r>
              <a:rPr lang="en-US" sz="2400" b="1" dirty="0" smtClean="0">
                <a:latin typeface="HP001 5 hàng" panose="020B0603050302020204" pitchFamily="34" charset="0"/>
              </a:rPr>
              <a:t> </a:t>
            </a:r>
            <a:r>
              <a:rPr lang="en-US" sz="2400" b="1" dirty="0" err="1">
                <a:latin typeface="HP001 5 hàng" panose="020B0603050302020204" pitchFamily="34" charset="0"/>
              </a:rPr>
              <a:t>bài</a:t>
            </a:r>
            <a:r>
              <a:rPr lang="en-US" sz="2400" b="1" dirty="0">
                <a:latin typeface="HP001 5 hàng" panose="020B0603050302020204" pitchFamily="34" charset="0"/>
              </a:rPr>
              <a:t>:</a:t>
            </a:r>
          </a:p>
        </p:txBody>
      </p:sp>
      <p:sp>
        <p:nvSpPr>
          <p:cNvPr id="7" name="TextBox 6">
            <a:extLst>
              <a:ext uri="{FF2B5EF4-FFF2-40B4-BE49-F238E27FC236}">
                <a16:creationId xmlns:a16="http://schemas.microsoft.com/office/drawing/2014/main" xmlns="" id="{6C97AB76-C92D-4881-BFD4-C1C4AACB6EA8}"/>
              </a:ext>
            </a:extLst>
          </p:cNvPr>
          <p:cNvSpPr txBox="1"/>
          <p:nvPr/>
        </p:nvSpPr>
        <p:spPr>
          <a:xfrm>
            <a:off x="210936" y="1631892"/>
            <a:ext cx="3004006" cy="461665"/>
          </a:xfrm>
          <a:prstGeom prst="rect">
            <a:avLst/>
          </a:prstGeom>
          <a:noFill/>
        </p:spPr>
        <p:txBody>
          <a:bodyPr wrap="square" rtlCol="0">
            <a:spAutoFit/>
          </a:bodyPr>
          <a:lstStyle/>
          <a:p>
            <a:r>
              <a:rPr lang="en-US" sz="2400" b="1" dirty="0" smtClean="0">
                <a:latin typeface="HP001 5 hàng" panose="020B0603050302020204" pitchFamily="34" charset="0"/>
              </a:rPr>
              <a:t>a) </a:t>
            </a:r>
            <a:r>
              <a:rPr lang="en-US" sz="2400" b="1" dirty="0" err="1" smtClean="0">
                <a:latin typeface="HP001 5 hàng" panose="020B0603050302020204" pitchFamily="34" charset="0"/>
              </a:rPr>
              <a:t>Tả</a:t>
            </a:r>
            <a:r>
              <a:rPr lang="en-US" sz="2400" b="1" dirty="0" smtClean="0">
                <a:latin typeface="HP001 5 hàng" panose="020B0603050302020204" pitchFamily="34" charset="0"/>
              </a:rPr>
              <a:t> </a:t>
            </a:r>
            <a:r>
              <a:rPr lang="en-US" sz="2400" b="1" dirty="0" err="1">
                <a:latin typeface="HP001 5 hàng" panose="020B0603050302020204" pitchFamily="34" charset="0"/>
              </a:rPr>
              <a:t>bao</a:t>
            </a:r>
            <a:r>
              <a:rPr lang="en-US" sz="2400" b="1" dirty="0">
                <a:latin typeface="HP001 5 hàng" panose="020B0603050302020204" pitchFamily="34" charset="0"/>
              </a:rPr>
              <a:t> </a:t>
            </a:r>
            <a:r>
              <a:rPr lang="en-US" sz="2400" b="1" dirty="0" err="1">
                <a:latin typeface="HP001 5 hàng" panose="020B0603050302020204" pitchFamily="34" charset="0"/>
              </a:rPr>
              <a:t>quát</a:t>
            </a:r>
            <a:r>
              <a:rPr lang="en-US" sz="2400" b="1" dirty="0">
                <a:latin typeface="HP001 5 hàng" panose="020B0603050302020204" pitchFamily="34" charset="0"/>
              </a:rPr>
              <a:t>:</a:t>
            </a:r>
          </a:p>
        </p:txBody>
      </p:sp>
      <p:sp>
        <p:nvSpPr>
          <p:cNvPr id="8" name="TextBox 7">
            <a:extLst>
              <a:ext uri="{FF2B5EF4-FFF2-40B4-BE49-F238E27FC236}">
                <a16:creationId xmlns:a16="http://schemas.microsoft.com/office/drawing/2014/main" xmlns="" id="{B962E9BB-DBD4-48E8-8833-2E71DD0BADA3}"/>
              </a:ext>
            </a:extLst>
          </p:cNvPr>
          <p:cNvSpPr txBox="1"/>
          <p:nvPr/>
        </p:nvSpPr>
        <p:spPr>
          <a:xfrm>
            <a:off x="210627" y="2923221"/>
            <a:ext cx="2960644" cy="461665"/>
          </a:xfrm>
          <a:prstGeom prst="rect">
            <a:avLst/>
          </a:prstGeom>
          <a:noFill/>
        </p:spPr>
        <p:txBody>
          <a:bodyPr wrap="square" rtlCol="0">
            <a:spAutoFit/>
          </a:bodyPr>
          <a:lstStyle/>
          <a:p>
            <a:r>
              <a:rPr lang="en-US" sz="2400" b="1" dirty="0" smtClean="0">
                <a:latin typeface="HP001 5 hàng" panose="020B0603050302020204" pitchFamily="34" charset="0"/>
              </a:rPr>
              <a:t>b) </a:t>
            </a:r>
            <a:r>
              <a:rPr lang="en-US" sz="2400" b="1" dirty="0" err="1" smtClean="0">
                <a:latin typeface="HP001 5 hàng" panose="020B0603050302020204" pitchFamily="34" charset="0"/>
              </a:rPr>
              <a:t>Tả</a:t>
            </a:r>
            <a:r>
              <a:rPr lang="en-US" sz="2400" b="1" dirty="0" smtClean="0">
                <a:latin typeface="HP001 5 hàng" panose="020B0603050302020204" pitchFamily="34" charset="0"/>
              </a:rPr>
              <a:t> </a:t>
            </a:r>
            <a:r>
              <a:rPr lang="en-US" sz="2400" b="1" dirty="0">
                <a:latin typeface="HP001 5 hàng" panose="020B0603050302020204" pitchFamily="34" charset="0"/>
              </a:rPr>
              <a:t>chi </a:t>
            </a:r>
            <a:r>
              <a:rPr lang="en-US" sz="2400" b="1" dirty="0" err="1">
                <a:latin typeface="HP001 5 hàng" panose="020B0603050302020204" pitchFamily="34" charset="0"/>
              </a:rPr>
              <a:t>tiết</a:t>
            </a:r>
            <a:r>
              <a:rPr lang="en-US" sz="2400" b="1" dirty="0">
                <a:latin typeface="HP001 5 hàng" panose="020B0603050302020204" pitchFamily="34" charset="0"/>
              </a:rPr>
              <a:t>:</a:t>
            </a:r>
          </a:p>
        </p:txBody>
      </p:sp>
      <p:sp>
        <p:nvSpPr>
          <p:cNvPr id="81" name="TextBox 80">
            <a:extLst>
              <a:ext uri="{FF2B5EF4-FFF2-40B4-BE49-F238E27FC236}">
                <a16:creationId xmlns:a16="http://schemas.microsoft.com/office/drawing/2014/main" xmlns="" id="{754C083E-F301-4FEA-A85C-648FA02242A6}"/>
              </a:ext>
            </a:extLst>
          </p:cNvPr>
          <p:cNvSpPr txBox="1"/>
          <p:nvPr/>
        </p:nvSpPr>
        <p:spPr>
          <a:xfrm>
            <a:off x="257870" y="4418913"/>
            <a:ext cx="13961695" cy="461665"/>
          </a:xfrm>
          <a:prstGeom prst="rect">
            <a:avLst/>
          </a:prstGeom>
          <a:noFill/>
        </p:spPr>
        <p:txBody>
          <a:bodyPr wrap="square" rtlCol="0">
            <a:spAutoFit/>
          </a:bodyPr>
          <a:lstStyle/>
          <a:p>
            <a:pPr algn="just"/>
            <a:r>
              <a:rPr lang="en-US" sz="2400" b="1" dirty="0" smtClean="0">
                <a:latin typeface="HP001 5 hàng" panose="020B0603050302020204" pitchFamily="34" charset="0"/>
              </a:rPr>
              <a:t>c) </a:t>
            </a:r>
            <a:r>
              <a:rPr lang="en-US" sz="2400" b="1" dirty="0" err="1" smtClean="0">
                <a:latin typeface="HP001 5 hàng" panose="020B0603050302020204" pitchFamily="34" charset="0"/>
              </a:rPr>
              <a:t>Tác</a:t>
            </a:r>
            <a:r>
              <a:rPr lang="en-US" sz="2400" b="1" dirty="0" smtClean="0">
                <a:latin typeface="HP001 5 hàng" panose="020B0603050302020204" pitchFamily="34" charset="0"/>
              </a:rPr>
              <a:t> </a:t>
            </a:r>
            <a:r>
              <a:rPr lang="en-US" sz="2400" b="1" dirty="0" err="1">
                <a:latin typeface="HP001 5 hàng" panose="020B0603050302020204" pitchFamily="34" charset="0"/>
              </a:rPr>
              <a:t>dụng</a:t>
            </a:r>
            <a:r>
              <a:rPr lang="en-US" sz="2400" b="1" dirty="0">
                <a:latin typeface="HP001 5 hàng" panose="020B0603050302020204" pitchFamily="34" charset="0"/>
              </a:rPr>
              <a:t>: </a:t>
            </a:r>
            <a:r>
              <a:rPr lang="en-US" sz="2400" b="1" dirty="0" err="1">
                <a:latin typeface="HP001 5 hàng" panose="020B0603050302020204" pitchFamily="34" charset="0"/>
              </a:rPr>
              <a:t>X</a:t>
            </a:r>
            <a:r>
              <a:rPr lang="en-US" sz="2400" b="1" dirty="0" err="1" smtClean="0">
                <a:latin typeface="HP001 5 hàng" panose="020B0603050302020204" pitchFamily="34" charset="0"/>
              </a:rPr>
              <a:t>em</a:t>
            </a:r>
            <a:r>
              <a:rPr lang="en-US" sz="2400" b="1" dirty="0" smtClean="0">
                <a:latin typeface="HP001 5 hàng" panose="020B0603050302020204" pitchFamily="34" charset="0"/>
              </a:rPr>
              <a:t> </a:t>
            </a:r>
            <a:r>
              <a:rPr lang="en-US" sz="2400" b="1" dirty="0" err="1">
                <a:latin typeface="HP001 5 hàng" panose="020B0603050302020204" pitchFamily="34" charset="0"/>
              </a:rPr>
              <a:t>giờ</a:t>
            </a:r>
            <a:r>
              <a:rPr lang="en-US" sz="2400" b="1" dirty="0">
                <a:latin typeface="HP001 5 hàng" panose="020B0603050302020204" pitchFamily="34" charset="0"/>
              </a:rPr>
              <a:t>, </a:t>
            </a:r>
            <a:r>
              <a:rPr lang="en-US" sz="2400" b="1" dirty="0" err="1">
                <a:latin typeface="HP001 5 hàng" panose="020B0603050302020204" pitchFamily="34" charset="0"/>
              </a:rPr>
              <a:t>nhắc</a:t>
            </a:r>
            <a:r>
              <a:rPr lang="en-US" sz="2400" b="1" dirty="0">
                <a:latin typeface="HP001 5 hàng" panose="020B0603050302020204" pitchFamily="34" charset="0"/>
              </a:rPr>
              <a:t> </a:t>
            </a:r>
            <a:r>
              <a:rPr lang="en-US" sz="2400" b="1" dirty="0" err="1">
                <a:latin typeface="HP001 5 hàng" panose="020B0603050302020204" pitchFamily="34" charset="0"/>
              </a:rPr>
              <a:t>nhở</a:t>
            </a:r>
            <a:r>
              <a:rPr lang="en-US" sz="2400" b="1" dirty="0">
                <a:latin typeface="HP001 5 hàng" panose="020B0603050302020204" pitchFamily="34" charset="0"/>
              </a:rPr>
              <a:t> </a:t>
            </a:r>
            <a:r>
              <a:rPr lang="en-US" sz="2400" b="1" dirty="0" err="1">
                <a:latin typeface="HP001 5 hàng" panose="020B0603050302020204" pitchFamily="34" charset="0"/>
              </a:rPr>
              <a:t>mọi</a:t>
            </a:r>
            <a:r>
              <a:rPr lang="en-US" sz="2400" b="1" dirty="0">
                <a:latin typeface="HP001 5 hàng" panose="020B0603050302020204" pitchFamily="34" charset="0"/>
              </a:rPr>
              <a:t> </a:t>
            </a:r>
            <a:r>
              <a:rPr lang="en-US" sz="2400" b="1" dirty="0" err="1">
                <a:latin typeface="HP001 5 hàng" panose="020B0603050302020204" pitchFamily="34" charset="0"/>
              </a:rPr>
              <a:t>người</a:t>
            </a:r>
            <a:r>
              <a:rPr lang="en-US" sz="2400" b="1" dirty="0">
                <a:latin typeface="HP001 5 hàng" panose="020B0603050302020204" pitchFamily="34" charset="0"/>
              </a:rPr>
              <a:t> </a:t>
            </a:r>
            <a:r>
              <a:rPr lang="en-US" sz="2400" b="1" dirty="0" err="1">
                <a:latin typeface="HP001 5 hàng" panose="020B0603050302020204" pitchFamily="34" charset="0"/>
              </a:rPr>
              <a:t>sinh</a:t>
            </a:r>
            <a:r>
              <a:rPr lang="en-US" sz="2400" b="1" dirty="0">
                <a:latin typeface="HP001 5 hàng" panose="020B0603050302020204" pitchFamily="34" charset="0"/>
              </a:rPr>
              <a:t> </a:t>
            </a:r>
            <a:r>
              <a:rPr lang="en-US" sz="2400" b="1" dirty="0" err="1">
                <a:latin typeface="HP001 5 hàng" panose="020B0603050302020204" pitchFamily="34" charset="0"/>
              </a:rPr>
              <a:t>hoạt</a:t>
            </a:r>
            <a:r>
              <a:rPr lang="en-US" sz="2400" b="1" dirty="0">
                <a:latin typeface="HP001 5 hàng" panose="020B0603050302020204" pitchFamily="34" charset="0"/>
              </a:rPr>
              <a:t> </a:t>
            </a:r>
            <a:r>
              <a:rPr lang="en-US" sz="2400" b="1" dirty="0" err="1">
                <a:latin typeface="HP001 5 hàng" panose="020B0603050302020204" pitchFamily="34" charset="0"/>
              </a:rPr>
              <a:t>và</a:t>
            </a:r>
            <a:r>
              <a:rPr lang="en-US" sz="2400" b="1" dirty="0">
                <a:latin typeface="HP001 5 hàng" panose="020B0603050302020204" pitchFamily="34" charset="0"/>
              </a:rPr>
              <a:t> </a:t>
            </a:r>
            <a:r>
              <a:rPr lang="en-US" sz="2400" b="1" dirty="0" err="1">
                <a:latin typeface="HP001 5 hàng" panose="020B0603050302020204" pitchFamily="34" charset="0"/>
              </a:rPr>
              <a:t>làm</a:t>
            </a:r>
            <a:r>
              <a:rPr lang="en-US" sz="2400" b="1" dirty="0">
                <a:latin typeface="HP001 5 hàng" panose="020B0603050302020204" pitchFamily="34" charset="0"/>
              </a:rPr>
              <a:t> </a:t>
            </a:r>
            <a:r>
              <a:rPr lang="en-US" sz="2400" b="1" dirty="0" err="1">
                <a:latin typeface="HP001 5 hàng" panose="020B0603050302020204" pitchFamily="34" charset="0"/>
              </a:rPr>
              <a:t>việc</a:t>
            </a:r>
            <a:r>
              <a:rPr lang="en-US" sz="2400" b="1" dirty="0">
                <a:latin typeface="HP001 5 hàng" panose="020B0603050302020204" pitchFamily="34" charset="0"/>
              </a:rPr>
              <a:t> </a:t>
            </a:r>
            <a:r>
              <a:rPr lang="en-US" sz="2400" b="1" dirty="0" err="1">
                <a:latin typeface="HP001 5 hàng" panose="020B0603050302020204" pitchFamily="34" charset="0"/>
              </a:rPr>
              <a:t>đúng</a:t>
            </a:r>
            <a:r>
              <a:rPr lang="en-US" sz="2400" b="1" dirty="0">
                <a:latin typeface="HP001 5 hàng" panose="020B0603050302020204" pitchFamily="34" charset="0"/>
              </a:rPr>
              <a:t> </a:t>
            </a:r>
            <a:r>
              <a:rPr lang="en-US" sz="2400" b="1" dirty="0" err="1">
                <a:latin typeface="HP001 5 hàng" panose="020B0603050302020204" pitchFamily="34" charset="0"/>
              </a:rPr>
              <a:t>thời</a:t>
            </a:r>
            <a:r>
              <a:rPr lang="en-US" sz="2400" b="1" dirty="0">
                <a:latin typeface="HP001 5 hàng" panose="020B0603050302020204" pitchFamily="34" charset="0"/>
              </a:rPr>
              <a:t> </a:t>
            </a:r>
            <a:r>
              <a:rPr lang="en-US" sz="2400" b="1" dirty="0" err="1">
                <a:latin typeface="HP001 5 hàng" panose="020B0603050302020204" pitchFamily="34" charset="0"/>
              </a:rPr>
              <a:t>gian</a:t>
            </a:r>
            <a:r>
              <a:rPr lang="en-US" sz="2400" b="1" dirty="0">
                <a:latin typeface="HP001 5 hàng" panose="020B0603050302020204" pitchFamily="34" charset="0"/>
              </a:rPr>
              <a:t> </a:t>
            </a:r>
          </a:p>
        </p:txBody>
      </p:sp>
      <p:sp>
        <p:nvSpPr>
          <p:cNvPr id="24" name="TextBox 23">
            <a:extLst>
              <a:ext uri="{FF2B5EF4-FFF2-40B4-BE49-F238E27FC236}">
                <a16:creationId xmlns:a16="http://schemas.microsoft.com/office/drawing/2014/main" xmlns="" id="{69B75BFE-82C1-48BB-8AAA-4F41D9505D49}"/>
              </a:ext>
            </a:extLst>
          </p:cNvPr>
          <p:cNvSpPr txBox="1"/>
          <p:nvPr/>
        </p:nvSpPr>
        <p:spPr>
          <a:xfrm>
            <a:off x="2378140" y="1683661"/>
            <a:ext cx="7518882" cy="461665"/>
          </a:xfrm>
          <a:prstGeom prst="rect">
            <a:avLst/>
          </a:prstGeom>
          <a:noFill/>
        </p:spPr>
        <p:txBody>
          <a:bodyPr wrap="square" rtlCol="0">
            <a:spAutoFit/>
          </a:bodyPr>
          <a:lstStyle/>
          <a:p>
            <a:r>
              <a:rPr lang="en-US" sz="2400" b="1" dirty="0" smtClean="0">
                <a:latin typeface="HP001 5 hàng" panose="020B0603050302020204" pitchFamily="34" charset="0"/>
              </a:rPr>
              <a:t>- </a:t>
            </a:r>
            <a:r>
              <a:rPr lang="en-US" sz="2400" b="1" dirty="0" err="1" smtClean="0">
                <a:latin typeface="HP001 5 hàng" panose="020B0603050302020204" pitchFamily="34" charset="0"/>
              </a:rPr>
              <a:t>Nhãn</a:t>
            </a:r>
            <a:r>
              <a:rPr lang="en-US" sz="2400" b="1" dirty="0" smtClean="0">
                <a:latin typeface="HP001 5 hàng" panose="020B0603050302020204" pitchFamily="34" charset="0"/>
              </a:rPr>
              <a:t> </a:t>
            </a:r>
            <a:r>
              <a:rPr lang="en-US" sz="2400" b="1" dirty="0" err="1">
                <a:latin typeface="HP001 5 hàng" panose="020B0603050302020204" pitchFamily="34" charset="0"/>
              </a:rPr>
              <a:t>hiệu</a:t>
            </a:r>
            <a:r>
              <a:rPr lang="en-US" sz="2400" b="1" dirty="0">
                <a:latin typeface="HP001 5 hàng" panose="020B0603050302020204" pitchFamily="34" charset="0"/>
              </a:rPr>
              <a:t>. </a:t>
            </a:r>
            <a:r>
              <a:rPr lang="en-US" sz="2400" b="1" dirty="0" err="1">
                <a:latin typeface="HP001 5 hàng" panose="020B0603050302020204" pitchFamily="34" charset="0"/>
              </a:rPr>
              <a:t>nhà</a:t>
            </a:r>
            <a:r>
              <a:rPr lang="en-US" sz="2400" b="1" dirty="0">
                <a:latin typeface="HP001 5 hàng" panose="020B0603050302020204" pitchFamily="34" charset="0"/>
              </a:rPr>
              <a:t> </a:t>
            </a:r>
            <a:r>
              <a:rPr lang="en-US" sz="2400" b="1" dirty="0" err="1">
                <a:latin typeface="HP001 5 hàng" panose="020B0603050302020204" pitchFamily="34" charset="0"/>
              </a:rPr>
              <a:t>sản</a:t>
            </a:r>
            <a:r>
              <a:rPr lang="en-US" sz="2400" b="1" dirty="0">
                <a:latin typeface="HP001 5 hàng" panose="020B0603050302020204" pitchFamily="34" charset="0"/>
              </a:rPr>
              <a:t> </a:t>
            </a:r>
            <a:r>
              <a:rPr lang="en-US" sz="2400" b="1" dirty="0" err="1" smtClean="0">
                <a:latin typeface="HP001 5 hàng" panose="020B0603050302020204" pitchFamily="34" charset="0"/>
              </a:rPr>
              <a:t>xuất</a:t>
            </a:r>
            <a:r>
              <a:rPr lang="en-US" sz="2400" b="1" dirty="0" smtClean="0">
                <a:latin typeface="HP001 5 hàng" panose="020B0603050302020204" pitchFamily="34" charset="0"/>
              </a:rPr>
              <a:t>: </a:t>
            </a:r>
            <a:r>
              <a:rPr lang="en-US" sz="2400" b="1" dirty="0" smtClean="0">
                <a:latin typeface="HP001 5 hàng" panose="020B0603050302020204" pitchFamily="34" charset="0"/>
              </a:rPr>
              <a:t>London </a:t>
            </a:r>
            <a:r>
              <a:rPr lang="en-US" sz="2400" b="1" dirty="0" err="1" smtClean="0">
                <a:latin typeface="HP001 5 hàng" panose="020B0603050302020204" pitchFamily="34" charset="0"/>
              </a:rPr>
              <a:t>nước</a:t>
            </a:r>
            <a:r>
              <a:rPr lang="en-US" sz="2400" b="1" dirty="0" smtClean="0">
                <a:latin typeface="HP001 5 hàng" panose="020B0603050302020204" pitchFamily="34" charset="0"/>
              </a:rPr>
              <a:t> </a:t>
            </a:r>
            <a:r>
              <a:rPr lang="en-US" sz="2400" b="1" dirty="0" smtClean="0">
                <a:latin typeface="HP001 5 hàng" panose="020B0603050302020204" pitchFamily="34" charset="0"/>
              </a:rPr>
              <a:t>Anh </a:t>
            </a:r>
            <a:endParaRPr lang="en-US" sz="2400" b="1" dirty="0">
              <a:latin typeface="HP001 5 hàng" panose="020B0603050302020204" pitchFamily="34" charset="0"/>
            </a:endParaRPr>
          </a:p>
        </p:txBody>
      </p:sp>
      <p:sp>
        <p:nvSpPr>
          <p:cNvPr id="25" name="TextBox 24">
            <a:extLst>
              <a:ext uri="{FF2B5EF4-FFF2-40B4-BE49-F238E27FC236}">
                <a16:creationId xmlns:a16="http://schemas.microsoft.com/office/drawing/2014/main" xmlns="" id="{A1B70006-4A33-4743-904A-6225CF4A56F5}"/>
              </a:ext>
            </a:extLst>
          </p:cNvPr>
          <p:cNvSpPr txBox="1"/>
          <p:nvPr/>
        </p:nvSpPr>
        <p:spPr>
          <a:xfrm>
            <a:off x="2378140" y="2080321"/>
            <a:ext cx="9142294" cy="461665"/>
          </a:xfrm>
          <a:prstGeom prst="rect">
            <a:avLst/>
          </a:prstGeom>
          <a:noFill/>
        </p:spPr>
        <p:txBody>
          <a:bodyPr wrap="square" rtlCol="0">
            <a:spAutoFit/>
          </a:bodyPr>
          <a:lstStyle/>
          <a:p>
            <a:r>
              <a:rPr lang="en-US" sz="2400" b="1" dirty="0" smtClean="0">
                <a:latin typeface="HP001 5 hàng" panose="020B0603050302020204" pitchFamily="34" charset="0"/>
              </a:rPr>
              <a:t>- </a:t>
            </a:r>
            <a:r>
              <a:rPr lang="en-US" sz="2400" b="1" dirty="0" err="1" smtClean="0">
                <a:latin typeface="HP001 5 hàng" panose="020B0603050302020204" pitchFamily="34" charset="0"/>
              </a:rPr>
              <a:t>Hình</a:t>
            </a:r>
            <a:r>
              <a:rPr lang="en-US" sz="2400" b="1" dirty="0" smtClean="0">
                <a:latin typeface="HP001 5 hàng" panose="020B0603050302020204" pitchFamily="34" charset="0"/>
              </a:rPr>
              <a:t> </a:t>
            </a:r>
            <a:r>
              <a:rPr lang="en-US" sz="2400" b="1" dirty="0" err="1">
                <a:latin typeface="HP001 5 hàng" panose="020B0603050302020204" pitchFamily="34" charset="0"/>
              </a:rPr>
              <a:t>dạng</a:t>
            </a:r>
            <a:r>
              <a:rPr lang="en-US" sz="2400" b="1" dirty="0">
                <a:latin typeface="HP001 5 hàng" panose="020B0603050302020204" pitchFamily="34" charset="0"/>
              </a:rPr>
              <a:t>, </a:t>
            </a:r>
            <a:r>
              <a:rPr lang="en-US" sz="2400" b="1" dirty="0" err="1">
                <a:latin typeface="HP001 5 hàng" panose="020B0603050302020204" pitchFamily="34" charset="0"/>
              </a:rPr>
              <a:t>kích</a:t>
            </a:r>
            <a:r>
              <a:rPr lang="en-US" sz="2400" b="1" dirty="0">
                <a:latin typeface="HP001 5 hàng" panose="020B0603050302020204" pitchFamily="34" charset="0"/>
              </a:rPr>
              <a:t> </a:t>
            </a:r>
            <a:r>
              <a:rPr lang="en-US" sz="2400" b="1" dirty="0" err="1" smtClean="0">
                <a:latin typeface="HP001 5 hàng" panose="020B0603050302020204" pitchFamily="34" charset="0"/>
              </a:rPr>
              <a:t>thước</a:t>
            </a:r>
            <a:r>
              <a:rPr lang="en-US" sz="2400" b="1" dirty="0" smtClean="0">
                <a:latin typeface="HP001 5 hàng" panose="020B0603050302020204" pitchFamily="34" charset="0"/>
              </a:rPr>
              <a:t>: </a:t>
            </a:r>
            <a:r>
              <a:rPr lang="en-US" sz="2400" b="1" dirty="0" err="1" smtClean="0">
                <a:latin typeface="HP001 5 hàng" panose="020B0603050302020204" pitchFamily="34" charset="0"/>
              </a:rPr>
              <a:t>Hình</a:t>
            </a:r>
            <a:r>
              <a:rPr lang="en-US" sz="2400" b="1" dirty="0" smtClean="0">
                <a:latin typeface="HP001 5 hàng" panose="020B0603050302020204" pitchFamily="34" charset="0"/>
              </a:rPr>
              <a:t> </a:t>
            </a:r>
            <a:r>
              <a:rPr lang="en-US" sz="2400" b="1" dirty="0" err="1" smtClean="0">
                <a:latin typeface="HP001 5 hàng" panose="020B0603050302020204" pitchFamily="34" charset="0"/>
              </a:rPr>
              <a:t>vuông</a:t>
            </a:r>
            <a:r>
              <a:rPr lang="en-US" sz="2400" b="1" dirty="0" smtClean="0">
                <a:latin typeface="HP001 5 hàng" panose="020B0603050302020204" pitchFamily="34" charset="0"/>
              </a:rPr>
              <a:t>, </a:t>
            </a:r>
            <a:r>
              <a:rPr lang="en-US" sz="2400" b="1" dirty="0" err="1" smtClean="0">
                <a:latin typeface="HP001 5 hàng" panose="020B0603050302020204" pitchFamily="34" charset="0"/>
              </a:rPr>
              <a:t>cạnh</a:t>
            </a:r>
            <a:r>
              <a:rPr lang="en-US" sz="2400" b="1" dirty="0" smtClean="0">
                <a:latin typeface="HP001 5 hàng" panose="020B0603050302020204" pitchFamily="34" charset="0"/>
              </a:rPr>
              <a:t>: 40cm</a:t>
            </a:r>
            <a:endParaRPr lang="en-US" sz="2400" b="1" dirty="0">
              <a:latin typeface="HP001 5 hàng" panose="020B0603050302020204" pitchFamily="34" charset="0"/>
            </a:endParaRPr>
          </a:p>
        </p:txBody>
      </p:sp>
      <p:sp>
        <p:nvSpPr>
          <p:cNvPr id="26" name="TextBox 25">
            <a:extLst>
              <a:ext uri="{FF2B5EF4-FFF2-40B4-BE49-F238E27FC236}">
                <a16:creationId xmlns:a16="http://schemas.microsoft.com/office/drawing/2014/main" xmlns="" id="{86DF86D6-3604-4FD6-A8EB-8D1EC72A5535}"/>
              </a:ext>
            </a:extLst>
          </p:cNvPr>
          <p:cNvSpPr txBox="1"/>
          <p:nvPr/>
        </p:nvSpPr>
        <p:spPr>
          <a:xfrm>
            <a:off x="2378139" y="2523111"/>
            <a:ext cx="7228175" cy="461665"/>
          </a:xfrm>
          <a:prstGeom prst="rect">
            <a:avLst/>
          </a:prstGeom>
          <a:noFill/>
        </p:spPr>
        <p:txBody>
          <a:bodyPr wrap="square" rtlCol="0">
            <a:spAutoFit/>
          </a:bodyPr>
          <a:lstStyle/>
          <a:p>
            <a:r>
              <a:rPr lang="en-US" sz="2400" b="1" dirty="0" smtClean="0">
                <a:latin typeface="HP001 5 hàng" panose="020B0603050302020204" pitchFamily="34" charset="0"/>
              </a:rPr>
              <a:t>- </a:t>
            </a:r>
            <a:r>
              <a:rPr lang="en-US" sz="2400" b="1" dirty="0" err="1" smtClean="0">
                <a:latin typeface="HP001 5 hàng" panose="020B0603050302020204" pitchFamily="34" charset="0"/>
              </a:rPr>
              <a:t>Chất</a:t>
            </a:r>
            <a:r>
              <a:rPr lang="en-US" sz="2400" b="1" dirty="0" smtClean="0">
                <a:latin typeface="HP001 5 hàng" panose="020B0603050302020204" pitchFamily="34" charset="0"/>
              </a:rPr>
              <a:t> </a:t>
            </a:r>
            <a:r>
              <a:rPr lang="en-US" sz="2400" b="1" dirty="0" err="1">
                <a:latin typeface="HP001 5 hàng" panose="020B0603050302020204" pitchFamily="34" charset="0"/>
              </a:rPr>
              <a:t>liệu</a:t>
            </a:r>
            <a:r>
              <a:rPr lang="en-US" sz="2400" b="1" dirty="0">
                <a:latin typeface="HP001 5 hàng" panose="020B0603050302020204" pitchFamily="34" charset="0"/>
              </a:rPr>
              <a:t>, </a:t>
            </a:r>
            <a:r>
              <a:rPr lang="en-US" sz="2400" b="1" dirty="0" err="1">
                <a:latin typeface="HP001 5 hàng" panose="020B0603050302020204" pitchFamily="34" charset="0"/>
              </a:rPr>
              <a:t>màu</a:t>
            </a:r>
            <a:r>
              <a:rPr lang="en-US" sz="2400" b="1" dirty="0">
                <a:latin typeface="HP001 5 hàng" panose="020B0603050302020204" pitchFamily="34" charset="0"/>
              </a:rPr>
              <a:t> </a:t>
            </a:r>
            <a:r>
              <a:rPr lang="en-US" sz="2400" b="1" dirty="0" err="1" smtClean="0">
                <a:latin typeface="HP001 5 hàng" panose="020B0603050302020204" pitchFamily="34" charset="0"/>
              </a:rPr>
              <a:t>sắc</a:t>
            </a:r>
            <a:r>
              <a:rPr lang="en-US" sz="2400" b="1" dirty="0" smtClean="0">
                <a:latin typeface="HP001 5 hàng" panose="020B0603050302020204" pitchFamily="34" charset="0"/>
              </a:rPr>
              <a:t>: </a:t>
            </a:r>
            <a:r>
              <a:rPr lang="en-US" sz="2400" b="1" dirty="0" err="1" smtClean="0">
                <a:latin typeface="HP001 5 hàng" panose="020B0603050302020204" pitchFamily="34" charset="0"/>
              </a:rPr>
              <a:t>Hơp</a:t>
            </a:r>
            <a:r>
              <a:rPr lang="en-US" sz="2400" b="1" dirty="0" smtClean="0">
                <a:latin typeface="HP001 5 hàng" panose="020B0603050302020204" pitchFamily="34" charset="0"/>
              </a:rPr>
              <a:t> </a:t>
            </a:r>
            <a:r>
              <a:rPr lang="en-US" sz="2400" b="1" dirty="0" err="1" smtClean="0">
                <a:latin typeface="HP001 5 hàng" panose="020B0603050302020204" pitchFamily="34" charset="0"/>
              </a:rPr>
              <a:t>kim</a:t>
            </a:r>
            <a:r>
              <a:rPr lang="en-US" sz="2400" b="1" dirty="0" smtClean="0">
                <a:latin typeface="HP001 5 hàng" panose="020B0603050302020204" pitchFamily="34" charset="0"/>
              </a:rPr>
              <a:t>, </a:t>
            </a:r>
            <a:r>
              <a:rPr lang="en-US" sz="2400" b="1" dirty="0" err="1" smtClean="0">
                <a:latin typeface="HP001 5 hàng" panose="020B0603050302020204" pitchFamily="34" charset="0"/>
              </a:rPr>
              <a:t>mạ</a:t>
            </a:r>
            <a:r>
              <a:rPr lang="en-US" sz="2400" b="1" dirty="0" smtClean="0">
                <a:latin typeface="HP001 5 hàng" panose="020B0603050302020204" pitchFamily="34" charset="0"/>
              </a:rPr>
              <a:t> </a:t>
            </a:r>
            <a:r>
              <a:rPr lang="en-US" sz="2400" b="1" dirty="0" err="1" smtClean="0">
                <a:latin typeface="HP001 5 hàng" panose="020B0603050302020204" pitchFamily="34" charset="0"/>
              </a:rPr>
              <a:t>vàng</a:t>
            </a:r>
            <a:endParaRPr lang="en-US" sz="2400" b="1" dirty="0">
              <a:latin typeface="HP001 5 hàng" panose="020B0603050302020204" pitchFamily="34" charset="0"/>
            </a:endParaRPr>
          </a:p>
        </p:txBody>
      </p:sp>
      <p:sp>
        <p:nvSpPr>
          <p:cNvPr id="73" name="TextBox 72">
            <a:extLst>
              <a:ext uri="{FF2B5EF4-FFF2-40B4-BE49-F238E27FC236}">
                <a16:creationId xmlns:a16="http://schemas.microsoft.com/office/drawing/2014/main" xmlns="" id="{EC7BF028-D41E-4C20-B84D-AC50D0E26BDB}"/>
              </a:ext>
            </a:extLst>
          </p:cNvPr>
          <p:cNvSpPr txBox="1"/>
          <p:nvPr/>
        </p:nvSpPr>
        <p:spPr>
          <a:xfrm>
            <a:off x="2378140" y="3030734"/>
            <a:ext cx="10156986" cy="461665"/>
          </a:xfrm>
          <a:prstGeom prst="rect">
            <a:avLst/>
          </a:prstGeom>
          <a:noFill/>
        </p:spPr>
        <p:txBody>
          <a:bodyPr wrap="square" rtlCol="0">
            <a:spAutoFit/>
          </a:bodyPr>
          <a:lstStyle/>
          <a:p>
            <a:pPr algn="just"/>
            <a:r>
              <a:rPr lang="en-US" sz="2400" b="1" dirty="0" smtClean="0">
                <a:latin typeface="HP001 5 hàng" panose="020B0603050302020204" pitchFamily="34" charset="0"/>
                <a:cs typeface="Times New Roman" pitchFamily="18" charset="0"/>
              </a:rPr>
              <a:t>- </a:t>
            </a:r>
            <a:r>
              <a:rPr lang="en-US" sz="2400" b="1" dirty="0" err="1" smtClean="0">
                <a:latin typeface="HP001 5 hàng" panose="020B0603050302020204" pitchFamily="34" charset="0"/>
                <a:cs typeface="Times New Roman" pitchFamily="18" charset="0"/>
              </a:rPr>
              <a:t>Đặc</a:t>
            </a:r>
            <a:r>
              <a:rPr lang="en-US" sz="2400" b="1" dirty="0" smtClean="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điểm</a:t>
            </a:r>
            <a:r>
              <a:rPr lang="en-US" sz="2400" b="1" dirty="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của</a:t>
            </a:r>
            <a:r>
              <a:rPr lang="en-US" sz="2400" b="1" dirty="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bề</a:t>
            </a:r>
            <a:r>
              <a:rPr lang="en-US" sz="2400" b="1" dirty="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mặt</a:t>
            </a:r>
            <a:r>
              <a:rPr lang="en-US" sz="2400" b="1" dirty="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đồng</a:t>
            </a:r>
            <a:r>
              <a:rPr lang="en-US" sz="2400" b="1" dirty="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hồ</a:t>
            </a:r>
            <a:r>
              <a:rPr lang="en-US" sz="2400" b="1" dirty="0">
                <a:latin typeface="HP001 5 hàng" panose="020B0603050302020204" pitchFamily="34" charset="0"/>
                <a:cs typeface="Times New Roman" pitchFamily="18" charset="0"/>
              </a:rPr>
              <a:t>: 12 con </a:t>
            </a:r>
            <a:r>
              <a:rPr lang="en-US" sz="2400" b="1" dirty="0" err="1">
                <a:latin typeface="HP001 5 hàng" panose="020B0603050302020204" pitchFamily="34" charset="0"/>
                <a:cs typeface="Times New Roman" pitchFamily="18" charset="0"/>
              </a:rPr>
              <a:t>số</a:t>
            </a:r>
            <a:r>
              <a:rPr lang="en-US" sz="2400" b="1" dirty="0">
                <a:latin typeface="HP001 5 hàng" panose="020B0603050302020204" pitchFamily="34" charset="0"/>
                <a:cs typeface="Times New Roman" pitchFamily="18" charset="0"/>
              </a:rPr>
              <a:t>, </a:t>
            </a:r>
            <a:r>
              <a:rPr lang="en-US" sz="2400" b="1" dirty="0" err="1">
                <a:latin typeface="HP001 5 hàng" panose="020B0603050302020204" pitchFamily="34" charset="0"/>
                <a:cs typeface="Times New Roman" pitchFamily="18" charset="0"/>
              </a:rPr>
              <a:t>vạch</a:t>
            </a:r>
            <a:r>
              <a:rPr lang="en-US" sz="2400" b="1" dirty="0">
                <a:latin typeface="HP001 5 hàng" panose="020B0603050302020204" pitchFamily="34" charset="0"/>
                <a:cs typeface="Times New Roman" pitchFamily="18" charset="0"/>
              </a:rPr>
              <a:t> chia </a:t>
            </a:r>
            <a:r>
              <a:rPr lang="en-US" sz="2400" b="1" dirty="0" err="1">
                <a:latin typeface="HP001 5 hàng" panose="020B0603050302020204" pitchFamily="34" charset="0"/>
                <a:cs typeface="Times New Roman" pitchFamily="18" charset="0"/>
              </a:rPr>
              <a:t>phút</a:t>
            </a:r>
            <a:r>
              <a:rPr lang="en-US" sz="2400" b="1" dirty="0">
                <a:latin typeface="HP001 5 hàng" panose="020B0603050302020204" pitchFamily="34" charset="0"/>
                <a:cs typeface="Times New Roman" pitchFamily="18" charset="0"/>
              </a:rPr>
              <a:t>, ….</a:t>
            </a:r>
            <a:endParaRPr lang="en-US" sz="2400" b="1" dirty="0">
              <a:latin typeface="HP001 5 hàng" panose="020B0603050302020204" pitchFamily="34" charset="0"/>
            </a:endParaRPr>
          </a:p>
        </p:txBody>
      </p:sp>
      <p:sp>
        <p:nvSpPr>
          <p:cNvPr id="78" name="TextBox 77">
            <a:extLst>
              <a:ext uri="{FF2B5EF4-FFF2-40B4-BE49-F238E27FC236}">
                <a16:creationId xmlns:a16="http://schemas.microsoft.com/office/drawing/2014/main" xmlns="" id="{B0C4DC67-EA56-45CA-ABAA-8D81E706D92A}"/>
              </a:ext>
            </a:extLst>
          </p:cNvPr>
          <p:cNvSpPr txBox="1"/>
          <p:nvPr/>
        </p:nvSpPr>
        <p:spPr>
          <a:xfrm>
            <a:off x="2378140" y="3527295"/>
            <a:ext cx="14313535" cy="461665"/>
          </a:xfrm>
          <a:prstGeom prst="rect">
            <a:avLst/>
          </a:prstGeom>
          <a:noFill/>
        </p:spPr>
        <p:txBody>
          <a:bodyPr wrap="square" rtlCol="0">
            <a:spAutoFit/>
          </a:bodyPr>
          <a:lstStyle/>
          <a:p>
            <a:pPr algn="just"/>
            <a:r>
              <a:rPr lang="en-US" sz="2400" b="1" dirty="0" smtClean="0">
                <a:latin typeface="HP001 5 hàng" panose="020B0603050302020204" pitchFamily="34" charset="0"/>
              </a:rPr>
              <a:t>- </a:t>
            </a:r>
            <a:r>
              <a:rPr lang="en-US" sz="2400" b="1" dirty="0" err="1" smtClean="0">
                <a:latin typeface="HP001 5 hàng" panose="020B0603050302020204" pitchFamily="34" charset="0"/>
              </a:rPr>
              <a:t>Hình</a:t>
            </a:r>
            <a:r>
              <a:rPr lang="en-US" sz="2400" b="1" dirty="0" smtClean="0">
                <a:latin typeface="HP001 5 hàng" panose="020B0603050302020204" pitchFamily="34" charset="0"/>
              </a:rPr>
              <a:t> </a:t>
            </a:r>
            <a:r>
              <a:rPr lang="en-US" sz="2400" b="1" dirty="0" err="1">
                <a:latin typeface="HP001 5 hàng" panose="020B0603050302020204" pitchFamily="34" charset="0"/>
              </a:rPr>
              <a:t>dáng</a:t>
            </a:r>
            <a:r>
              <a:rPr lang="en-US" sz="2400" b="1" dirty="0">
                <a:latin typeface="HP001 5 hàng" panose="020B0603050302020204" pitchFamily="34" charset="0"/>
              </a:rPr>
              <a:t>, </a:t>
            </a:r>
            <a:r>
              <a:rPr lang="en-US" sz="2400" b="1" dirty="0" err="1">
                <a:latin typeface="HP001 5 hàng" panose="020B0603050302020204" pitchFamily="34" charset="0"/>
              </a:rPr>
              <a:t>tác</a:t>
            </a:r>
            <a:r>
              <a:rPr lang="en-US" sz="2400" b="1" dirty="0">
                <a:latin typeface="HP001 5 hàng" panose="020B0603050302020204" pitchFamily="34" charset="0"/>
              </a:rPr>
              <a:t> </a:t>
            </a:r>
            <a:r>
              <a:rPr lang="en-US" sz="2400" b="1" dirty="0" err="1">
                <a:latin typeface="HP001 5 hàng" panose="020B0603050302020204" pitchFamily="34" charset="0"/>
              </a:rPr>
              <a:t>dụng</a:t>
            </a:r>
            <a:r>
              <a:rPr lang="en-US" sz="2400" b="1" dirty="0">
                <a:latin typeface="HP001 5 hàng" panose="020B0603050302020204" pitchFamily="34" charset="0"/>
              </a:rPr>
              <a:t>, </a:t>
            </a:r>
            <a:r>
              <a:rPr lang="en-US" sz="2400" b="1" dirty="0" err="1">
                <a:latin typeface="HP001 5 hàng" panose="020B0603050302020204" pitchFamily="34" charset="0"/>
              </a:rPr>
              <a:t>cách</a:t>
            </a:r>
            <a:r>
              <a:rPr lang="en-US" sz="2400" b="1" dirty="0">
                <a:latin typeface="HP001 5 hàng" panose="020B0603050302020204" pitchFamily="34" charset="0"/>
              </a:rPr>
              <a:t> </a:t>
            </a:r>
            <a:r>
              <a:rPr lang="en-US" sz="2400" b="1" dirty="0" err="1">
                <a:latin typeface="HP001 5 hàng" panose="020B0603050302020204" pitchFamily="34" charset="0"/>
              </a:rPr>
              <a:t>hoạt</a:t>
            </a:r>
            <a:r>
              <a:rPr lang="en-US" sz="2400" b="1" dirty="0">
                <a:latin typeface="HP001 5 hàng" panose="020B0603050302020204" pitchFamily="34" charset="0"/>
              </a:rPr>
              <a:t> </a:t>
            </a:r>
            <a:r>
              <a:rPr lang="en-US" sz="2400" b="1" dirty="0" err="1">
                <a:latin typeface="HP001 5 hàng" panose="020B0603050302020204" pitchFamily="34" charset="0"/>
              </a:rPr>
              <a:t>động</a:t>
            </a:r>
            <a:r>
              <a:rPr lang="en-US" sz="2400" b="1" dirty="0">
                <a:latin typeface="HP001 5 hàng" panose="020B0603050302020204" pitchFamily="34" charset="0"/>
              </a:rPr>
              <a:t> </a:t>
            </a:r>
            <a:r>
              <a:rPr lang="en-US" sz="2400" b="1" dirty="0" err="1">
                <a:latin typeface="HP001 5 hàng" panose="020B0603050302020204" pitchFamily="34" charset="0"/>
              </a:rPr>
              <a:t>của</a:t>
            </a:r>
            <a:r>
              <a:rPr lang="en-US" sz="2400" b="1" dirty="0">
                <a:latin typeface="HP001 5 hàng" panose="020B0603050302020204" pitchFamily="34" charset="0"/>
              </a:rPr>
              <a:t> 3 </a:t>
            </a:r>
            <a:r>
              <a:rPr lang="en-US" sz="2400" b="1" dirty="0" err="1">
                <a:latin typeface="HP001 5 hàng" panose="020B0603050302020204" pitchFamily="34" charset="0"/>
              </a:rPr>
              <a:t>cây</a:t>
            </a:r>
            <a:r>
              <a:rPr lang="en-US" sz="2400" b="1" dirty="0">
                <a:latin typeface="HP001 5 hàng" panose="020B0603050302020204" pitchFamily="34" charset="0"/>
              </a:rPr>
              <a:t> </a:t>
            </a:r>
            <a:r>
              <a:rPr lang="en-US" sz="2400" b="1" dirty="0" err="1">
                <a:latin typeface="HP001 5 hàng" panose="020B0603050302020204" pitchFamily="34" charset="0"/>
              </a:rPr>
              <a:t>kim</a:t>
            </a:r>
            <a:r>
              <a:rPr lang="en-US" sz="2400" b="1" dirty="0">
                <a:latin typeface="HP001 5 hàng" panose="020B0603050302020204" pitchFamily="34" charset="0"/>
              </a:rPr>
              <a:t>: </a:t>
            </a:r>
            <a:r>
              <a:rPr lang="en-US" sz="2400" b="1" dirty="0" err="1" smtClean="0">
                <a:latin typeface="HP001 5 hàng" panose="020B0603050302020204" pitchFamily="34" charset="0"/>
              </a:rPr>
              <a:t>giờ</a:t>
            </a:r>
            <a:r>
              <a:rPr lang="en-US" sz="2400" b="1" dirty="0">
                <a:latin typeface="HP001 5 hàng" panose="020B0603050302020204" pitchFamily="34" charset="0"/>
              </a:rPr>
              <a:t>, </a:t>
            </a:r>
            <a:r>
              <a:rPr lang="en-US" sz="2400" b="1" dirty="0" err="1" smtClean="0">
                <a:latin typeface="HP001 5 hàng" panose="020B0603050302020204" pitchFamily="34" charset="0"/>
              </a:rPr>
              <a:t>phút</a:t>
            </a:r>
            <a:r>
              <a:rPr lang="en-US" sz="2400" b="1" dirty="0">
                <a:latin typeface="HP001 5 hàng" panose="020B0603050302020204" pitchFamily="34" charset="0"/>
              </a:rPr>
              <a:t>, </a:t>
            </a:r>
            <a:r>
              <a:rPr lang="en-US" sz="2400" b="1" dirty="0" err="1" smtClean="0">
                <a:latin typeface="HP001 5 hàng" panose="020B0603050302020204" pitchFamily="34" charset="0"/>
              </a:rPr>
              <a:t>giây</a:t>
            </a:r>
            <a:r>
              <a:rPr lang="en-US" sz="2400" b="1" dirty="0">
                <a:latin typeface="HP001 5 hàng" panose="020B0603050302020204" pitchFamily="34" charset="0"/>
              </a:rPr>
              <a:t>.</a:t>
            </a:r>
          </a:p>
        </p:txBody>
      </p:sp>
      <p:sp>
        <p:nvSpPr>
          <p:cNvPr id="80" name="TextBox 79">
            <a:extLst>
              <a:ext uri="{FF2B5EF4-FFF2-40B4-BE49-F238E27FC236}">
                <a16:creationId xmlns:a16="http://schemas.microsoft.com/office/drawing/2014/main" xmlns="" id="{8E8D7AF3-182E-46C4-BDA1-B00CB6FF017B}"/>
              </a:ext>
            </a:extLst>
          </p:cNvPr>
          <p:cNvSpPr txBox="1"/>
          <p:nvPr/>
        </p:nvSpPr>
        <p:spPr>
          <a:xfrm>
            <a:off x="2378140" y="4021702"/>
            <a:ext cx="10016085" cy="461665"/>
          </a:xfrm>
          <a:prstGeom prst="rect">
            <a:avLst/>
          </a:prstGeom>
          <a:noFill/>
        </p:spPr>
        <p:txBody>
          <a:bodyPr wrap="square" rtlCol="0">
            <a:spAutoFit/>
          </a:bodyPr>
          <a:lstStyle/>
          <a:p>
            <a:pPr algn="just"/>
            <a:r>
              <a:rPr lang="en-US" sz="2400" b="1" dirty="0" smtClean="0">
                <a:latin typeface="HP001 5 hàng" panose="020B0603050302020204" pitchFamily="34" charset="0"/>
              </a:rPr>
              <a:t>- </a:t>
            </a:r>
            <a:r>
              <a:rPr lang="en-US" sz="2400" b="1" dirty="0" err="1" smtClean="0">
                <a:latin typeface="HP001 5 hàng" panose="020B0603050302020204" pitchFamily="34" charset="0"/>
              </a:rPr>
              <a:t>Mặt</a:t>
            </a:r>
            <a:r>
              <a:rPr lang="en-US" sz="2400" b="1" dirty="0" smtClean="0">
                <a:latin typeface="HP001 5 hàng" panose="020B0603050302020204" pitchFamily="34" charset="0"/>
              </a:rPr>
              <a:t> </a:t>
            </a:r>
            <a:r>
              <a:rPr lang="en-US" sz="2400" b="1" dirty="0" err="1">
                <a:latin typeface="HP001 5 hàng" panose="020B0603050302020204" pitchFamily="34" charset="0"/>
              </a:rPr>
              <a:t>sau</a:t>
            </a:r>
            <a:r>
              <a:rPr lang="en-US" sz="2400" b="1" dirty="0">
                <a:latin typeface="HP001 5 hàng" panose="020B0603050302020204" pitchFamily="34" charset="0"/>
              </a:rPr>
              <a:t>: </a:t>
            </a:r>
            <a:r>
              <a:rPr lang="en-US" sz="2400" b="1" dirty="0" err="1">
                <a:latin typeface="HP001 5 hàng" panose="020B0603050302020204" pitchFamily="34" charset="0"/>
              </a:rPr>
              <a:t>có</a:t>
            </a:r>
            <a:r>
              <a:rPr lang="en-US" sz="2400" b="1" dirty="0">
                <a:latin typeface="HP001 5 hàng" panose="020B0603050302020204" pitchFamily="34" charset="0"/>
              </a:rPr>
              <a:t> ô </a:t>
            </a:r>
            <a:r>
              <a:rPr lang="en-US" sz="2400" b="1" dirty="0" err="1">
                <a:latin typeface="HP001 5 hàng" panose="020B0603050302020204" pitchFamily="34" charset="0"/>
              </a:rPr>
              <a:t>lắp</a:t>
            </a:r>
            <a:r>
              <a:rPr lang="en-US" sz="2400" b="1" dirty="0">
                <a:latin typeface="HP001 5 hàng" panose="020B0603050302020204" pitchFamily="34" charset="0"/>
              </a:rPr>
              <a:t> pin, </a:t>
            </a:r>
            <a:r>
              <a:rPr lang="en-US" sz="2400" b="1" dirty="0" err="1">
                <a:latin typeface="HP001 5 hàng" panose="020B0603050302020204" pitchFamily="34" charset="0"/>
              </a:rPr>
              <a:t>nút</a:t>
            </a:r>
            <a:r>
              <a:rPr lang="en-US" sz="2400" b="1" dirty="0">
                <a:latin typeface="HP001 5 hàng" panose="020B0603050302020204" pitchFamily="34" charset="0"/>
              </a:rPr>
              <a:t> </a:t>
            </a:r>
            <a:r>
              <a:rPr lang="en-US" sz="2400" b="1" dirty="0" err="1">
                <a:latin typeface="HP001 5 hàng" panose="020B0603050302020204" pitchFamily="34" charset="0"/>
              </a:rPr>
              <a:t>điều</a:t>
            </a:r>
            <a:r>
              <a:rPr lang="en-US" sz="2400" b="1" dirty="0">
                <a:latin typeface="HP001 5 hàng" panose="020B0603050302020204" pitchFamily="34" charset="0"/>
              </a:rPr>
              <a:t> </a:t>
            </a:r>
            <a:r>
              <a:rPr lang="en-US" sz="2400" b="1" dirty="0" err="1">
                <a:latin typeface="HP001 5 hàng" panose="020B0603050302020204" pitchFamily="34" charset="0"/>
              </a:rPr>
              <a:t>chỉnh</a:t>
            </a:r>
            <a:r>
              <a:rPr lang="en-US" sz="2400" b="1" dirty="0">
                <a:latin typeface="HP001 5 hàng" panose="020B0603050302020204" pitchFamily="34" charset="0"/>
              </a:rPr>
              <a:t> </a:t>
            </a:r>
            <a:r>
              <a:rPr lang="en-US" sz="2400" b="1" dirty="0" err="1">
                <a:latin typeface="HP001 5 hàng" panose="020B0603050302020204" pitchFamily="34" charset="0"/>
              </a:rPr>
              <a:t>giờ</a:t>
            </a:r>
            <a:r>
              <a:rPr lang="en-US" sz="2400" b="1" dirty="0">
                <a:latin typeface="HP001 5 hàng" panose="020B0603050302020204" pitchFamily="34" charset="0"/>
              </a:rPr>
              <a:t>, </a:t>
            </a:r>
            <a:r>
              <a:rPr lang="en-US" sz="2400" b="1" dirty="0" err="1">
                <a:latin typeface="HP001 5 hàng" panose="020B0603050302020204" pitchFamily="34" charset="0"/>
              </a:rPr>
              <a:t>phút</a:t>
            </a:r>
            <a:r>
              <a:rPr lang="en-US" sz="2400" b="1" dirty="0">
                <a:latin typeface="HP001 5 hàng" panose="020B0603050302020204" pitchFamily="34" charset="0"/>
              </a:rPr>
              <a:t>, </a:t>
            </a:r>
            <a:r>
              <a:rPr lang="en-US" sz="2400" b="1" dirty="0" err="1">
                <a:latin typeface="HP001 5 hàng" panose="020B0603050302020204" pitchFamily="34" charset="0"/>
              </a:rPr>
              <a:t>giây</a:t>
            </a:r>
            <a:r>
              <a:rPr lang="en-US" sz="2400" b="1" dirty="0">
                <a:latin typeface="HP001 5 hàng" panose="020B0603050302020204" pitchFamily="34" charset="0"/>
              </a:rPr>
              <a:t>, ….</a:t>
            </a:r>
          </a:p>
        </p:txBody>
      </p:sp>
      <p:sp>
        <p:nvSpPr>
          <p:cNvPr id="82" name="TextBox 81">
            <a:extLst>
              <a:ext uri="{FF2B5EF4-FFF2-40B4-BE49-F238E27FC236}">
                <a16:creationId xmlns:a16="http://schemas.microsoft.com/office/drawing/2014/main" xmlns="" id="{E436A44F-D54C-4218-8E20-D32C241F36D5}"/>
              </a:ext>
            </a:extLst>
          </p:cNvPr>
          <p:cNvSpPr txBox="1"/>
          <p:nvPr/>
        </p:nvSpPr>
        <p:spPr>
          <a:xfrm>
            <a:off x="2610639" y="4901920"/>
            <a:ext cx="8114078" cy="461665"/>
          </a:xfrm>
          <a:prstGeom prst="rect">
            <a:avLst/>
          </a:prstGeom>
          <a:noFill/>
        </p:spPr>
        <p:txBody>
          <a:bodyPr wrap="square" rtlCol="0">
            <a:spAutoFit/>
          </a:bodyPr>
          <a:lstStyle/>
          <a:p>
            <a:r>
              <a:rPr lang="en-US" sz="2400" b="1" dirty="0" err="1">
                <a:latin typeface="HP001 5 hàng" panose="020B0603050302020204" pitchFamily="34" charset="0"/>
              </a:rPr>
              <a:t>Kỉ</a:t>
            </a:r>
            <a:r>
              <a:rPr lang="en-US" sz="2400" b="1" dirty="0">
                <a:latin typeface="HP001 5 hàng" panose="020B0603050302020204" pitchFamily="34" charset="0"/>
              </a:rPr>
              <a:t> </a:t>
            </a:r>
            <a:r>
              <a:rPr lang="en-US" sz="2400" b="1" dirty="0" err="1">
                <a:latin typeface="HP001 5 hàng" panose="020B0603050302020204" pitchFamily="34" charset="0"/>
              </a:rPr>
              <a:t>niệm</a:t>
            </a:r>
            <a:r>
              <a:rPr lang="en-US" sz="2400" b="1" dirty="0">
                <a:latin typeface="HP001 5 hàng" panose="020B0603050302020204" pitchFamily="34" charset="0"/>
              </a:rPr>
              <a:t> </a:t>
            </a:r>
            <a:r>
              <a:rPr lang="en-US" sz="2400" b="1" dirty="0" err="1">
                <a:latin typeface="HP001 5 hàng" panose="020B0603050302020204" pitchFamily="34" charset="0"/>
              </a:rPr>
              <a:t>của</a:t>
            </a:r>
            <a:r>
              <a:rPr lang="en-US" sz="2400" b="1" dirty="0">
                <a:latin typeface="HP001 5 hàng" panose="020B0603050302020204" pitchFamily="34" charset="0"/>
              </a:rPr>
              <a:t> </a:t>
            </a:r>
            <a:r>
              <a:rPr lang="en-US" sz="2400" b="1" dirty="0" err="1">
                <a:latin typeface="HP001 5 hàng" panose="020B0603050302020204" pitchFamily="34" charset="0"/>
              </a:rPr>
              <a:t>em</a:t>
            </a:r>
            <a:r>
              <a:rPr lang="en-US" sz="2400" b="1" dirty="0">
                <a:latin typeface="HP001 5 hàng" panose="020B0603050302020204" pitchFamily="34" charset="0"/>
              </a:rPr>
              <a:t> </a:t>
            </a:r>
            <a:r>
              <a:rPr lang="en-US" sz="2400" b="1" dirty="0" err="1">
                <a:latin typeface="HP001 5 hàng" panose="020B0603050302020204" pitchFamily="34" charset="0"/>
              </a:rPr>
              <a:t>với</a:t>
            </a:r>
            <a:r>
              <a:rPr lang="en-US" sz="2400" b="1" dirty="0">
                <a:latin typeface="HP001 5 hàng" panose="020B0603050302020204" pitchFamily="34" charset="0"/>
              </a:rPr>
              <a:t> </a:t>
            </a:r>
            <a:r>
              <a:rPr lang="en-US" sz="2400" b="1" dirty="0" err="1">
                <a:latin typeface="HP001 5 hàng" panose="020B0603050302020204" pitchFamily="34" charset="0"/>
              </a:rPr>
              <a:t>chiếc</a:t>
            </a:r>
            <a:r>
              <a:rPr lang="en-US" sz="2400" b="1" dirty="0">
                <a:latin typeface="HP001 5 hàng" panose="020B0603050302020204" pitchFamily="34" charset="0"/>
              </a:rPr>
              <a:t> </a:t>
            </a:r>
            <a:r>
              <a:rPr lang="en-US" sz="2400" b="1" dirty="0" err="1">
                <a:latin typeface="HP001 5 hàng" panose="020B0603050302020204" pitchFamily="34" charset="0"/>
              </a:rPr>
              <a:t>đồng</a:t>
            </a:r>
            <a:r>
              <a:rPr lang="en-US" sz="2400" b="1" dirty="0">
                <a:latin typeface="HP001 5 hàng" panose="020B0603050302020204" pitchFamily="34" charset="0"/>
              </a:rPr>
              <a:t> </a:t>
            </a:r>
            <a:r>
              <a:rPr lang="en-US" sz="2400" b="1" dirty="0" err="1">
                <a:latin typeface="HP001 5 hàng" panose="020B0603050302020204" pitchFamily="34" charset="0"/>
              </a:rPr>
              <a:t>hồ</a:t>
            </a:r>
            <a:r>
              <a:rPr lang="en-US" sz="2400" b="1" dirty="0">
                <a:latin typeface="HP001 5 hàng" panose="020B0603050302020204" pitchFamily="34" charset="0"/>
              </a:rPr>
              <a:t> (</a:t>
            </a:r>
            <a:r>
              <a:rPr lang="en-US" sz="2400" b="1" dirty="0" err="1">
                <a:latin typeface="HP001 5 hàng" panose="020B0603050302020204" pitchFamily="34" charset="0"/>
              </a:rPr>
              <a:t>nếu</a:t>
            </a:r>
            <a:r>
              <a:rPr lang="en-US" sz="2400" b="1" dirty="0">
                <a:latin typeface="HP001 5 hàng" panose="020B0603050302020204" pitchFamily="34" charset="0"/>
              </a:rPr>
              <a:t> </a:t>
            </a:r>
            <a:r>
              <a:rPr lang="en-US" sz="2400" b="1" dirty="0" err="1">
                <a:latin typeface="HP001 5 hàng" panose="020B0603050302020204" pitchFamily="34" charset="0"/>
              </a:rPr>
              <a:t>có</a:t>
            </a:r>
            <a:r>
              <a:rPr lang="en-US" sz="2400" b="1" dirty="0">
                <a:latin typeface="HP001 5 hàng" panose="020B0603050302020204" pitchFamily="34" charset="0"/>
              </a:rPr>
              <a:t>)</a:t>
            </a:r>
          </a:p>
        </p:txBody>
      </p:sp>
      <p:sp>
        <p:nvSpPr>
          <p:cNvPr id="114" name="TextBox 113">
            <a:extLst>
              <a:ext uri="{FF2B5EF4-FFF2-40B4-BE49-F238E27FC236}">
                <a16:creationId xmlns:a16="http://schemas.microsoft.com/office/drawing/2014/main" xmlns="" id="{55DD1AC8-479B-4AA3-B68C-BA6999B009E4}"/>
              </a:ext>
            </a:extLst>
          </p:cNvPr>
          <p:cNvSpPr txBox="1"/>
          <p:nvPr/>
        </p:nvSpPr>
        <p:spPr>
          <a:xfrm>
            <a:off x="2043254" y="5472857"/>
            <a:ext cx="7077236" cy="461665"/>
          </a:xfrm>
          <a:prstGeom prst="rect">
            <a:avLst/>
          </a:prstGeom>
          <a:noFill/>
        </p:spPr>
        <p:txBody>
          <a:bodyPr wrap="square" rtlCol="0">
            <a:spAutoFit/>
          </a:bodyPr>
          <a:lstStyle/>
          <a:p>
            <a:r>
              <a:rPr lang="en-US" sz="2400" b="1" dirty="0" smtClean="0">
                <a:latin typeface="HP001 5 hàng" panose="020B0603050302020204" pitchFamily="34" charset="0"/>
              </a:rPr>
              <a:t>- </a:t>
            </a:r>
            <a:r>
              <a:rPr lang="en-US" sz="2400" b="1" dirty="0" err="1" smtClean="0">
                <a:latin typeface="HP001 5 hàng" panose="020B0603050302020204" pitchFamily="34" charset="0"/>
              </a:rPr>
              <a:t>Nêu</a:t>
            </a:r>
            <a:r>
              <a:rPr lang="en-US" sz="2400" b="1" dirty="0" smtClean="0">
                <a:latin typeface="HP001 5 hàng" panose="020B0603050302020204" pitchFamily="34" charset="0"/>
              </a:rPr>
              <a:t> </a:t>
            </a:r>
            <a:r>
              <a:rPr lang="en-US" sz="2400" b="1" dirty="0" err="1">
                <a:latin typeface="HP001 5 hàng" panose="020B0603050302020204" pitchFamily="34" charset="0"/>
              </a:rPr>
              <a:t>cảm</a:t>
            </a:r>
            <a:r>
              <a:rPr lang="en-US" sz="2400" b="1" dirty="0">
                <a:latin typeface="HP001 5 hàng" panose="020B0603050302020204" pitchFamily="34" charset="0"/>
              </a:rPr>
              <a:t> </a:t>
            </a:r>
            <a:r>
              <a:rPr lang="en-US" sz="2400" b="1" dirty="0" err="1">
                <a:latin typeface="HP001 5 hàng" panose="020B0603050302020204" pitchFamily="34" charset="0"/>
              </a:rPr>
              <a:t>nghĩ</a:t>
            </a:r>
            <a:r>
              <a:rPr lang="en-US" sz="2400" b="1" dirty="0">
                <a:latin typeface="HP001 5 hàng" panose="020B0603050302020204" pitchFamily="34" charset="0"/>
              </a:rPr>
              <a:t> </a:t>
            </a:r>
            <a:r>
              <a:rPr lang="en-US" sz="2400" b="1" dirty="0" err="1">
                <a:latin typeface="HP001 5 hàng" panose="020B0603050302020204" pitchFamily="34" charset="0"/>
              </a:rPr>
              <a:t>của</a:t>
            </a:r>
            <a:r>
              <a:rPr lang="en-US" sz="2400" b="1" dirty="0">
                <a:latin typeface="HP001 5 hàng" panose="020B0603050302020204" pitchFamily="34" charset="0"/>
              </a:rPr>
              <a:t> </a:t>
            </a:r>
            <a:r>
              <a:rPr lang="en-US" sz="2400" b="1" dirty="0" err="1">
                <a:latin typeface="HP001 5 hàng" panose="020B0603050302020204" pitchFamily="34" charset="0"/>
              </a:rPr>
              <a:t>em</a:t>
            </a:r>
            <a:r>
              <a:rPr lang="en-US" sz="2400" b="1" dirty="0">
                <a:latin typeface="HP001 5 hàng" panose="020B0603050302020204" pitchFamily="34" charset="0"/>
              </a:rPr>
              <a:t>.</a:t>
            </a:r>
          </a:p>
        </p:txBody>
      </p:sp>
      <p:sp>
        <p:nvSpPr>
          <p:cNvPr id="116" name="TextBox 115">
            <a:extLst>
              <a:ext uri="{FF2B5EF4-FFF2-40B4-BE49-F238E27FC236}">
                <a16:creationId xmlns:a16="http://schemas.microsoft.com/office/drawing/2014/main" xmlns="" id="{D9F9FE5D-4F2F-4D6F-A760-50421E2A3657}"/>
              </a:ext>
            </a:extLst>
          </p:cNvPr>
          <p:cNvSpPr txBox="1"/>
          <p:nvPr/>
        </p:nvSpPr>
        <p:spPr>
          <a:xfrm>
            <a:off x="2043253" y="5902753"/>
            <a:ext cx="7596165" cy="461665"/>
          </a:xfrm>
          <a:prstGeom prst="rect">
            <a:avLst/>
          </a:prstGeom>
          <a:noFill/>
        </p:spPr>
        <p:txBody>
          <a:bodyPr wrap="square" rtlCol="0">
            <a:spAutoFit/>
          </a:bodyPr>
          <a:lstStyle/>
          <a:p>
            <a:r>
              <a:rPr lang="en-US" sz="2400" b="1" dirty="0" smtClean="0">
                <a:latin typeface="HP001 5 hàng" panose="020B0603050302020204" pitchFamily="34" charset="0"/>
              </a:rPr>
              <a:t>- </a:t>
            </a:r>
            <a:r>
              <a:rPr lang="en-US" sz="2400" b="1" dirty="0" err="1" smtClean="0">
                <a:latin typeface="HP001 5 hàng" panose="020B0603050302020204" pitchFamily="34" charset="0"/>
              </a:rPr>
              <a:t>Cách</a:t>
            </a:r>
            <a:r>
              <a:rPr lang="en-US" sz="2400" b="1" dirty="0" smtClean="0">
                <a:latin typeface="HP001 5 hàng" panose="020B0603050302020204" pitchFamily="34" charset="0"/>
              </a:rPr>
              <a:t> </a:t>
            </a:r>
            <a:r>
              <a:rPr lang="en-US" sz="2400" b="1" dirty="0" err="1">
                <a:latin typeface="HP001 5 hàng" panose="020B0603050302020204" pitchFamily="34" charset="0"/>
              </a:rPr>
              <a:t>giữ</a:t>
            </a:r>
            <a:r>
              <a:rPr lang="en-US" sz="2400" b="1" dirty="0">
                <a:latin typeface="HP001 5 hàng" panose="020B0603050302020204" pitchFamily="34" charset="0"/>
              </a:rPr>
              <a:t> </a:t>
            </a:r>
            <a:r>
              <a:rPr lang="en-US" sz="2400" b="1" dirty="0" err="1">
                <a:latin typeface="HP001 5 hàng" panose="020B0603050302020204" pitchFamily="34" charset="0"/>
              </a:rPr>
              <a:t>gìn</a:t>
            </a:r>
            <a:r>
              <a:rPr lang="en-US" sz="2400" b="1" dirty="0">
                <a:latin typeface="HP001 5 hàng" panose="020B0603050302020204" pitchFamily="34" charset="0"/>
              </a:rPr>
              <a:t>, </a:t>
            </a:r>
            <a:r>
              <a:rPr lang="en-US" sz="2400" b="1" dirty="0" err="1">
                <a:latin typeface="HP001 5 hàng" panose="020B0603050302020204" pitchFamily="34" charset="0"/>
              </a:rPr>
              <a:t>bảo</a:t>
            </a:r>
            <a:r>
              <a:rPr lang="en-US" sz="2400" b="1" dirty="0">
                <a:latin typeface="HP001 5 hàng" panose="020B0603050302020204" pitchFamily="34" charset="0"/>
              </a:rPr>
              <a:t> </a:t>
            </a:r>
            <a:r>
              <a:rPr lang="en-US" sz="2400" b="1" dirty="0" err="1">
                <a:latin typeface="HP001 5 hàng" panose="020B0603050302020204" pitchFamily="34" charset="0"/>
              </a:rPr>
              <a:t>quản</a:t>
            </a:r>
            <a:r>
              <a:rPr lang="en-US" sz="2400" b="1" dirty="0">
                <a:latin typeface="HP001 5 hàng" panose="020B0603050302020204" pitchFamily="34" charset="0"/>
              </a:rPr>
              <a:t> </a:t>
            </a:r>
            <a:r>
              <a:rPr lang="en-US" sz="2400" b="1" dirty="0" err="1">
                <a:latin typeface="HP001 5 hàng" panose="020B0603050302020204" pitchFamily="34" charset="0"/>
              </a:rPr>
              <a:t>chiếc</a:t>
            </a:r>
            <a:r>
              <a:rPr lang="en-US" sz="2400" b="1" dirty="0">
                <a:latin typeface="HP001 5 hàng" panose="020B0603050302020204" pitchFamily="34" charset="0"/>
              </a:rPr>
              <a:t> </a:t>
            </a:r>
            <a:r>
              <a:rPr lang="en-US" sz="2400" b="1" dirty="0" err="1">
                <a:latin typeface="HP001 5 hàng" panose="020B0603050302020204" pitchFamily="34" charset="0"/>
              </a:rPr>
              <a:t>đồng</a:t>
            </a:r>
            <a:r>
              <a:rPr lang="en-US" sz="2400" b="1" dirty="0">
                <a:latin typeface="HP001 5 hàng" panose="020B0603050302020204" pitchFamily="34" charset="0"/>
              </a:rPr>
              <a:t> </a:t>
            </a:r>
            <a:r>
              <a:rPr lang="en-US" sz="2400" b="1" dirty="0" err="1">
                <a:latin typeface="HP001 5 hàng" panose="020B0603050302020204" pitchFamily="34" charset="0"/>
              </a:rPr>
              <a:t>hồ</a:t>
            </a:r>
            <a:r>
              <a:rPr lang="en-US" sz="2400" b="1" dirty="0">
                <a:latin typeface="HP001 5 hàng" panose="020B0603050302020204" pitchFamily="34" charset="0"/>
              </a:rPr>
              <a:t>.</a:t>
            </a:r>
            <a:endParaRPr lang="en-US" sz="2400" b="1" dirty="0"/>
          </a:p>
        </p:txBody>
      </p:sp>
      <p:pic>
        <p:nvPicPr>
          <p:cNvPr id="42" name="Picture 41">
            <a:extLst>
              <a:ext uri="{FF2B5EF4-FFF2-40B4-BE49-F238E27FC236}">
                <a16:creationId xmlns:a16="http://schemas.microsoft.com/office/drawing/2014/main" xmlns="" id="{B3ADA4D1-49DF-4571-809F-6EFB49CC1AE0}"/>
              </a:ext>
            </a:extLst>
          </p:cNvPr>
          <p:cNvPicPr>
            <a:picLocks noChangeAspect="1"/>
          </p:cNvPicPr>
          <p:nvPr/>
        </p:nvPicPr>
        <p:blipFill>
          <a:blip r:embed="rId3"/>
          <a:stretch>
            <a:fillRect/>
          </a:stretch>
        </p:blipFill>
        <p:spPr>
          <a:xfrm>
            <a:off x="9363029" y="1225245"/>
            <a:ext cx="2701197" cy="1872097"/>
          </a:xfrm>
          <a:prstGeom prst="rect">
            <a:avLst/>
          </a:prstGeom>
        </p:spPr>
      </p:pic>
    </p:spTree>
    <p:extLst>
      <p:ext uri="{BB962C8B-B14F-4D97-AF65-F5344CB8AC3E}">
        <p14:creationId xmlns:p14="http://schemas.microsoft.com/office/powerpoint/2010/main" val="3431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500"/>
                                        <p:tgtEl>
                                          <p:spTgt spid="7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left)">
                                      <p:cBhvr>
                                        <p:cTn id="40" dur="500"/>
                                        <p:tgtEl>
                                          <p:spTgt spid="7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500"/>
                                        <p:tgtEl>
                                          <p:spTgt spid="8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left)">
                                      <p:cBhvr>
                                        <p:cTn id="49" dur="500"/>
                                        <p:tgtEl>
                                          <p:spTgt spid="8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wipe(left)">
                                      <p:cBhvr>
                                        <p:cTn id="5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81" grpId="0"/>
      <p:bldP spid="24" grpId="0"/>
      <p:bldP spid="25" grpId="0"/>
      <p:bldP spid="26" grpId="0"/>
      <p:bldP spid="73" grpId="0"/>
      <p:bldP spid="78" grpId="0"/>
      <p:bldP spid="80" grpId="0"/>
      <p:bldP spid="82" grpId="0"/>
      <p:bldP spid="114" grpId="0"/>
      <p:bldP spid="1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17000" b="-17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B938090A-C6FC-4C65-8A67-A7963D6388F0}"/>
              </a:ext>
            </a:extLst>
          </p:cNvPr>
          <p:cNvSpPr txBox="1"/>
          <p:nvPr/>
        </p:nvSpPr>
        <p:spPr>
          <a:xfrm>
            <a:off x="777011" y="3302611"/>
            <a:ext cx="11414989" cy="830997"/>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200" b="1" dirty="0" err="1">
                <a:latin typeface="HP001 5 hàng" panose="020B0603050302020204" pitchFamily="34" charset="0"/>
              </a:rPr>
              <a:t>Bổ</a:t>
            </a:r>
            <a:r>
              <a:rPr lang="en-US" sz="3200" b="1" dirty="0">
                <a:latin typeface="HP001 5 hàng" panose="020B0603050302020204" pitchFamily="34" charset="0"/>
              </a:rPr>
              <a:t> sung </a:t>
            </a:r>
            <a:r>
              <a:rPr lang="en-US" sz="3200" b="1" dirty="0" err="1">
                <a:latin typeface="HP001 5 hàng" panose="020B0603050302020204" pitchFamily="34" charset="0"/>
              </a:rPr>
              <a:t>vào</a:t>
            </a:r>
            <a:r>
              <a:rPr lang="en-US" sz="3200" b="1" dirty="0">
                <a:latin typeface="HP001 5 hàng" panose="020B0603050302020204" pitchFamily="34" charset="0"/>
              </a:rPr>
              <a:t> </a:t>
            </a:r>
            <a:r>
              <a:rPr lang="en-US" sz="3200" b="1" dirty="0" err="1">
                <a:latin typeface="HP001 5 hàng" panose="020B0603050302020204" pitchFamily="34" charset="0"/>
              </a:rPr>
              <a:t>dàn</a:t>
            </a:r>
            <a:r>
              <a:rPr lang="en-US" sz="3200" b="1" dirty="0">
                <a:latin typeface="HP001 5 hàng" panose="020B0603050302020204" pitchFamily="34" charset="0"/>
              </a:rPr>
              <a:t> ý chi </a:t>
            </a:r>
            <a:r>
              <a:rPr lang="en-US" sz="3200" b="1" dirty="0" err="1">
                <a:latin typeface="HP001 5 hàng" panose="020B0603050302020204" pitchFamily="34" charset="0"/>
              </a:rPr>
              <a:t>tiết</a:t>
            </a:r>
            <a:r>
              <a:rPr lang="en-US" sz="3200" b="1" dirty="0">
                <a:latin typeface="HP001 5 hàng" panose="020B0603050302020204" pitchFamily="34" charset="0"/>
              </a:rPr>
              <a:t> </a:t>
            </a:r>
            <a:r>
              <a:rPr lang="en-US" sz="3200" b="1" dirty="0" err="1">
                <a:latin typeface="HP001 5 hàng" panose="020B0603050302020204" pitchFamily="34" charset="0"/>
              </a:rPr>
              <a:t>miêu</a:t>
            </a:r>
            <a:r>
              <a:rPr lang="en-US" sz="3200" b="1" dirty="0">
                <a:latin typeface="HP001 5 hàng" panose="020B0603050302020204" pitchFamily="34" charset="0"/>
              </a:rPr>
              <a:t> </a:t>
            </a:r>
            <a:r>
              <a:rPr lang="en-US" sz="3200" b="1" dirty="0" err="1">
                <a:latin typeface="HP001 5 hàng" panose="020B0603050302020204" pitchFamily="34" charset="0"/>
              </a:rPr>
              <a:t>tả</a:t>
            </a:r>
            <a:r>
              <a:rPr lang="en-US" sz="3200" b="1" dirty="0">
                <a:latin typeface="HP001 5 hàng" panose="020B0603050302020204" pitchFamily="34" charset="0"/>
              </a:rPr>
              <a:t> </a:t>
            </a:r>
            <a:r>
              <a:rPr lang="en-US" sz="3200" b="1" dirty="0" err="1">
                <a:latin typeface="HP001 5 hàng" panose="020B0603050302020204" pitchFamily="34" charset="0"/>
              </a:rPr>
              <a:t>chiếc</a:t>
            </a:r>
            <a:r>
              <a:rPr lang="en-US" sz="3200" b="1" dirty="0">
                <a:latin typeface="HP001 5 hàng" panose="020B0603050302020204" pitchFamily="34" charset="0"/>
              </a:rPr>
              <a:t> </a:t>
            </a:r>
            <a:r>
              <a:rPr lang="en-US" sz="3200" b="1" dirty="0" err="1">
                <a:latin typeface="HP001 5 hàng" panose="020B0603050302020204" pitchFamily="34" charset="0"/>
              </a:rPr>
              <a:t>đồng</a:t>
            </a:r>
            <a:r>
              <a:rPr lang="en-US" sz="3200" b="1" dirty="0">
                <a:latin typeface="HP001 5 hàng" panose="020B0603050302020204" pitchFamily="34" charset="0"/>
              </a:rPr>
              <a:t> </a:t>
            </a:r>
            <a:r>
              <a:rPr lang="en-US" sz="3200" b="1" dirty="0" err="1">
                <a:latin typeface="HP001 5 hàng" panose="020B0603050302020204" pitchFamily="34" charset="0"/>
              </a:rPr>
              <a:t>hồ</a:t>
            </a:r>
            <a:r>
              <a:rPr lang="en-US" sz="3200" b="1" dirty="0">
                <a:latin typeface="HP001 5 hàng" panose="020B0603050302020204" pitchFamily="34" charset="0"/>
              </a:rPr>
              <a:t> </a:t>
            </a:r>
            <a:r>
              <a:rPr lang="en-US" sz="3200" b="1" dirty="0" err="1">
                <a:latin typeface="HP001 5 hàng" panose="020B0603050302020204" pitchFamily="34" charset="0"/>
              </a:rPr>
              <a:t>treo</a:t>
            </a:r>
            <a:r>
              <a:rPr lang="en-US" sz="3200" b="1" dirty="0">
                <a:latin typeface="HP001 5 hàng" panose="020B0603050302020204" pitchFamily="34" charset="0"/>
              </a:rPr>
              <a:t> </a:t>
            </a:r>
            <a:r>
              <a:rPr lang="en-US" sz="3200" b="1" dirty="0" err="1">
                <a:latin typeface="HP001 5 hàng" panose="020B0603050302020204" pitchFamily="34" charset="0"/>
              </a:rPr>
              <a:t>tường</a:t>
            </a:r>
            <a:r>
              <a:rPr lang="en-US" sz="3200" b="1" dirty="0">
                <a:latin typeface="HP001 5 hàng" panose="020B0603050302020204" pitchFamily="34" charset="0"/>
              </a:rPr>
              <a:t>.</a:t>
            </a:r>
          </a:p>
        </p:txBody>
      </p:sp>
      <p:sp>
        <p:nvSpPr>
          <p:cNvPr id="14" name="TextBox 13">
            <a:extLst>
              <a:ext uri="{FF2B5EF4-FFF2-40B4-BE49-F238E27FC236}">
                <a16:creationId xmlns:a16="http://schemas.microsoft.com/office/drawing/2014/main" xmlns="" id="{1C85E8F4-1B9D-46E6-B306-FE9C121D684E}"/>
              </a:ext>
            </a:extLst>
          </p:cNvPr>
          <p:cNvSpPr txBox="1"/>
          <p:nvPr/>
        </p:nvSpPr>
        <p:spPr>
          <a:xfrm>
            <a:off x="777011" y="4133608"/>
            <a:ext cx="9003645" cy="1569660"/>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3200" b="1" dirty="0" err="1" smtClean="0">
                <a:latin typeface="HP001 5 hàng" panose="020B0603050302020204" pitchFamily="34" charset="0"/>
              </a:rPr>
              <a:t>Lập</a:t>
            </a:r>
            <a:r>
              <a:rPr lang="en-US" sz="3200" b="1" dirty="0" smtClean="0">
                <a:latin typeface="HP001 5 hàng" panose="020B0603050302020204" pitchFamily="34" charset="0"/>
              </a:rPr>
              <a:t> </a:t>
            </a:r>
            <a:r>
              <a:rPr lang="en-US" sz="3200" b="1" dirty="0" err="1" smtClean="0">
                <a:latin typeface="HP001 5 hàng" panose="020B0603050302020204" pitchFamily="34" charset="0"/>
              </a:rPr>
              <a:t>dàn</a:t>
            </a:r>
            <a:r>
              <a:rPr lang="en-US" sz="3200" b="1" dirty="0" smtClean="0">
                <a:latin typeface="HP001 5 hàng" panose="020B0603050302020204" pitchFamily="34" charset="0"/>
              </a:rPr>
              <a:t> </a:t>
            </a:r>
            <a:r>
              <a:rPr lang="en-US" sz="3200" b="1" dirty="0">
                <a:latin typeface="HP001 5 hàng" panose="020B0603050302020204" pitchFamily="34" charset="0"/>
              </a:rPr>
              <a:t>ý chi </a:t>
            </a:r>
            <a:r>
              <a:rPr lang="en-US" sz="3200" b="1" dirty="0" err="1" smtClean="0">
                <a:latin typeface="HP001 5 hàng" panose="020B0603050302020204" pitchFamily="34" charset="0"/>
              </a:rPr>
              <a:t>tiết</a:t>
            </a:r>
            <a:r>
              <a:rPr lang="en-US" sz="3200" b="1" dirty="0">
                <a:latin typeface="HP001 5 hàng" panose="020B0603050302020204" pitchFamily="34" charset="0"/>
              </a:rPr>
              <a:t> </a:t>
            </a:r>
            <a:r>
              <a:rPr lang="en-US" sz="3200" b="1" dirty="0" err="1" smtClean="0">
                <a:latin typeface="HP001 5 hàng" panose="020B0603050302020204" pitchFamily="34" charset="0"/>
              </a:rPr>
              <a:t>và</a:t>
            </a:r>
            <a:r>
              <a:rPr lang="en-US" sz="3200" b="1" dirty="0" smtClean="0">
                <a:latin typeface="HP001 5 hàng" panose="020B0603050302020204" pitchFamily="34" charset="0"/>
              </a:rPr>
              <a:t> </a:t>
            </a:r>
            <a:r>
              <a:rPr lang="en-US" sz="3200" b="1" dirty="0" err="1" smtClean="0">
                <a:latin typeface="HP001 5 hàng" panose="020B0603050302020204" pitchFamily="34" charset="0"/>
              </a:rPr>
              <a:t>viết</a:t>
            </a:r>
            <a:r>
              <a:rPr lang="en-US" sz="3200" b="1" dirty="0" smtClean="0">
                <a:latin typeface="HP001 5 hàng" panose="020B0603050302020204" pitchFamily="34" charset="0"/>
              </a:rPr>
              <a:t> </a:t>
            </a:r>
            <a:r>
              <a:rPr lang="en-US" sz="3200" b="1" dirty="0" err="1">
                <a:latin typeface="HP001 5 hàng" panose="020B0603050302020204" pitchFamily="34" charset="0"/>
              </a:rPr>
              <a:t>bài</a:t>
            </a:r>
            <a:r>
              <a:rPr lang="en-US" sz="3200" b="1" dirty="0">
                <a:latin typeface="HP001 5 hàng" panose="020B0603050302020204" pitchFamily="34" charset="0"/>
              </a:rPr>
              <a:t> </a:t>
            </a:r>
            <a:r>
              <a:rPr lang="en-US" sz="3200" b="1" dirty="0" err="1">
                <a:latin typeface="HP001 5 hàng" panose="020B0603050302020204" pitchFamily="34" charset="0"/>
              </a:rPr>
              <a:t>văn</a:t>
            </a:r>
            <a:r>
              <a:rPr lang="en-US" sz="3200" b="1" dirty="0">
                <a:latin typeface="HP001 5 hàng" panose="020B0603050302020204" pitchFamily="34" charset="0"/>
              </a:rPr>
              <a:t> </a:t>
            </a:r>
            <a:r>
              <a:rPr lang="en-US" sz="3200" b="1" dirty="0" err="1">
                <a:latin typeface="HP001 5 hàng" panose="020B0603050302020204" pitchFamily="34" charset="0"/>
              </a:rPr>
              <a:t>miêu</a:t>
            </a:r>
            <a:r>
              <a:rPr lang="en-US" sz="3200" b="1" dirty="0">
                <a:latin typeface="HP001 5 hàng" panose="020B0603050302020204" pitchFamily="34" charset="0"/>
              </a:rPr>
              <a:t> </a:t>
            </a:r>
            <a:r>
              <a:rPr lang="en-US" sz="3200" b="1" dirty="0" err="1" smtClean="0">
                <a:latin typeface="HP001 5 hàng" panose="020B0603050302020204" pitchFamily="34" charset="0"/>
              </a:rPr>
              <a:t>tả</a:t>
            </a:r>
            <a:r>
              <a:rPr lang="en-US" sz="3200" b="1" dirty="0">
                <a:latin typeface="HP001 5 hàng" panose="020B0603050302020204" pitchFamily="34" charset="0"/>
              </a:rPr>
              <a:t> </a:t>
            </a:r>
            <a:r>
              <a:rPr lang="en-US" sz="3200" b="1" dirty="0" err="1" smtClean="0">
                <a:latin typeface="HP001 5 hàng" panose="020B0603050302020204" pitchFamily="34" charset="0"/>
              </a:rPr>
              <a:t>một</a:t>
            </a:r>
            <a:r>
              <a:rPr lang="en-US" sz="3200" b="1" dirty="0" smtClean="0">
                <a:latin typeface="HP001 5 hàng" panose="020B0603050302020204" pitchFamily="34" charset="0"/>
              </a:rPr>
              <a:t> </a:t>
            </a:r>
            <a:r>
              <a:rPr lang="en-US" sz="3200" b="1" dirty="0" err="1" smtClean="0">
                <a:latin typeface="HP001 5 hàng" panose="020B0603050302020204" pitchFamily="34" charset="0"/>
              </a:rPr>
              <a:t>đồ</a:t>
            </a:r>
            <a:r>
              <a:rPr lang="en-US" sz="3200" b="1" dirty="0" smtClean="0">
                <a:latin typeface="HP001 5 hàng" panose="020B0603050302020204" pitchFamily="34" charset="0"/>
              </a:rPr>
              <a:t> </a:t>
            </a:r>
            <a:r>
              <a:rPr lang="en-US" sz="3200" b="1" dirty="0" err="1">
                <a:latin typeface="HP001 5 hàng" panose="020B0603050302020204" pitchFamily="34" charset="0"/>
              </a:rPr>
              <a:t>dùng</a:t>
            </a:r>
            <a:r>
              <a:rPr lang="en-US" sz="3200" b="1" dirty="0">
                <a:latin typeface="HP001 5 hàng" panose="020B0603050302020204" pitchFamily="34" charset="0"/>
              </a:rPr>
              <a:t> </a:t>
            </a:r>
            <a:r>
              <a:rPr lang="en-US" sz="3200" b="1" dirty="0" err="1">
                <a:latin typeface="HP001 5 hàng" panose="020B0603050302020204" pitchFamily="34" charset="0"/>
              </a:rPr>
              <a:t>trong</a:t>
            </a:r>
            <a:r>
              <a:rPr lang="en-US" sz="3200" b="1" dirty="0">
                <a:latin typeface="HP001 5 hàng" panose="020B0603050302020204" pitchFamily="34" charset="0"/>
              </a:rPr>
              <a:t> </a:t>
            </a:r>
            <a:r>
              <a:rPr lang="en-US" sz="3200" b="1" dirty="0" err="1">
                <a:latin typeface="HP001 5 hàng" panose="020B0603050302020204" pitchFamily="34" charset="0"/>
              </a:rPr>
              <a:t>gia</a:t>
            </a:r>
            <a:r>
              <a:rPr lang="en-US" sz="3200" b="1" dirty="0">
                <a:latin typeface="HP001 5 hàng" panose="020B0603050302020204" pitchFamily="34" charset="0"/>
              </a:rPr>
              <a:t> </a:t>
            </a:r>
            <a:r>
              <a:rPr lang="en-US" sz="3200" b="1" dirty="0" err="1">
                <a:latin typeface="HP001 5 hàng" panose="020B0603050302020204" pitchFamily="34" charset="0"/>
              </a:rPr>
              <a:t>đình</a:t>
            </a:r>
            <a:r>
              <a:rPr lang="en-US" sz="3200" b="1" dirty="0">
                <a:latin typeface="HP001 5 hàng" panose="020B0603050302020204" pitchFamily="34" charset="0"/>
              </a:rPr>
              <a:t> </a:t>
            </a:r>
            <a:r>
              <a:rPr lang="en-US" sz="3200" b="1" dirty="0" err="1">
                <a:latin typeface="HP001 5 hàng" panose="020B0603050302020204" pitchFamily="34" charset="0"/>
              </a:rPr>
              <a:t>em</a:t>
            </a:r>
            <a:r>
              <a:rPr lang="en-US" sz="3200" b="1" dirty="0">
                <a:latin typeface="HP001 5 hàng" panose="020B0603050302020204" pitchFamily="34" charset="0"/>
              </a:rPr>
              <a:t>, </a:t>
            </a:r>
          </a:p>
        </p:txBody>
      </p:sp>
      <p:sp>
        <p:nvSpPr>
          <p:cNvPr id="8" name="TextBox 7">
            <a:extLst>
              <a:ext uri="{FF2B5EF4-FFF2-40B4-BE49-F238E27FC236}">
                <a16:creationId xmlns:a16="http://schemas.microsoft.com/office/drawing/2014/main" xmlns="" id="{13553864-E131-4355-98ED-BBF42F2190B7}"/>
              </a:ext>
            </a:extLst>
          </p:cNvPr>
          <p:cNvSpPr txBox="1"/>
          <p:nvPr/>
        </p:nvSpPr>
        <p:spPr>
          <a:xfrm>
            <a:off x="7697391" y="1196545"/>
            <a:ext cx="3603432" cy="923330"/>
          </a:xfrm>
          <a:prstGeom prst="rect">
            <a:avLst/>
          </a:prstGeom>
          <a:noFill/>
        </p:spPr>
        <p:txBody>
          <a:bodyPr wrap="square" rtlCol="0">
            <a:spAutoFit/>
          </a:bodyPr>
          <a:lstStyle/>
          <a:p>
            <a:r>
              <a:rPr lang="en-US" sz="5400" b="1" dirty="0">
                <a:solidFill>
                  <a:srgbClr val="FF0000"/>
                </a:solidFill>
                <a:latin typeface="HP001 5 hàng" panose="020B0603050302020204" pitchFamily="34" charset="0"/>
              </a:rPr>
              <a:t>* </a:t>
            </a:r>
            <a:r>
              <a:rPr lang="en-US" sz="5400" b="1" dirty="0" err="1">
                <a:solidFill>
                  <a:srgbClr val="FF0000"/>
                </a:solidFill>
                <a:latin typeface="HP001 5 hàng" panose="020B0603050302020204" pitchFamily="34" charset="0"/>
              </a:rPr>
              <a:t>Dặn</a:t>
            </a:r>
            <a:r>
              <a:rPr lang="en-US" sz="5400" b="1" dirty="0">
                <a:solidFill>
                  <a:srgbClr val="FF0000"/>
                </a:solidFill>
                <a:latin typeface="HP001 5 hàng" panose="020B0603050302020204" pitchFamily="34" charset="0"/>
              </a:rPr>
              <a:t> </a:t>
            </a:r>
            <a:r>
              <a:rPr lang="en-US" sz="5400" b="1" dirty="0" err="1">
                <a:solidFill>
                  <a:srgbClr val="FF0000"/>
                </a:solidFill>
                <a:latin typeface="HP001 5 hàng" panose="020B0603050302020204" pitchFamily="34" charset="0"/>
              </a:rPr>
              <a:t>dò</a:t>
            </a:r>
            <a:r>
              <a:rPr lang="en-US" sz="5400" b="1" dirty="0">
                <a:solidFill>
                  <a:srgbClr val="FF0000"/>
                </a:solidFill>
                <a:latin typeface="HP001 5 hàng" panose="020B0603050302020204" pitchFamily="34" charset="0"/>
              </a:rPr>
              <a:t>:</a:t>
            </a:r>
          </a:p>
        </p:txBody>
      </p:sp>
      <p:sp>
        <p:nvSpPr>
          <p:cNvPr id="9" name="Arc 8">
            <a:extLst>
              <a:ext uri="{FF2B5EF4-FFF2-40B4-BE49-F238E27FC236}">
                <a16:creationId xmlns:a16="http://schemas.microsoft.com/office/drawing/2014/main" xmlns="" id="{C96D295D-D679-4605-BEE7-0909FE2EEAF0}"/>
              </a:ext>
            </a:extLst>
          </p:cNvPr>
          <p:cNvSpPr/>
          <p:nvPr/>
        </p:nvSpPr>
        <p:spPr>
          <a:xfrm flipH="1">
            <a:off x="1875569" y="1704514"/>
            <a:ext cx="5199933" cy="817504"/>
          </a:xfrm>
          <a:prstGeom prst="arc">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4000">
              <a:solidFill>
                <a:srgbClr val="FF0000"/>
              </a:solidFill>
            </a:endParaRPr>
          </a:p>
        </p:txBody>
      </p:sp>
    </p:spTree>
    <p:extLst>
      <p:ext uri="{BB962C8B-B14F-4D97-AF65-F5344CB8AC3E}">
        <p14:creationId xmlns:p14="http://schemas.microsoft.com/office/powerpoint/2010/main" val="16423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F1D57AB-EF9D-48A0-9FE1-B89438C74B82}"/>
              </a:ext>
            </a:extLst>
          </p:cNvPr>
          <p:cNvSpPr txBox="1"/>
          <p:nvPr/>
        </p:nvSpPr>
        <p:spPr>
          <a:xfrm>
            <a:off x="3428814" y="1689170"/>
            <a:ext cx="6259792"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Thế</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đồ</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vật</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B9666A1-5DE6-455C-A617-B9AB8E07ED71}"/>
              </a:ext>
            </a:extLst>
          </p:cNvPr>
          <p:cNvSpPr txBox="1"/>
          <p:nvPr/>
        </p:nvSpPr>
        <p:spPr>
          <a:xfrm>
            <a:off x="3428814" y="2043113"/>
            <a:ext cx="7693084" cy="2308324"/>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Miêu</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tả</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đồ</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vật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bằng</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giúp</a:t>
            </a:r>
            <a:r>
              <a:rPr lang="en-US" sz="3600" b="1" dirty="0">
                <a:latin typeface="Times New Roman" panose="02020603050405020304" pitchFamily="18" charset="0"/>
                <a:cs typeface="Times New Roman" panose="02020603050405020304" pitchFamily="18" charset="0"/>
              </a:rPr>
              <a:t> ng</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cụ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45" y="717496"/>
            <a:ext cx="2417537" cy="3444209"/>
          </a:xfrm>
          <a:prstGeom prst="rect">
            <a:avLst/>
          </a:prstGeom>
        </p:spPr>
      </p:pic>
    </p:spTree>
    <p:extLst>
      <p:ext uri="{BB962C8B-B14F-4D97-AF65-F5344CB8AC3E}">
        <p14:creationId xmlns:p14="http://schemas.microsoft.com/office/powerpoint/2010/main" val="15633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8D408C-7AC0-4742-9321-038807C7B744}"/>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170BD0FB-8AFE-4946-BBFE-0C47A277197B}"/>
              </a:ext>
            </a:extLst>
          </p:cNvPr>
          <p:cNvSpPr/>
          <p:nvPr/>
        </p:nvSpPr>
        <p:spPr>
          <a:xfrm>
            <a:off x="2116893" y="2141712"/>
            <a:ext cx="7248011" cy="1015663"/>
          </a:xfrm>
          <a:prstGeom prst="rect">
            <a:avLst/>
          </a:prstGeom>
          <a:noFill/>
        </p:spPr>
        <p:txBody>
          <a:bodyPr spcFirstLastPara="1" wrap="none" lIns="91440" tIns="45720" rIns="91440" bIns="45720" numCol="1">
            <a:prstTxWarp prst="textArchUp">
              <a:avLst/>
            </a:prstTxWarp>
            <a:spAutoFit/>
          </a:bodyPr>
          <a:lstStyle/>
          <a:p>
            <a:pPr algn="ctr"/>
            <a:r>
              <a:rPr lang="en-US" sz="600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a:t>
            </a:r>
            <a:r>
              <a:rPr lang="vi-VN" sz="600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600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 HỌC TẬP</a:t>
            </a:r>
          </a:p>
        </p:txBody>
      </p:sp>
    </p:spTree>
    <p:extLst>
      <p:ext uri="{BB962C8B-B14F-4D97-AF65-F5344CB8AC3E}">
        <p14:creationId xmlns:p14="http://schemas.microsoft.com/office/powerpoint/2010/main" val="3030661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C_Doraemon_Nobita_and_The_Island_of_Miracle__Animal_Adventure_2 (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09600" y="0"/>
            <a:ext cx="11247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3169920" y="5897880"/>
            <a:ext cx="5943600" cy="100584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40" dirty="0">
                <a:solidFill>
                  <a:srgbClr val="0000FF"/>
                </a:solidFill>
                <a:latin typeface="Arial" panose="020B0604020202020204" pitchFamily="34" charset="0"/>
                <a:cs typeface="Arial" panose="020B0604020202020204" pitchFamily="34" charset="0"/>
              </a:rPr>
              <a:t>DỌN DẸP CĂN PHÒNG</a:t>
            </a:r>
          </a:p>
        </p:txBody>
      </p:sp>
      <p:pic>
        <p:nvPicPr>
          <p:cNvPr id="1027"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500" y="124016"/>
            <a:ext cx="1234440" cy="75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6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 y="-748665"/>
            <a:ext cx="1124712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Don phong Nobita\zet9819a (2).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304" y1="20606" x2="40870" y2="26061"/>
                        <a14:foregroundMark x1="29565" y1="81818" x2="8696" y2="88485"/>
                        <a14:foregroundMark x1="32174" y1="46061" x2="40000" y2="53333"/>
                        <a14:foregroundMark x1="50435" y1="48485" x2="50435" y2="52727"/>
                        <a14:foregroundMark x1="16522" y1="50909" x2="17391" y2="62424"/>
                        <a14:backgroundMark x1="15652" y1="48485" x2="15652" y2="63636"/>
                        <a14:backgroundMark x1="11304" y1="46667" x2="17391" y2="53333"/>
                        <a14:backgroundMark x1="15652" y1="49091" x2="16522" y2="50909"/>
                        <a14:backgroundMark x1="14783" y1="56970" x2="17391" y2="60606"/>
                        <a14:backgroundMark x1="16522" y1="53333" x2="17391" y2="57576"/>
                        <a14:backgroundMark x1="17391" y1="61818" x2="15652" y2="636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59040" y="3794761"/>
            <a:ext cx="1212701" cy="16885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ADMIN\Desktop\Don phong Nobita\L9F-ppLOVFwDdXSY-nobita-shoes-1487143127_3.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7100" y1="12319" x2="56101" y2="55435"/>
                        <a14:foregroundMark x1="63867" y1="13406" x2="42155" y2="31522"/>
                        <a14:foregroundMark x1="62282" y1="11232" x2="40729" y2="29710"/>
                      </a14:backgroundRemoval>
                    </a14:imgEffect>
                    <a14:imgEffect>
                      <a14:artisticPaintStrokes/>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877926" y="6099591"/>
            <a:ext cx="954616" cy="417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bbe5680e (2).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9559" l="0" r="100000"/>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20684166">
            <a:off x="2631620" y="4533312"/>
            <a:ext cx="946510" cy="11936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Desktop\Don phong Nobita\1 (2).jpg">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8511" l="0" r="100000"/>
                    </a14:imgEffect>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652135" y="5746259"/>
            <a:ext cx="559370" cy="7066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Untitled.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759127">
            <a:off x="7122632" y="5256995"/>
            <a:ext cx="588431" cy="583526"/>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6827520" y="-24901"/>
            <a:ext cx="6035039" cy="381966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rgbClr val="0000FF"/>
                </a:solidFill>
              </a:rPr>
              <a:t>CON ĐÃ DỌN DẸP PHÒNG CHƯA </a:t>
            </a:r>
            <a:r>
              <a:rPr lang="en-US" sz="2880" dirty="0" smtClean="0">
                <a:solidFill>
                  <a:srgbClr val="0000FF"/>
                </a:solidFill>
              </a:rPr>
              <a:t>NOBITA ?</a:t>
            </a:r>
            <a:endParaRPr lang="en-US" sz="2880" dirty="0">
              <a:solidFill>
                <a:srgbClr val="0000FF"/>
              </a:solidFill>
            </a:endParaRPr>
          </a:p>
        </p:txBody>
      </p:sp>
      <p:pic>
        <p:nvPicPr>
          <p:cNvPr id="1038" name="Picture 14" descr="Kết quả hình ảnh cho GỐI">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5366" b="100000" l="0" r="10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00354" y="5513689"/>
            <a:ext cx="1905373" cy="11718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ẹ nobita"/>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4063" r="100000">
                        <a14:foregroundMark x1="59062" y1="13421" x2="45000" y2="18947"/>
                        <a14:backgroundMark x1="47500" y1="82895" x2="47188" y2="85263"/>
                        <a14:backgroundMark x1="47500" y1="81579" x2="46875" y2="82632"/>
                        <a14:backgroundMark x1="47500" y1="85789" x2="47188" y2="86579"/>
                        <a14:backgroundMark x1="47188" y1="81842" x2="47188" y2="807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27518" y="1619485"/>
            <a:ext cx="3483073" cy="40262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nobita doraemon"/>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10366" y="3769933"/>
            <a:ext cx="1686534" cy="179147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ADMIN\Desktop\Tai nguyen thiet ke tro choi\Angry birds epic birds\1505573783630 (2aA).pn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8333" y1="7763" x2="22222" y2="44292"/>
                        <a14:foregroundMark x1="7222" y1="7763" x2="95556" y2="9589"/>
                        <a14:foregroundMark x1="21111" y1="4110" x2="90556" y2="4110"/>
                        <a14:foregroundMark x1="95000" y1="12329" x2="97778" y2="85388"/>
                        <a14:foregroundMark x1="16667" y1="14155" x2="98333" y2="24201"/>
                        <a14:foregroundMark x1="7778" y1="5023" x2="2778" y2="39726"/>
                        <a14:foregroundMark x1="2778" y1="38813" x2="3889" y2="85388"/>
                        <a14:foregroundMark x1="1667" y1="85388" x2="6111" y2="93607"/>
                        <a14:foregroundMark x1="7778" y1="91781" x2="68889" y2="92694"/>
                        <a14:foregroundMark x1="67778" y1="93607" x2="92222" y2="97260"/>
                      </a14:backgroundRemoval>
                    </a14:imgEffect>
                  </a14:imgLayer>
                </a14:imgProps>
              </a:ext>
              <a:ext uri="{28A0092B-C50C-407E-A947-70E740481C1C}">
                <a14:useLocalDpi xmlns:a14="http://schemas.microsoft.com/office/drawing/2010/main" val="0"/>
              </a:ext>
            </a:extLst>
          </a:blip>
          <a:srcRect/>
          <a:stretch>
            <a:fillRect/>
          </a:stretch>
        </p:blipFill>
        <p:spPr bwMode="auto">
          <a:xfrm>
            <a:off x="699336" y="45720"/>
            <a:ext cx="1556185" cy="946680"/>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 5"/>
          <p:cNvSpPr/>
          <p:nvPr/>
        </p:nvSpPr>
        <p:spPr>
          <a:xfrm>
            <a:off x="4541520" y="-228600"/>
            <a:ext cx="4114800" cy="315743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dirty="0">
                <a:solidFill>
                  <a:srgbClr val="0000FF"/>
                </a:solidFill>
              </a:rPr>
              <a:t>CON GIỎI LẮM !</a:t>
            </a:r>
          </a:p>
        </p:txBody>
      </p:sp>
      <p:grpSp>
        <p:nvGrpSpPr>
          <p:cNvPr id="3" name="Group 2"/>
          <p:cNvGrpSpPr/>
          <p:nvPr/>
        </p:nvGrpSpPr>
        <p:grpSpPr>
          <a:xfrm>
            <a:off x="277367" y="0"/>
            <a:ext cx="11856720" cy="7661470"/>
            <a:chOff x="443092" y="3885488"/>
            <a:chExt cx="11856720" cy="7661470"/>
          </a:xfrm>
        </p:grpSpPr>
        <p:pic>
          <p:nvPicPr>
            <p:cNvPr id="2" name="Picture 1">
              <a:hlinkClick r:id="rId25" action="ppaction://hlinksldjump"/>
            </p:cNvPr>
            <p:cNvPicPr>
              <a:picLocks noChangeAspect="1"/>
            </p:cNvPicPr>
            <p:nvPr/>
          </p:nvPicPr>
          <p:blipFill>
            <a:blip r:embed="rId26"/>
            <a:stretch>
              <a:fillRect/>
            </a:stretch>
          </p:blipFill>
          <p:spPr>
            <a:xfrm>
              <a:off x="443092" y="3885488"/>
              <a:ext cx="11856720" cy="7661470"/>
            </a:xfrm>
            <a:prstGeom prst="rect">
              <a:avLst/>
            </a:prstGeom>
          </p:spPr>
        </p:pic>
        <p:sp>
          <p:nvSpPr>
            <p:cNvPr id="18" name="Explosion 1 17"/>
            <p:cNvSpPr/>
            <p:nvPr/>
          </p:nvSpPr>
          <p:spPr>
            <a:xfrm>
              <a:off x="2012336" y="4689877"/>
              <a:ext cx="4114800" cy="315743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dirty="0" err="1" smtClean="0">
                  <a:solidFill>
                    <a:srgbClr val="0000FF"/>
                  </a:solidFill>
                </a:rPr>
                <a:t>Chúng</a:t>
              </a:r>
              <a:r>
                <a:rPr lang="en-US" sz="3360" dirty="0" smtClean="0">
                  <a:solidFill>
                    <a:srgbClr val="0000FF"/>
                  </a:solidFill>
                </a:rPr>
                <a:t> </a:t>
              </a:r>
              <a:r>
                <a:rPr lang="en-US" sz="3360" dirty="0" err="1" smtClean="0">
                  <a:solidFill>
                    <a:srgbClr val="0000FF"/>
                  </a:solidFill>
                </a:rPr>
                <a:t>mình</a:t>
              </a:r>
              <a:r>
                <a:rPr lang="en-US" sz="3360" dirty="0" smtClean="0">
                  <a:solidFill>
                    <a:srgbClr val="0000FF"/>
                  </a:solidFill>
                </a:rPr>
                <a:t> </a:t>
              </a:r>
              <a:r>
                <a:rPr lang="en-US" sz="3360" dirty="0" err="1" smtClean="0">
                  <a:solidFill>
                    <a:srgbClr val="0000FF"/>
                  </a:solidFill>
                </a:rPr>
                <a:t>đi</a:t>
              </a:r>
              <a:r>
                <a:rPr lang="en-US" sz="3360" dirty="0" smtClean="0">
                  <a:solidFill>
                    <a:srgbClr val="0000FF"/>
                  </a:solidFill>
                </a:rPr>
                <a:t> </a:t>
              </a:r>
              <a:r>
                <a:rPr lang="en-US" sz="3360" dirty="0" err="1" smtClean="0">
                  <a:solidFill>
                    <a:srgbClr val="0000FF"/>
                  </a:solidFill>
                </a:rPr>
                <a:t>học</a:t>
              </a:r>
              <a:r>
                <a:rPr lang="en-US" sz="3360" dirty="0" smtClean="0">
                  <a:solidFill>
                    <a:srgbClr val="0000FF"/>
                  </a:solidFill>
                </a:rPr>
                <a:t> </a:t>
              </a:r>
              <a:r>
                <a:rPr lang="en-US" sz="3360" dirty="0" err="1" smtClean="0">
                  <a:solidFill>
                    <a:srgbClr val="0000FF"/>
                  </a:solidFill>
                </a:rPr>
                <a:t>thôi</a:t>
              </a:r>
              <a:endParaRPr lang="en-US" sz="3360" dirty="0">
                <a:solidFill>
                  <a:srgbClr val="0000FF"/>
                </a:solidFill>
              </a:endParaRPr>
            </a:p>
          </p:txBody>
        </p:sp>
      </p:grpSp>
    </p:spTree>
    <p:extLst>
      <p:ext uri="{BB962C8B-B14F-4D97-AF65-F5344CB8AC3E}">
        <p14:creationId xmlns:p14="http://schemas.microsoft.com/office/powerpoint/2010/main" val="19598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hidden"/>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034"/>
                                        </p:tgtEl>
                                        <p:attrNameLst>
                                          <p:attrName>r</p:attrName>
                                        </p:attrNameLst>
                                      </p:cBhvr>
                                    </p:animRot>
                                    <p:animRot by="-240000">
                                      <p:cBhvr>
                                        <p:cTn id="9" dur="400" fill="hold">
                                          <p:stCondLst>
                                            <p:cond delay="400"/>
                                          </p:stCondLst>
                                        </p:cTn>
                                        <p:tgtEl>
                                          <p:spTgt spid="1034"/>
                                        </p:tgtEl>
                                        <p:attrNameLst>
                                          <p:attrName>r</p:attrName>
                                        </p:attrNameLst>
                                      </p:cBhvr>
                                    </p:animRot>
                                    <p:animRot by="240000">
                                      <p:cBhvr>
                                        <p:cTn id="10" dur="400" fill="hold">
                                          <p:stCondLst>
                                            <p:cond delay="800"/>
                                          </p:stCondLst>
                                        </p:cTn>
                                        <p:tgtEl>
                                          <p:spTgt spid="1034"/>
                                        </p:tgtEl>
                                        <p:attrNameLst>
                                          <p:attrName>r</p:attrName>
                                        </p:attrNameLst>
                                      </p:cBhvr>
                                    </p:animRot>
                                    <p:animRot by="-240000">
                                      <p:cBhvr>
                                        <p:cTn id="11" dur="400" fill="hold">
                                          <p:stCondLst>
                                            <p:cond delay="1200"/>
                                          </p:stCondLst>
                                        </p:cTn>
                                        <p:tgtEl>
                                          <p:spTgt spid="1034"/>
                                        </p:tgtEl>
                                        <p:attrNameLst>
                                          <p:attrName>r</p:attrName>
                                        </p:attrNameLst>
                                      </p:cBhvr>
                                    </p:animRot>
                                    <p:animRot by="120000">
                                      <p:cBhvr>
                                        <p:cTn id="12" dur="400" fill="hold">
                                          <p:stCondLst>
                                            <p:cond delay="1600"/>
                                          </p:stCondLst>
                                        </p:cTn>
                                        <p:tgtEl>
                                          <p:spTgt spid="10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038"/>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04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42"/>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042"/>
                                        </p:tgtEl>
                                        <p:attrNameLst>
                                          <p:attrName>r</p:attrName>
                                        </p:attrNameLst>
                                      </p:cBhvr>
                                    </p:animRot>
                                    <p:animRot by="-240000">
                                      <p:cBhvr>
                                        <p:cTn id="49" dur="400" fill="hold">
                                          <p:stCondLst>
                                            <p:cond delay="400"/>
                                          </p:stCondLst>
                                        </p:cTn>
                                        <p:tgtEl>
                                          <p:spTgt spid="1042"/>
                                        </p:tgtEl>
                                        <p:attrNameLst>
                                          <p:attrName>r</p:attrName>
                                        </p:attrNameLst>
                                      </p:cBhvr>
                                    </p:animRot>
                                    <p:animRot by="240000">
                                      <p:cBhvr>
                                        <p:cTn id="50" dur="400" fill="hold">
                                          <p:stCondLst>
                                            <p:cond delay="800"/>
                                          </p:stCondLst>
                                        </p:cTn>
                                        <p:tgtEl>
                                          <p:spTgt spid="1042"/>
                                        </p:tgtEl>
                                        <p:attrNameLst>
                                          <p:attrName>r</p:attrName>
                                        </p:attrNameLst>
                                      </p:cBhvr>
                                    </p:animRot>
                                    <p:animRot by="-240000">
                                      <p:cBhvr>
                                        <p:cTn id="51" dur="400" fill="hold">
                                          <p:stCondLst>
                                            <p:cond delay="1200"/>
                                          </p:stCondLst>
                                        </p:cTn>
                                        <p:tgtEl>
                                          <p:spTgt spid="1042"/>
                                        </p:tgtEl>
                                        <p:attrNameLst>
                                          <p:attrName>r</p:attrName>
                                        </p:attrNameLst>
                                      </p:cBhvr>
                                    </p:animRot>
                                    <p:animRot by="120000">
                                      <p:cBhvr>
                                        <p:cTn id="52" dur="400" fill="hold">
                                          <p:stCondLst>
                                            <p:cond delay="1600"/>
                                          </p:stCondLst>
                                        </p:cTn>
                                        <p:tgtEl>
                                          <p:spTgt spid="1042"/>
                                        </p:tgtEl>
                                        <p:attrNameLst>
                                          <p:attrName>r</p:attrName>
                                        </p:attrNameLst>
                                      </p:cBhvr>
                                    </p:animRo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3"/>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3).png"/>
          <p:cNvPicPr>
            <a:picLocks noChangeAspect="1" noChangeArrowheads="1"/>
          </p:cNvPicPr>
          <p:nvPr/>
        </p:nvPicPr>
        <p:blipFill rotWithShape="1">
          <a:blip r:embed="rId5">
            <a:extLst>
              <a:ext uri="{28A0092B-C50C-407E-A947-70E740481C1C}">
                <a14:useLocalDpi xmlns:a14="http://schemas.microsoft.com/office/drawing/2010/main" val="0"/>
              </a:ext>
            </a:extLst>
          </a:blip>
          <a:srcRect t="9597"/>
          <a:stretch/>
        </p:blipFill>
        <p:spPr bwMode="auto">
          <a:xfrm>
            <a:off x="243840" y="-15499"/>
            <a:ext cx="11338560" cy="6906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00180" y="-266123"/>
            <a:ext cx="11444434" cy="53955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ó liên quan">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02833" y="4556531"/>
            <a:ext cx="1178002" cy="1222541"/>
          </a:xfrm>
          <a:prstGeom prst="rect">
            <a:avLst/>
          </a:prstGeom>
          <a:noFill/>
          <a:extLst>
            <a:ext uri="{909E8E84-426E-40DD-AFC4-6F175D3DCCD1}">
              <a14:hiddenFill xmlns:a14="http://schemas.microsoft.com/office/drawing/2010/main">
                <a:solidFill>
                  <a:srgbClr val="FFFFFF"/>
                </a:solidFill>
              </a14:hiddenFill>
            </a:ext>
          </a:extLst>
        </p:spPr>
      </p:pic>
      <p:sp>
        <p:nvSpPr>
          <p:cNvPr id="14" name="WordArt 47"/>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5</a:t>
            </a:r>
          </a:p>
        </p:txBody>
      </p:sp>
      <p:sp>
        <p:nvSpPr>
          <p:cNvPr id="15" name="WordArt 48"/>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4</a:t>
            </a:r>
          </a:p>
        </p:txBody>
      </p:sp>
      <p:sp>
        <p:nvSpPr>
          <p:cNvPr id="16" name="WordArt 49"/>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3</a:t>
            </a:r>
          </a:p>
        </p:txBody>
      </p:sp>
      <p:sp>
        <p:nvSpPr>
          <p:cNvPr id="17" name="WordArt 50"/>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2</a:t>
            </a:r>
          </a:p>
        </p:txBody>
      </p:sp>
      <p:sp>
        <p:nvSpPr>
          <p:cNvPr id="18" name="WordArt 51"/>
          <p:cNvSpPr>
            <a:spLocks noChangeArrowheads="1" noChangeShapeType="1" noTextEdit="1"/>
          </p:cNvSpPr>
          <p:nvPr/>
        </p:nvSpPr>
        <p:spPr bwMode="auto">
          <a:xfrm>
            <a:off x="511302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a:t>
            </a:r>
          </a:p>
        </p:txBody>
      </p:sp>
      <p:pic>
        <p:nvPicPr>
          <p:cNvPr id="19" name="Picture 52" descr="j02341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72973" y="5167803"/>
            <a:ext cx="1280789" cy="12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3"/>
          <p:cNvSpPr txBox="1">
            <a:spLocks noChangeArrowheads="1"/>
          </p:cNvSpPr>
          <p:nvPr/>
        </p:nvSpPr>
        <p:spPr bwMode="auto">
          <a:xfrm>
            <a:off x="4768406" y="5366064"/>
            <a:ext cx="2212297" cy="535531"/>
          </a:xfrm>
          <a:prstGeom prst="rect">
            <a:avLst/>
          </a:prstGeom>
          <a:noFill/>
          <a:ln w="9525">
            <a:noFill/>
            <a:miter lim="800000"/>
            <a:headEnd type="none" w="sm" len="sm"/>
            <a:tailEnd type="none" w="sm" len="sm"/>
          </a:ln>
          <a:effectLst/>
        </p:spPr>
        <p:txBody>
          <a:bodyPr wrap="square">
            <a:spAutoFit/>
          </a:bodyPr>
          <a:lstStyle/>
          <a:p>
            <a:pPr eaLnBrk="0" hangingPunct="0">
              <a:spcBef>
                <a:spcPct val="50000"/>
              </a:spcBef>
              <a:defRPr/>
            </a:pPr>
            <a:r>
              <a:rPr lang="en-US" sz="288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Hết</a:t>
            </a:r>
            <a:r>
              <a:rPr lang="en-US" sz="288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8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giờ</a:t>
            </a:r>
            <a:endParaRPr lang="en-US" sz="288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1" name="WordArt 54"/>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6</a:t>
            </a:r>
          </a:p>
        </p:txBody>
      </p:sp>
      <p:sp>
        <p:nvSpPr>
          <p:cNvPr id="22" name="WordArt 55"/>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7</a:t>
            </a:r>
          </a:p>
        </p:txBody>
      </p:sp>
      <p:sp>
        <p:nvSpPr>
          <p:cNvPr id="23" name="WordArt 56"/>
          <p:cNvSpPr>
            <a:spLocks noChangeArrowheads="1" noChangeShapeType="1" noTextEdit="1"/>
          </p:cNvSpPr>
          <p:nvPr/>
        </p:nvSpPr>
        <p:spPr bwMode="auto">
          <a:xfrm>
            <a:off x="525018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9</a:t>
            </a:r>
          </a:p>
        </p:txBody>
      </p:sp>
      <p:sp>
        <p:nvSpPr>
          <p:cNvPr id="24" name="WordArt 57"/>
          <p:cNvSpPr>
            <a:spLocks noChangeArrowheads="1" noChangeShapeType="1" noTextEdit="1"/>
          </p:cNvSpPr>
          <p:nvPr/>
        </p:nvSpPr>
        <p:spPr bwMode="auto">
          <a:xfrm>
            <a:off x="5250180" y="5477774"/>
            <a:ext cx="993547" cy="840299"/>
          </a:xfrm>
          <a:prstGeom prst="rect">
            <a:avLst/>
          </a:prstGeom>
        </p:spPr>
        <p:txBody>
          <a:bodyPr wrap="none" fromWordArt="1">
            <a:prstTxWarp prst="textPlain">
              <a:avLst>
                <a:gd name="adj" fmla="val 50000"/>
              </a:avLst>
            </a:prstTxWarp>
          </a:bodyPr>
          <a:lstStyle/>
          <a:p>
            <a:pPr algn="ctr"/>
            <a:r>
              <a:rPr lang="en-US" sz="2880" kern="1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8</a:t>
            </a:r>
          </a:p>
        </p:txBody>
      </p:sp>
      <p:sp>
        <p:nvSpPr>
          <p:cNvPr id="25" name="WordArt 58"/>
          <p:cNvSpPr>
            <a:spLocks noChangeArrowheads="1" noChangeShapeType="1" noTextEdit="1"/>
          </p:cNvSpPr>
          <p:nvPr/>
        </p:nvSpPr>
        <p:spPr bwMode="auto">
          <a:xfrm>
            <a:off x="5181600" y="5477774"/>
            <a:ext cx="993547" cy="840299"/>
          </a:xfrm>
          <a:prstGeom prst="rect">
            <a:avLst/>
          </a:prstGeom>
        </p:spPr>
        <p:txBody>
          <a:bodyPr wrap="none" fromWordArt="1">
            <a:prstTxWarp prst="textPlain">
              <a:avLst>
                <a:gd name="adj" fmla="val 50000"/>
              </a:avLst>
            </a:prstTxWarp>
          </a:bodyPr>
          <a:lstStyle/>
          <a:p>
            <a:pPr algn="ctr"/>
            <a:r>
              <a:rPr lang="en-US" sz="2880" kern="10" dirty="0">
                <a:ln w="9525">
                  <a:solidFill>
                    <a:srgbClr val="FF00FF"/>
                  </a:solidFill>
                  <a:round/>
                  <a:headEnd type="none" w="sm" len="sm"/>
                  <a:tailEnd type="none" w="sm" len="sm"/>
                </a:ln>
                <a:solidFill>
                  <a:schemeClr val="bg1"/>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10</a:t>
            </a:r>
          </a:p>
        </p:txBody>
      </p:sp>
      <p:sp>
        <p:nvSpPr>
          <p:cNvPr id="26" name="Rectangle 25"/>
          <p:cNvSpPr/>
          <p:nvPr/>
        </p:nvSpPr>
        <p:spPr>
          <a:xfrm>
            <a:off x="1168350" y="172241"/>
            <a:ext cx="9876434" cy="867930"/>
          </a:xfrm>
          <a:prstGeom prst="rect">
            <a:avLst/>
          </a:prstGeom>
        </p:spPr>
        <p:txBody>
          <a:bodyPr wrap="square">
            <a:spAutoFit/>
          </a:bodyPr>
          <a:lstStyle/>
          <a:p>
            <a:pPr>
              <a:lnSpc>
                <a:spcPct val="150000"/>
              </a:lnSpc>
            </a:pPr>
            <a:r>
              <a:rPr lang="en-US" sz="3360" b="1" dirty="0" err="1">
                <a:solidFill>
                  <a:srgbClr val="FFFF00"/>
                </a:solidFill>
                <a:latin typeface="Arial" panose="020B0604020202020204" pitchFamily="34" charset="0"/>
                <a:cs typeface="Arial" panose="020B0604020202020204" pitchFamily="34" charset="0"/>
              </a:rPr>
              <a:t>Đối</a:t>
            </a:r>
            <a:r>
              <a:rPr lang="en-US" sz="3360" b="1" dirty="0">
                <a:solidFill>
                  <a:srgbClr val="FFFF00"/>
                </a:solidFill>
                <a:latin typeface="Arial" panose="020B0604020202020204" pitchFamily="34" charset="0"/>
                <a:cs typeface="Arial" panose="020B0604020202020204" pitchFamily="34" charset="0"/>
              </a:rPr>
              <a:t> t</a:t>
            </a:r>
            <a:r>
              <a:rPr lang="vi-VN" sz="3360" b="1" dirty="0">
                <a:solidFill>
                  <a:srgbClr val="FFFF00"/>
                </a:solidFill>
                <a:latin typeface="Arial" panose="020B0604020202020204" pitchFamily="34" charset="0"/>
                <a:cs typeface="Arial" panose="020B0604020202020204" pitchFamily="34" charset="0"/>
              </a:rPr>
              <a:t>ư</a:t>
            </a:r>
            <a:r>
              <a:rPr lang="en-US" sz="3360" b="1" dirty="0" err="1">
                <a:solidFill>
                  <a:srgbClr val="FFFF00"/>
                </a:solidFill>
                <a:latin typeface="Arial" panose="020B0604020202020204" pitchFamily="34" charset="0"/>
                <a:cs typeface="Arial" panose="020B0604020202020204" pitchFamily="34" charset="0"/>
              </a:rPr>
              <a:t>ợng</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miêu</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tả</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của</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văn</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miêu</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tả</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đồ</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vật</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là</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gì</a:t>
            </a:r>
            <a:r>
              <a:rPr lang="en-US" sz="3360" b="1" dirty="0">
                <a:solidFill>
                  <a:srgbClr val="FFFF00"/>
                </a:solidFill>
                <a:latin typeface="Arial" panose="020B0604020202020204" pitchFamily="34" charset="0"/>
                <a:cs typeface="Arial" panose="020B0604020202020204" pitchFamily="34" charset="0"/>
              </a:rPr>
              <a:t>?</a:t>
            </a:r>
          </a:p>
        </p:txBody>
      </p:sp>
      <p:sp>
        <p:nvSpPr>
          <p:cNvPr id="27" name="TextBox 26"/>
          <p:cNvSpPr txBox="1"/>
          <p:nvPr/>
        </p:nvSpPr>
        <p:spPr>
          <a:xfrm>
            <a:off x="2131207" y="859897"/>
            <a:ext cx="8720130"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A.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dùng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học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tập</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chơi</a:t>
            </a:r>
            <a:r>
              <a:rPr lang="en-US" sz="2880" b="1" dirty="0">
                <a:solidFill>
                  <a:schemeClr val="bg1"/>
                </a:solidFill>
                <a:latin typeface="Arial" panose="020B0604020202020204" pitchFamily="34" charset="0"/>
                <a:cs typeface="Arial" panose="020B0604020202020204" pitchFamily="34" charset="0"/>
              </a:rPr>
              <a:t>.</a:t>
            </a:r>
          </a:p>
        </p:txBody>
      </p:sp>
      <p:sp>
        <p:nvSpPr>
          <p:cNvPr id="28" name="TextBox 27"/>
          <p:cNvSpPr txBox="1"/>
          <p:nvPr/>
        </p:nvSpPr>
        <p:spPr>
          <a:xfrm>
            <a:off x="2118143" y="1441169"/>
            <a:ext cx="7587108"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B.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dùng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phục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vụ</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sinh</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hoạt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sản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xuất</a:t>
            </a:r>
            <a:r>
              <a:rPr lang="en-US" sz="2880" b="1" dirty="0">
                <a:solidFill>
                  <a:schemeClr val="bg1"/>
                </a:solidFill>
                <a:latin typeface="Arial" panose="020B0604020202020204" pitchFamily="34" charset="0"/>
                <a:cs typeface="Arial" panose="020B0604020202020204" pitchFamily="34" charset="0"/>
              </a:rPr>
              <a:t>.</a:t>
            </a:r>
          </a:p>
        </p:txBody>
      </p:sp>
      <p:sp>
        <p:nvSpPr>
          <p:cNvPr id="29" name="TextBox 28"/>
          <p:cNvSpPr txBox="1"/>
          <p:nvPr/>
        </p:nvSpPr>
        <p:spPr>
          <a:xfrm>
            <a:off x="2118144" y="2042591"/>
            <a:ext cx="7408506" cy="978729"/>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C.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dùng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học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tập</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chơi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dùng</a:t>
            </a:r>
            <a:r>
              <a:rPr lang="en-US" sz="2880" b="1" dirty="0">
                <a:solidFill>
                  <a:schemeClr val="bg1"/>
                </a:solidFill>
                <a:latin typeface="Arial" panose="020B0604020202020204" pitchFamily="34" charset="0"/>
                <a:cs typeface="Arial" panose="020B0604020202020204" pitchFamily="34" charset="0"/>
              </a:rPr>
              <a:t> </a:t>
            </a:r>
          </a:p>
          <a:p>
            <a:r>
              <a:rPr lang="en-US" sz="2880" b="1" dirty="0" err="1">
                <a:solidFill>
                  <a:schemeClr val="bg1"/>
                </a:solidFill>
                <a:latin typeface="Arial" panose="020B0604020202020204" pitchFamily="34" charset="0"/>
                <a:cs typeface="Arial" panose="020B0604020202020204" pitchFamily="34" charset="0"/>
              </a:rPr>
              <a:t>phục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vụ</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sinh</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hoạt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sản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xuất</a:t>
            </a:r>
            <a:r>
              <a:rPr lang="en-US" sz="2880" b="1" dirty="0">
                <a:solidFill>
                  <a:schemeClr val="bg1"/>
                </a:solidFill>
                <a:latin typeface="Arial" panose="020B0604020202020204" pitchFamily="34" charset="0"/>
                <a:cs typeface="Arial" panose="020B0604020202020204" pitchFamily="34" charset="0"/>
              </a:rPr>
              <a:t>.</a:t>
            </a:r>
          </a:p>
        </p:txBody>
      </p:sp>
      <p:pic>
        <p:nvPicPr>
          <p:cNvPr id="31" name="Picture 30"/>
          <p:cNvPicPr>
            <a:picLocks noChangeAspect="1"/>
          </p:cNvPicPr>
          <p:nvPr/>
        </p:nvPicPr>
        <p:blipFill>
          <a:blip r:embed="rId16"/>
          <a:stretch>
            <a:fillRect/>
          </a:stretch>
        </p:blipFill>
        <p:spPr>
          <a:xfrm>
            <a:off x="2612172" y="1619226"/>
            <a:ext cx="9255265" cy="5206086"/>
          </a:xfrm>
          <a:prstGeom prst="rect">
            <a:avLst/>
          </a:prstGeom>
        </p:spPr>
      </p:pic>
      <p:pic>
        <p:nvPicPr>
          <p:cNvPr id="32" name="Picture 31"/>
          <p:cNvPicPr>
            <a:picLocks noChangeAspect="1"/>
          </p:cNvPicPr>
          <p:nvPr/>
        </p:nvPicPr>
        <p:blipFill>
          <a:blip r:embed="rId17"/>
          <a:stretch>
            <a:fillRect/>
          </a:stretch>
        </p:blipFill>
        <p:spPr>
          <a:xfrm>
            <a:off x="2612172" y="1475501"/>
            <a:ext cx="9300060" cy="5288623"/>
          </a:xfrm>
          <a:prstGeom prst="rect">
            <a:avLst/>
          </a:prstGeom>
        </p:spPr>
      </p:pic>
      <p:pic>
        <p:nvPicPr>
          <p:cNvPr id="33" name="Picture 32"/>
          <p:cNvPicPr>
            <a:picLocks noChangeAspect="1"/>
          </p:cNvPicPr>
          <p:nvPr/>
        </p:nvPicPr>
        <p:blipFill>
          <a:blip r:embed="rId18"/>
          <a:stretch>
            <a:fillRect/>
          </a:stretch>
        </p:blipFill>
        <p:spPr>
          <a:xfrm>
            <a:off x="2574497" y="1513503"/>
            <a:ext cx="8947231" cy="5032819"/>
          </a:xfrm>
          <a:prstGeom prst="rect">
            <a:avLst/>
          </a:prstGeom>
        </p:spPr>
      </p:pic>
      <p:pic>
        <p:nvPicPr>
          <p:cNvPr id="2" name="Picture 1"/>
          <p:cNvPicPr>
            <a:picLocks noChangeAspect="1"/>
          </p:cNvPicPr>
          <p:nvPr/>
        </p:nvPicPr>
        <p:blipFill>
          <a:blip r:embed="rId19"/>
          <a:stretch>
            <a:fillRect/>
          </a:stretch>
        </p:blipFill>
        <p:spPr>
          <a:xfrm>
            <a:off x="2699747" y="1491130"/>
            <a:ext cx="8800584" cy="5339225"/>
          </a:xfrm>
          <a:prstGeom prst="rect">
            <a:avLst/>
          </a:prstGeom>
        </p:spPr>
      </p:pic>
      <p:pic>
        <p:nvPicPr>
          <p:cNvPr id="3" name="Picture 2"/>
          <p:cNvPicPr>
            <a:picLocks noChangeAspect="1"/>
          </p:cNvPicPr>
          <p:nvPr/>
        </p:nvPicPr>
        <p:blipFill>
          <a:blip r:embed="rId20"/>
          <a:stretch>
            <a:fillRect/>
          </a:stretch>
        </p:blipFill>
        <p:spPr>
          <a:xfrm>
            <a:off x="2629422" y="1248321"/>
            <a:ext cx="8702562" cy="5665208"/>
          </a:xfrm>
          <a:prstGeom prst="rect">
            <a:avLst/>
          </a:prstGeom>
        </p:spPr>
      </p:pic>
    </p:spTree>
    <p:extLst>
      <p:ext uri="{BB962C8B-B14F-4D97-AF65-F5344CB8AC3E}">
        <p14:creationId xmlns:p14="http://schemas.microsoft.com/office/powerpoint/2010/main" val="36685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par>
                                <p:cTn id="17" presetID="2" presetClass="entr" presetSubtype="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0-#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1" presetClass="entr" presetSubtype="0" fill="hold" grpId="0" nodeType="clickEffect">
                                  <p:stCondLst>
                                    <p:cond delay="0"/>
                                  </p:stCondLst>
                                  <p:childTnLst>
                                    <p:set>
                                      <p:cBhvr>
                                        <p:cTn id="41"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10000"/>
                            </p:stCondLst>
                            <p:childTnLst>
                              <p:par>
                                <p:cTn id="70" presetID="35" presetClass="emph" presetSubtype="0" fill="hold" nodeType="afterEffect">
                                  <p:stCondLst>
                                    <p:cond delay="0"/>
                                  </p:stCondLst>
                                  <p:childTnLst>
                                    <p:anim calcmode="discrete" valueType="str">
                                      <p:cBhvr>
                                        <p:cTn id="71" dur="1000" fill="hold"/>
                                        <p:tgtEl>
                                          <p:spTgt spid="19"/>
                                        </p:tgtEl>
                                        <p:attrNameLst>
                                          <p:attrName>style.visibility</p:attrName>
                                        </p:attrNameLst>
                                      </p:cBhvr>
                                      <p:tavLst>
                                        <p:tav tm="0">
                                          <p:val>
                                            <p:strVal val="hidden"/>
                                          </p:val>
                                        </p:tav>
                                        <p:tav tm="50000">
                                          <p:val>
                                            <p:strVal val="visible"/>
                                          </p:val>
                                        </p:tav>
                                      </p:tavLst>
                                    </p:anim>
                                  </p:childTnLst>
                                </p:cTn>
                              </p:par>
                              <p:par>
                                <p:cTn id="72" presetID="26" presetClass="emph" presetSubtype="0" repeatCount="3000" fill="hold" nodeType="withEffect">
                                  <p:stCondLst>
                                    <p:cond delay="0"/>
                                  </p:stCondLst>
                                  <p:childTnLst>
                                    <p:animEffect transition="out" filter="fade">
                                      <p:cBhvr>
                                        <p:cTn id="73" dur="500" tmFilter="0, 0; .2, .5; .8, .5; 1, 0"/>
                                        <p:tgtEl>
                                          <p:spTgt spid="19"/>
                                        </p:tgtEl>
                                      </p:cBhvr>
                                    </p:animEffect>
                                    <p:animScale>
                                      <p:cBhvr>
                                        <p:cTn id="74" dur="250" autoRev="1" fill="hold"/>
                                        <p:tgtEl>
                                          <p:spTgt spid="19"/>
                                        </p:tgtEl>
                                      </p:cBhvr>
                                      <p:by x="105000" y="105000"/>
                                    </p:animScale>
                                  </p:childTnLst>
                                </p:cTn>
                              </p:par>
                              <p:par>
                                <p:cTn id="75" presetID="9" presetClass="entr" presetSubtype="0" fill="hold" nodeType="withEffect">
                                  <p:stCondLst>
                                    <p:cond delay="0"/>
                                  </p:stCondLst>
                                  <p:iterate type="lt">
                                    <p:tmPct val="0"/>
                                  </p:iterate>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9"/>
                                        </p:tgtEl>
                                        <p:attrNameLst>
                                          <p:attrName>fillcolor</p:attrName>
                                        </p:attrNameLst>
                                      </p:cBhvr>
                                      <p:to>
                                        <a:schemeClr val="accent2"/>
                                      </p:to>
                                    </p:animClr>
                                    <p:set>
                                      <p:cBhvr>
                                        <p:cTn id="82" dur="2000" fill="hold"/>
                                        <p:tgtEl>
                                          <p:spTgt spid="29"/>
                                        </p:tgtEl>
                                        <p:attrNameLst>
                                          <p:attrName>fill.type</p:attrName>
                                        </p:attrNameLst>
                                      </p:cBhvr>
                                      <p:to>
                                        <p:strVal val="solid"/>
                                      </p:to>
                                    </p:set>
                                    <p:set>
                                      <p:cBhvr>
                                        <p:cTn id="83" dur="2000" fill="hold"/>
                                        <p:tgtEl>
                                          <p:spTgt spid="29"/>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applause.wav"/>
                                        </p:tgtEl>
                                      </p:cMediaNode>
                                    </p:audio>
                                  </p:subTnLst>
                                </p:cTn>
                              </p:par>
                              <p:par>
                                <p:cTn id="84" presetID="1" presetClass="exit" presetSubtype="0" fill="hold" nodeType="withEffect">
                                  <p:stCondLst>
                                    <p:cond delay="0"/>
                                  </p:stCondLst>
                                  <p:childTnLst>
                                    <p:set>
                                      <p:cBhvr>
                                        <p:cTn id="85" dur="1" fill="hold">
                                          <p:stCondLst>
                                            <p:cond delay="0"/>
                                          </p:stCondLst>
                                        </p:cTn>
                                        <p:tgtEl>
                                          <p:spTgt spid="205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par>
                                <p:cTn id="97" presetID="53" presetClass="entr" presetSubtype="16"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p:cTn id="99" dur="500" fill="hold"/>
                                        <p:tgtEl>
                                          <p:spTgt spid="32"/>
                                        </p:tgtEl>
                                        <p:attrNameLst>
                                          <p:attrName>ppt_w</p:attrName>
                                        </p:attrNameLst>
                                      </p:cBhvr>
                                      <p:tavLst>
                                        <p:tav tm="0">
                                          <p:val>
                                            <p:fltVal val="0"/>
                                          </p:val>
                                        </p:tav>
                                        <p:tav tm="100000">
                                          <p:val>
                                            <p:strVal val="#ppt_w"/>
                                          </p:val>
                                        </p:tav>
                                      </p:tavLst>
                                    </p:anim>
                                    <p:anim calcmode="lin" valueType="num">
                                      <p:cBhvr>
                                        <p:cTn id="100" dur="500" fill="hold"/>
                                        <p:tgtEl>
                                          <p:spTgt spid="32"/>
                                        </p:tgtEl>
                                        <p:attrNameLst>
                                          <p:attrName>ppt_h</p:attrName>
                                        </p:attrNameLst>
                                      </p:cBhvr>
                                      <p:tavLst>
                                        <p:tav tm="0">
                                          <p:val>
                                            <p:fltVal val="0"/>
                                          </p:val>
                                        </p:tav>
                                        <p:tav tm="100000">
                                          <p:val>
                                            <p:strVal val="#ppt_h"/>
                                          </p:val>
                                        </p:tav>
                                      </p:tavLst>
                                    </p:anim>
                                    <p:animEffect transition="in" filter="fade">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par>
                                <p:cTn id="115" presetID="53" presetClass="entr" presetSubtype="16" fill="hold" nodeType="with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p:cTn id="117" dur="500" fill="hold"/>
                                        <p:tgtEl>
                                          <p:spTgt spid="2"/>
                                        </p:tgtEl>
                                        <p:attrNameLst>
                                          <p:attrName>ppt_w</p:attrName>
                                        </p:attrNameLst>
                                      </p:cBhvr>
                                      <p:tavLst>
                                        <p:tav tm="0">
                                          <p:val>
                                            <p:fltVal val="0"/>
                                          </p:val>
                                        </p:tav>
                                        <p:tav tm="100000">
                                          <p:val>
                                            <p:strVal val="#ppt_w"/>
                                          </p:val>
                                        </p:tav>
                                      </p:tavLst>
                                    </p:anim>
                                    <p:anim calcmode="lin" valueType="num">
                                      <p:cBhvr>
                                        <p:cTn id="118" dur="500" fill="hold"/>
                                        <p:tgtEl>
                                          <p:spTgt spid="2"/>
                                        </p:tgtEl>
                                        <p:attrNameLst>
                                          <p:attrName>ppt_h</p:attrName>
                                        </p:attrNameLst>
                                      </p:cBhvr>
                                      <p:tavLst>
                                        <p:tav tm="0">
                                          <p:val>
                                            <p:fltVal val="0"/>
                                          </p:val>
                                        </p:tav>
                                        <p:tav tm="100000">
                                          <p:val>
                                            <p:strVal val="#ppt_h"/>
                                          </p:val>
                                        </p:tav>
                                      </p:tavLst>
                                    </p:anim>
                                    <p:animEffect transition="in" filter="fade">
                                      <p:cBhvr>
                                        <p:cTn id="119" dur="500"/>
                                        <p:tgtEl>
                                          <p:spTgt spid="2"/>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2"/>
                                        </p:tgtEl>
                                        <p:attrNameLst>
                                          <p:attrName>style.visibility</p:attrName>
                                        </p:attrNameLst>
                                      </p:cBhvr>
                                      <p:to>
                                        <p:strVal val="hidden"/>
                                      </p:to>
                                    </p:set>
                                  </p:childTnLst>
                                </p:cTn>
                              </p:par>
                              <p:par>
                                <p:cTn id="124" presetID="53" presetClass="entr" presetSubtype="16" fill="hold" nodeType="withEffect">
                                  <p:stCondLst>
                                    <p:cond delay="0"/>
                                  </p:stCondLst>
                                  <p:childTnLst>
                                    <p:set>
                                      <p:cBhvr>
                                        <p:cTn id="125" dur="1" fill="hold">
                                          <p:stCondLst>
                                            <p:cond delay="0"/>
                                          </p:stCondLst>
                                        </p:cTn>
                                        <p:tgtEl>
                                          <p:spTgt spid="3"/>
                                        </p:tgtEl>
                                        <p:attrNameLst>
                                          <p:attrName>style.visibility</p:attrName>
                                        </p:attrNameLst>
                                      </p:cBhvr>
                                      <p:to>
                                        <p:strVal val="visible"/>
                                      </p:to>
                                    </p:set>
                                    <p:anim calcmode="lin" valueType="num">
                                      <p:cBhvr>
                                        <p:cTn id="126" dur="500" fill="hold"/>
                                        <p:tgtEl>
                                          <p:spTgt spid="3"/>
                                        </p:tgtEl>
                                        <p:attrNameLst>
                                          <p:attrName>ppt_w</p:attrName>
                                        </p:attrNameLst>
                                      </p:cBhvr>
                                      <p:tavLst>
                                        <p:tav tm="0">
                                          <p:val>
                                            <p:fltVal val="0"/>
                                          </p:val>
                                        </p:tav>
                                        <p:tav tm="100000">
                                          <p:val>
                                            <p:strVal val="#ppt_w"/>
                                          </p:val>
                                        </p:tav>
                                      </p:tavLst>
                                    </p:anim>
                                    <p:anim calcmode="lin" valueType="num">
                                      <p:cBhvr>
                                        <p:cTn id="127" dur="500" fill="hold"/>
                                        <p:tgtEl>
                                          <p:spTgt spid="3"/>
                                        </p:tgtEl>
                                        <p:attrNameLst>
                                          <p:attrName>ppt_h</p:attrName>
                                        </p:attrNameLst>
                                      </p:cBhvr>
                                      <p:tavLst>
                                        <p:tav tm="0">
                                          <p:val>
                                            <p:fltVal val="0"/>
                                          </p:val>
                                        </p:tav>
                                        <p:tav tm="100000">
                                          <p:val>
                                            <p:strVal val="#ppt_h"/>
                                          </p:val>
                                        </p:tav>
                                      </p:tavLst>
                                    </p:anim>
                                    <p:animEffect transition="in" filter="fade">
                                      <p:cBhvr>
                                        <p:cTn id="128" dur="500"/>
                                        <p:tgtEl>
                                          <p:spTgt spid="3"/>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1"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3840" y="-748665"/>
            <a:ext cx="11338560" cy="7639324"/>
            <a:chOff x="243840" y="-748665"/>
            <a:chExt cx="11338560" cy="7639324"/>
          </a:xfrm>
        </p:grpSpPr>
        <p:pic>
          <p:nvPicPr>
            <p:cNvPr id="1028" name="Picture 4" descr="C:\Users\ADMIN\Desktop\Untitle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 y="-748665"/>
              <a:ext cx="1133856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883922" y="-572273"/>
              <a:ext cx="10499147" cy="528143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ó liên quan">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47"/>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5</a:t>
            </a:r>
          </a:p>
        </p:txBody>
      </p:sp>
      <p:sp>
        <p:nvSpPr>
          <p:cNvPr id="19" name="WordArt 48"/>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4</a:t>
            </a:r>
          </a:p>
        </p:txBody>
      </p:sp>
      <p:sp>
        <p:nvSpPr>
          <p:cNvPr id="20" name="WordArt 49"/>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3</a:t>
            </a:r>
          </a:p>
        </p:txBody>
      </p:sp>
      <p:sp>
        <p:nvSpPr>
          <p:cNvPr id="21" name="WordArt 50"/>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2</a:t>
            </a:r>
          </a:p>
        </p:txBody>
      </p:sp>
      <p:sp>
        <p:nvSpPr>
          <p:cNvPr id="22" name="WordArt 51"/>
          <p:cNvSpPr>
            <a:spLocks noChangeArrowheads="1" noChangeShapeType="1" noTextEdit="1"/>
          </p:cNvSpPr>
          <p:nvPr/>
        </p:nvSpPr>
        <p:spPr bwMode="auto">
          <a:xfrm>
            <a:off x="523045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a:t>
            </a:r>
          </a:p>
        </p:txBody>
      </p:sp>
      <p:pic>
        <p:nvPicPr>
          <p:cNvPr id="23" name="Picture 52" descr="j02341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90408" y="5444677"/>
            <a:ext cx="1278742" cy="12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53"/>
          <p:cNvSpPr txBox="1">
            <a:spLocks noChangeArrowheads="1"/>
          </p:cNvSpPr>
          <p:nvPr/>
        </p:nvSpPr>
        <p:spPr bwMode="auto">
          <a:xfrm>
            <a:off x="5128779" y="5801665"/>
            <a:ext cx="2208762" cy="535531"/>
          </a:xfrm>
          <a:prstGeom prst="rect">
            <a:avLst/>
          </a:prstGeom>
          <a:noFill/>
          <a:ln w="9525">
            <a:noFill/>
            <a:miter lim="800000"/>
            <a:headEnd type="none" w="sm" len="sm"/>
            <a:tailEnd type="none" w="sm" len="sm"/>
          </a:ln>
          <a:effectLst/>
        </p:spPr>
        <p:txBody>
          <a:bodyPr wrap="square">
            <a:spAutoFit/>
          </a:bodyPr>
          <a:lstStyle/>
          <a:p>
            <a:pPr eaLnBrk="0" hangingPunct="0">
              <a:spcBef>
                <a:spcPct val="50000"/>
              </a:spcBef>
              <a:defRPr/>
            </a:pPr>
            <a:r>
              <a:rPr lang="en-US" sz="2880" b="1" dirty="0" err="1">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Hết</a:t>
            </a:r>
            <a:r>
              <a:rPr lang="en-US" sz="2880" b="1" dirty="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80" b="1" dirty="0" err="1">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giờ</a:t>
            </a:r>
            <a:endParaRPr lang="en-US" sz="2880" b="1" dirty="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5" name="WordArt 54"/>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6</a:t>
            </a:r>
          </a:p>
        </p:txBody>
      </p:sp>
      <p:sp>
        <p:nvSpPr>
          <p:cNvPr id="26" name="WordArt 55"/>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7</a:t>
            </a:r>
          </a:p>
        </p:txBody>
      </p:sp>
      <p:sp>
        <p:nvSpPr>
          <p:cNvPr id="27" name="WordArt 56"/>
          <p:cNvSpPr>
            <a:spLocks noChangeArrowheads="1" noChangeShapeType="1" noTextEdit="1"/>
          </p:cNvSpPr>
          <p:nvPr/>
        </p:nvSpPr>
        <p:spPr bwMode="auto">
          <a:xfrm>
            <a:off x="536761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9</a:t>
            </a:r>
          </a:p>
        </p:txBody>
      </p:sp>
      <p:sp>
        <p:nvSpPr>
          <p:cNvPr id="28" name="WordArt 57"/>
          <p:cNvSpPr>
            <a:spLocks noChangeArrowheads="1" noChangeShapeType="1" noTextEdit="1"/>
          </p:cNvSpPr>
          <p:nvPr/>
        </p:nvSpPr>
        <p:spPr bwMode="auto">
          <a:xfrm>
            <a:off x="5367615" y="5754647"/>
            <a:ext cx="99196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8</a:t>
            </a:r>
          </a:p>
        </p:txBody>
      </p:sp>
      <p:sp>
        <p:nvSpPr>
          <p:cNvPr id="29" name="WordArt 58"/>
          <p:cNvSpPr>
            <a:spLocks noChangeArrowheads="1" noChangeShapeType="1" noTextEdit="1"/>
          </p:cNvSpPr>
          <p:nvPr/>
        </p:nvSpPr>
        <p:spPr bwMode="auto">
          <a:xfrm>
            <a:off x="5299035" y="5754647"/>
            <a:ext cx="991960" cy="840299"/>
          </a:xfrm>
          <a:prstGeom prst="rect">
            <a:avLst/>
          </a:prstGeom>
        </p:spPr>
        <p:txBody>
          <a:bodyPr wrap="none" fromWordArt="1">
            <a:prstTxWarp prst="textPlain">
              <a:avLst>
                <a:gd name="adj" fmla="val 50000"/>
              </a:avLst>
            </a:prstTxWarp>
          </a:bodyPr>
          <a:lstStyle/>
          <a:p>
            <a:pPr algn="ctr"/>
            <a:r>
              <a:rPr lang="en-US" sz="2880" b="1"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10</a:t>
            </a:r>
          </a:p>
        </p:txBody>
      </p:sp>
      <p:sp>
        <p:nvSpPr>
          <p:cNvPr id="30" name="Rectangle 29"/>
          <p:cNvSpPr/>
          <p:nvPr/>
        </p:nvSpPr>
        <p:spPr>
          <a:xfrm>
            <a:off x="1905626" y="239839"/>
            <a:ext cx="11954207" cy="867930"/>
          </a:xfrm>
          <a:prstGeom prst="rect">
            <a:avLst/>
          </a:prstGeom>
        </p:spPr>
        <p:txBody>
          <a:bodyPr wrap="square">
            <a:spAutoFit/>
          </a:bodyPr>
          <a:lstStyle/>
          <a:p>
            <a:pPr>
              <a:lnSpc>
                <a:spcPct val="150000"/>
              </a:lnSpc>
            </a:pPr>
            <a:r>
              <a:rPr lang="en-US" sz="3360" b="1" dirty="0" err="1">
                <a:solidFill>
                  <a:srgbClr val="FFFF00"/>
                </a:solidFill>
                <a:latin typeface="Arial" panose="020B0604020202020204" pitchFamily="34" charset="0"/>
                <a:cs typeface="Arial" panose="020B0604020202020204" pitchFamily="34" charset="0"/>
              </a:rPr>
              <a:t>Khi</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miêu</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tả</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đồ</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vật</a:t>
            </a:r>
            <a:r>
              <a:rPr lang="en-US" sz="3360" b="1" dirty="0">
                <a:solidFill>
                  <a:srgbClr val="FFFF00"/>
                </a:solidFill>
                <a:latin typeface="Arial" panose="020B0604020202020204" pitchFamily="34" charset="0"/>
                <a:cs typeface="Arial" panose="020B0604020202020204" pitchFamily="34" charset="0"/>
              </a:rPr>
              <a:t> ta </a:t>
            </a:r>
            <a:r>
              <a:rPr lang="en-US" sz="3360" b="1" dirty="0" err="1">
                <a:solidFill>
                  <a:srgbClr val="FFFF00"/>
                </a:solidFill>
                <a:latin typeface="Arial" panose="020B0604020202020204" pitchFamily="34" charset="0"/>
                <a:cs typeface="Arial" panose="020B0604020202020204" pitchFamily="34" charset="0"/>
              </a:rPr>
              <a:t>cần</a:t>
            </a:r>
            <a:r>
              <a:rPr lang="en-US" sz="3360" b="1" dirty="0">
                <a:solidFill>
                  <a:srgbClr val="FFFF00"/>
                </a:solidFill>
                <a:latin typeface="Arial" panose="020B0604020202020204" pitchFamily="34" charset="0"/>
                <a:cs typeface="Arial" panose="020B0604020202020204" pitchFamily="34" charset="0"/>
              </a:rPr>
              <a:t> l</a:t>
            </a:r>
            <a:r>
              <a:rPr lang="vi-VN" sz="3360" b="1" dirty="0">
                <a:solidFill>
                  <a:srgbClr val="FFFF00"/>
                </a:solidFill>
                <a:latin typeface="Arial" panose="020B0604020202020204" pitchFamily="34" charset="0"/>
                <a:cs typeface="Arial" panose="020B0604020202020204" pitchFamily="34" charset="0"/>
              </a:rPr>
              <a:t>ư</a:t>
            </a:r>
            <a:r>
              <a:rPr lang="en-US" sz="3360" b="1" dirty="0">
                <a:solidFill>
                  <a:srgbClr val="FFFF00"/>
                </a:solidFill>
                <a:latin typeface="Arial" panose="020B0604020202020204" pitchFamily="34" charset="0"/>
                <a:cs typeface="Arial" panose="020B0604020202020204" pitchFamily="34" charset="0"/>
              </a:rPr>
              <a:t>u ý </a:t>
            </a:r>
            <a:r>
              <a:rPr lang="en-US" sz="3360" b="1" dirty="0" err="1">
                <a:solidFill>
                  <a:srgbClr val="FFFF00"/>
                </a:solidFill>
                <a:latin typeface="Arial" panose="020B0604020202020204" pitchFamily="34" charset="0"/>
                <a:cs typeface="Arial" panose="020B0604020202020204" pitchFamily="34" charset="0"/>
              </a:rPr>
              <a:t>điều</a:t>
            </a:r>
            <a:r>
              <a:rPr lang="en-US" sz="3360" b="1" dirty="0">
                <a:solidFill>
                  <a:srgbClr val="FFFF00"/>
                </a:solidFill>
                <a:latin typeface="Arial" panose="020B0604020202020204" pitchFamily="34" charset="0"/>
                <a:cs typeface="Arial" panose="020B0604020202020204" pitchFamily="34" charset="0"/>
              </a:rPr>
              <a:t> </a:t>
            </a:r>
            <a:r>
              <a:rPr lang="en-US" sz="3360" b="1" dirty="0" err="1">
                <a:solidFill>
                  <a:srgbClr val="FFFF00"/>
                </a:solidFill>
                <a:latin typeface="Arial" panose="020B0604020202020204" pitchFamily="34" charset="0"/>
                <a:cs typeface="Arial" panose="020B0604020202020204" pitchFamily="34" charset="0"/>
              </a:rPr>
              <a:t>gì</a:t>
            </a:r>
            <a:r>
              <a:rPr lang="en-US" sz="3360" b="1" dirty="0">
                <a:solidFill>
                  <a:srgbClr val="FFFF00"/>
                </a:solidFill>
                <a:latin typeface="Arial" panose="020B0604020202020204" pitchFamily="34" charset="0"/>
                <a:cs typeface="Arial" panose="020B0604020202020204" pitchFamily="34" charset="0"/>
              </a:rPr>
              <a:t>?</a:t>
            </a:r>
          </a:p>
        </p:txBody>
      </p:sp>
      <p:sp>
        <p:nvSpPr>
          <p:cNvPr id="31" name="TextBox 30"/>
          <p:cNvSpPr txBox="1"/>
          <p:nvPr/>
        </p:nvSpPr>
        <p:spPr>
          <a:xfrm>
            <a:off x="2007515" y="1137686"/>
            <a:ext cx="10951086"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A. </a:t>
            </a:r>
            <a:r>
              <a:rPr lang="en-US" sz="2880" b="1" dirty="0" err="1">
                <a:solidFill>
                  <a:schemeClr val="bg1"/>
                </a:solidFill>
                <a:latin typeface="Arial" panose="020B0604020202020204" pitchFamily="34" charset="0"/>
                <a:cs typeface="Arial" panose="020B0604020202020204" pitchFamily="34" charset="0"/>
              </a:rPr>
              <a:t>Sử</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dụng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nhiều</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giác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quan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để</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miêu</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tả</a:t>
            </a:r>
            <a:r>
              <a:rPr lang="en-US" sz="2880" b="1" dirty="0">
                <a:solidFill>
                  <a:schemeClr val="bg1"/>
                </a:solidFill>
                <a:latin typeface="Arial" panose="020B0604020202020204" pitchFamily="34" charset="0"/>
                <a:cs typeface="Arial" panose="020B0604020202020204" pitchFamily="34" charset="0"/>
              </a:rPr>
              <a:t>.</a:t>
            </a:r>
          </a:p>
        </p:txBody>
      </p:sp>
      <p:sp>
        <p:nvSpPr>
          <p:cNvPr id="32" name="TextBox 31"/>
          <p:cNvSpPr txBox="1"/>
          <p:nvPr/>
        </p:nvSpPr>
        <p:spPr>
          <a:xfrm>
            <a:off x="2007515" y="1798928"/>
            <a:ext cx="11225094"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B. </a:t>
            </a:r>
            <a:r>
              <a:rPr lang="en-US" sz="2880" b="1" dirty="0" err="1">
                <a:solidFill>
                  <a:schemeClr val="bg1"/>
                </a:solidFill>
                <a:latin typeface="Arial" panose="020B0604020202020204" pitchFamily="34" charset="0"/>
                <a:cs typeface="Arial" panose="020B0604020202020204" pitchFamily="34" charset="0"/>
              </a:rPr>
              <a:t>Sử</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dụng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những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đặc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điểm</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nổi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bật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của</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đồ</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vật</a:t>
            </a:r>
            <a:r>
              <a:rPr lang="en-US" sz="2880" b="1" dirty="0">
                <a:solidFill>
                  <a:schemeClr val="bg1"/>
                </a:solidFill>
                <a:latin typeface="Arial" panose="020B0604020202020204" pitchFamily="34" charset="0"/>
                <a:cs typeface="Arial" panose="020B0604020202020204" pitchFamily="34" charset="0"/>
              </a:rPr>
              <a:t>.</a:t>
            </a:r>
          </a:p>
        </p:txBody>
      </p:sp>
      <p:sp>
        <p:nvSpPr>
          <p:cNvPr id="33" name="TextBox 32"/>
          <p:cNvSpPr txBox="1"/>
          <p:nvPr/>
        </p:nvSpPr>
        <p:spPr>
          <a:xfrm>
            <a:off x="1994504" y="2511728"/>
            <a:ext cx="11571073"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C. </a:t>
            </a:r>
            <a:r>
              <a:rPr lang="en-US" sz="2880" b="1" dirty="0" err="1">
                <a:solidFill>
                  <a:schemeClr val="bg1"/>
                </a:solidFill>
                <a:latin typeface="Arial" panose="020B0604020202020204" pitchFamily="34" charset="0"/>
                <a:cs typeface="Arial" panose="020B0604020202020204" pitchFamily="34" charset="0"/>
              </a:rPr>
              <a:t>Sử</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dụng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các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biện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pháp</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nghệ</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thuật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để</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miêu</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tả</a:t>
            </a:r>
            <a:r>
              <a:rPr lang="en-US" sz="2880" b="1" dirty="0">
                <a:solidFill>
                  <a:schemeClr val="bg1"/>
                </a:solidFill>
                <a:latin typeface="Arial" panose="020B0604020202020204" pitchFamily="34" charset="0"/>
                <a:cs typeface="Arial" panose="020B0604020202020204" pitchFamily="34" charset="0"/>
              </a:rPr>
              <a:t>. </a:t>
            </a:r>
          </a:p>
        </p:txBody>
      </p:sp>
      <p:sp>
        <p:nvSpPr>
          <p:cNvPr id="34" name="TextBox 33">
            <a:extLst>
              <a:ext uri="{FF2B5EF4-FFF2-40B4-BE49-F238E27FC236}">
                <a16:creationId xmlns:a16="http://schemas.microsoft.com/office/drawing/2014/main" xmlns="" id="{1FB08769-4A3D-4DD6-8629-6A2A7385A291}"/>
              </a:ext>
            </a:extLst>
          </p:cNvPr>
          <p:cNvSpPr txBox="1"/>
          <p:nvPr/>
        </p:nvSpPr>
        <p:spPr>
          <a:xfrm>
            <a:off x="1999865" y="3180595"/>
            <a:ext cx="4973592"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D. </a:t>
            </a:r>
            <a:r>
              <a:rPr lang="en-US" sz="2880" b="1" dirty="0" err="1">
                <a:solidFill>
                  <a:schemeClr val="bg1"/>
                </a:solidFill>
                <a:latin typeface="Arial" panose="020B0604020202020204" pitchFamily="34" charset="0"/>
                <a:cs typeface="Arial" panose="020B0604020202020204" pitchFamily="34" charset="0"/>
              </a:rPr>
              <a:t>Tất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các</a:t>
            </a:r>
            <a:r>
              <a:rPr lang="en-US" sz="2880" b="1" dirty="0">
                <a:solidFill>
                  <a:schemeClr val="bg1"/>
                </a:solidFill>
                <a:latin typeface="Arial" panose="020B0604020202020204" pitchFamily="34" charset="0"/>
                <a:cs typeface="Arial" panose="020B0604020202020204" pitchFamily="34" charset="0"/>
              </a:rPr>
              <a:t> ý </a:t>
            </a:r>
            <a:r>
              <a:rPr lang="en-US" sz="2880" b="1" dirty="0" err="1">
                <a:solidFill>
                  <a:schemeClr val="bg1"/>
                </a:solidFill>
                <a:latin typeface="Arial" panose="020B0604020202020204" pitchFamily="34" charset="0"/>
                <a:cs typeface="Arial" panose="020B0604020202020204" pitchFamily="34" charset="0"/>
              </a:rPr>
              <a:t>trên</a:t>
            </a:r>
            <a:r>
              <a:rPr lang="en-US" sz="288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4536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par>
                          <p:cTn id="29" fill="hold">
                            <p:stCondLst>
                              <p:cond delay="3500"/>
                            </p:stCondLst>
                            <p:childTnLst>
                              <p:par>
                                <p:cTn id="30" presetID="22" presetClass="entr" presetSubtype="4"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1" presetClass="entr" presetSubtype="0" fill="hold" grpId="0" nodeType="clickEffect">
                                  <p:stCondLst>
                                    <p:cond delay="0"/>
                                  </p:stCondLst>
                                  <p:childTnLst>
                                    <p:set>
                                      <p:cBhvr>
                                        <p:cTn id="36"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10000"/>
                            </p:stCondLst>
                            <p:childTnLst>
                              <p:par>
                                <p:cTn id="65" presetID="35" presetClass="emph" presetSubtype="0" fill="hold" nodeType="afterEffect">
                                  <p:stCondLst>
                                    <p:cond delay="0"/>
                                  </p:stCondLst>
                                  <p:childTnLst>
                                    <p:anim calcmode="discrete" valueType="str">
                                      <p:cBhvr>
                                        <p:cTn id="66" dur="1000" fill="hold"/>
                                        <p:tgtEl>
                                          <p:spTgt spid="23"/>
                                        </p:tgtEl>
                                        <p:attrNameLst>
                                          <p:attrName>style.visibility</p:attrName>
                                        </p:attrNameLst>
                                      </p:cBhvr>
                                      <p:tavLst>
                                        <p:tav tm="0">
                                          <p:val>
                                            <p:strVal val="hidden"/>
                                          </p:val>
                                        </p:tav>
                                        <p:tav tm="50000">
                                          <p:val>
                                            <p:strVal val="visible"/>
                                          </p:val>
                                        </p:tav>
                                      </p:tavLst>
                                    </p:anim>
                                  </p:childTnLst>
                                </p:cTn>
                              </p:par>
                              <p:par>
                                <p:cTn id="67" presetID="26" presetClass="emph" presetSubtype="0" repeatCount="3000" fill="hold" nodeType="withEffect">
                                  <p:stCondLst>
                                    <p:cond delay="0"/>
                                  </p:stCondLst>
                                  <p:childTnLst>
                                    <p:animEffect transition="out" filter="fade">
                                      <p:cBhvr>
                                        <p:cTn id="68" dur="500" tmFilter="0, 0; .2, .5; .8, .5; 1, 0"/>
                                        <p:tgtEl>
                                          <p:spTgt spid="23"/>
                                        </p:tgtEl>
                                      </p:cBhvr>
                                    </p:animEffect>
                                    <p:animScale>
                                      <p:cBhvr>
                                        <p:cTn id="69" dur="250" autoRev="1" fill="hold"/>
                                        <p:tgtEl>
                                          <p:spTgt spid="23"/>
                                        </p:tgtEl>
                                      </p:cBhvr>
                                      <p:by x="105000" y="105000"/>
                                    </p:animScale>
                                  </p:childTnLst>
                                </p:cTn>
                              </p:par>
                              <p:par>
                                <p:cTn id="70" presetID="9" presetClass="entr" presetSubtype="0" fill="hold" nodeType="withEffect">
                                  <p:stCondLst>
                                    <p:cond delay="0"/>
                                  </p:stCondLst>
                                  <p:iterate type="lt">
                                    <p:tmPct val="0"/>
                                  </p:iterate>
                                  <p:childTnLst>
                                    <p:set>
                                      <p:cBhvr>
                                        <p:cTn id="71" dur="1" fill="hold">
                                          <p:stCondLst>
                                            <p:cond delay="0"/>
                                          </p:stCondLst>
                                        </p:cTn>
                                        <p:tgtEl>
                                          <p:spTgt spid="24"/>
                                        </p:tgtEl>
                                        <p:attrNameLst>
                                          <p:attrName>style.visibility</p:attrName>
                                        </p:attrNameLst>
                                      </p:cBhvr>
                                      <p:to>
                                        <p:strVal val="visible"/>
                                      </p:to>
                                    </p:set>
                                    <p:animEffect transition="in" filter="dissolve">
                                      <p:cBhvr>
                                        <p:cTn id="72" dur="500"/>
                                        <p:tgtEl>
                                          <p:spTgt spid="2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34"/>
                                        </p:tgtEl>
                                        <p:attrNameLst>
                                          <p:attrName>fillcolor</p:attrName>
                                        </p:attrNameLst>
                                      </p:cBhvr>
                                      <p:to>
                                        <a:schemeClr val="accent2"/>
                                      </p:to>
                                    </p:animClr>
                                    <p:set>
                                      <p:cBhvr>
                                        <p:cTn id="77" dur="2000" fill="hold"/>
                                        <p:tgtEl>
                                          <p:spTgt spid="34"/>
                                        </p:tgtEl>
                                        <p:attrNameLst>
                                          <p:attrName>fill.type</p:attrName>
                                        </p:attrNameLst>
                                      </p:cBhvr>
                                      <p:to>
                                        <p:strVal val="solid"/>
                                      </p:to>
                                    </p:set>
                                    <p:set>
                                      <p:cBhvr>
                                        <p:cTn id="78" dur="2000" fill="hold"/>
                                        <p:tgtEl>
                                          <p:spTgt spid="34"/>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2" grpId="0" animBg="1"/>
      <p:bldP spid="25" grpId="0" animBg="1"/>
      <p:bldP spid="26" grpId="0" animBg="1"/>
      <p:bldP spid="27" grpId="0" animBg="1"/>
      <p:bldP spid="28" grpId="0" animBg="1"/>
      <p:bldP spid="29" grpId="0" animBg="1"/>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3840" y="-748665"/>
            <a:ext cx="11338560" cy="7639324"/>
            <a:chOff x="243840" y="-748665"/>
            <a:chExt cx="11338560" cy="7639324"/>
          </a:xfrm>
        </p:grpSpPr>
        <p:pic>
          <p:nvPicPr>
            <p:cNvPr id="1028" name="Picture 4" descr="C:\Users\ADMIN\Desktop\Untitle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 y="-748665"/>
              <a:ext cx="1133856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31318"/>
              <a:ext cx="8412480" cy="4677842"/>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ó liên quan">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47"/>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5</a:t>
            </a:r>
          </a:p>
        </p:txBody>
      </p:sp>
      <p:sp>
        <p:nvSpPr>
          <p:cNvPr id="19" name="WordArt 48"/>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4</a:t>
            </a:r>
          </a:p>
        </p:txBody>
      </p:sp>
      <p:sp>
        <p:nvSpPr>
          <p:cNvPr id="20" name="WordArt 49"/>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3</a:t>
            </a:r>
          </a:p>
        </p:txBody>
      </p:sp>
      <p:sp>
        <p:nvSpPr>
          <p:cNvPr id="21" name="WordArt 50"/>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2</a:t>
            </a:r>
          </a:p>
        </p:txBody>
      </p:sp>
      <p:sp>
        <p:nvSpPr>
          <p:cNvPr id="22" name="WordArt 51"/>
          <p:cNvSpPr>
            <a:spLocks noChangeArrowheads="1" noChangeShapeType="1" noTextEdit="1"/>
          </p:cNvSpPr>
          <p:nvPr/>
        </p:nvSpPr>
        <p:spPr bwMode="auto">
          <a:xfrm>
            <a:off x="516530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a:t>
            </a:r>
          </a:p>
        </p:txBody>
      </p:sp>
      <p:pic>
        <p:nvPicPr>
          <p:cNvPr id="23" name="Picture 52" descr="j02341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25255" y="5293952"/>
            <a:ext cx="1250149" cy="12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53"/>
          <p:cNvSpPr txBox="1">
            <a:spLocks noChangeArrowheads="1"/>
          </p:cNvSpPr>
          <p:nvPr/>
        </p:nvSpPr>
        <p:spPr bwMode="auto">
          <a:xfrm>
            <a:off x="4820689" y="5492212"/>
            <a:ext cx="2159375" cy="535531"/>
          </a:xfrm>
          <a:prstGeom prst="rect">
            <a:avLst/>
          </a:prstGeom>
          <a:noFill/>
          <a:ln w="9525">
            <a:noFill/>
            <a:miter lim="800000"/>
            <a:headEnd type="none" w="sm" len="sm"/>
            <a:tailEnd type="none" w="sm" len="sm"/>
          </a:ln>
          <a:effectLst/>
        </p:spPr>
        <p:txBody>
          <a:bodyPr wrap="square">
            <a:spAutoFit/>
          </a:bodyPr>
          <a:lstStyle/>
          <a:p>
            <a:pPr eaLnBrk="0" hangingPunct="0">
              <a:spcBef>
                <a:spcPct val="50000"/>
              </a:spcBef>
              <a:defRPr/>
            </a:pPr>
            <a:r>
              <a:rPr lang="en-US" sz="2880" b="1">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endParaRPr lang="en-US" sz="2880" b="1" dirty="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5" name="WordArt 54"/>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6</a:t>
            </a:r>
          </a:p>
        </p:txBody>
      </p:sp>
      <p:sp>
        <p:nvSpPr>
          <p:cNvPr id="26" name="WordArt 55"/>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7</a:t>
            </a:r>
          </a:p>
        </p:txBody>
      </p:sp>
      <p:sp>
        <p:nvSpPr>
          <p:cNvPr id="27" name="WordArt 56"/>
          <p:cNvSpPr>
            <a:spLocks noChangeArrowheads="1" noChangeShapeType="1" noTextEdit="1"/>
          </p:cNvSpPr>
          <p:nvPr/>
        </p:nvSpPr>
        <p:spPr bwMode="auto">
          <a:xfrm>
            <a:off x="530246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9</a:t>
            </a:r>
          </a:p>
        </p:txBody>
      </p:sp>
      <p:sp>
        <p:nvSpPr>
          <p:cNvPr id="28" name="WordArt 57"/>
          <p:cNvSpPr>
            <a:spLocks noChangeArrowheads="1" noChangeShapeType="1" noTextEdit="1"/>
          </p:cNvSpPr>
          <p:nvPr/>
        </p:nvSpPr>
        <p:spPr bwMode="auto">
          <a:xfrm>
            <a:off x="5302463" y="5603923"/>
            <a:ext cx="969780" cy="840299"/>
          </a:xfrm>
          <a:prstGeom prst="rect">
            <a:avLst/>
          </a:prstGeom>
        </p:spPr>
        <p:txBody>
          <a:bodyPr wrap="none" fromWordArt="1">
            <a:prstTxWarp prst="textPlain">
              <a:avLst>
                <a:gd name="adj" fmla="val 50000"/>
              </a:avLst>
            </a:prstTxWarp>
          </a:bodyPr>
          <a:lstStyle/>
          <a:p>
            <a:pPr algn="ctr"/>
            <a:r>
              <a:rPr lang="en-US" sz="2880" b="1"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8</a:t>
            </a:r>
          </a:p>
        </p:txBody>
      </p:sp>
      <p:sp>
        <p:nvSpPr>
          <p:cNvPr id="29" name="WordArt 58"/>
          <p:cNvSpPr>
            <a:spLocks noChangeArrowheads="1" noChangeShapeType="1" noTextEdit="1"/>
          </p:cNvSpPr>
          <p:nvPr/>
        </p:nvSpPr>
        <p:spPr bwMode="auto">
          <a:xfrm>
            <a:off x="5233883" y="5603923"/>
            <a:ext cx="969780" cy="840299"/>
          </a:xfrm>
          <a:prstGeom prst="rect">
            <a:avLst/>
          </a:prstGeom>
        </p:spPr>
        <p:txBody>
          <a:bodyPr wrap="none" fromWordArt="1">
            <a:prstTxWarp prst="textPlain">
              <a:avLst>
                <a:gd name="adj" fmla="val 50000"/>
              </a:avLst>
            </a:prstTxWarp>
          </a:bodyPr>
          <a:lstStyle/>
          <a:p>
            <a:pPr algn="ctr"/>
            <a:r>
              <a:rPr lang="en-US" sz="2880" b="1"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10</a:t>
            </a:r>
          </a:p>
        </p:txBody>
      </p:sp>
      <p:sp>
        <p:nvSpPr>
          <p:cNvPr id="30" name="Rectangle 29"/>
          <p:cNvSpPr/>
          <p:nvPr/>
        </p:nvSpPr>
        <p:spPr>
          <a:xfrm>
            <a:off x="2564376" y="709567"/>
            <a:ext cx="13464049" cy="757130"/>
          </a:xfrm>
          <a:prstGeom prst="rect">
            <a:avLst/>
          </a:prstGeom>
        </p:spPr>
        <p:txBody>
          <a:bodyPr wrap="square">
            <a:spAutoFit/>
          </a:bodyPr>
          <a:lstStyle/>
          <a:p>
            <a:pPr>
              <a:lnSpc>
                <a:spcPct val="150000"/>
              </a:lnSpc>
            </a:pPr>
            <a:r>
              <a:rPr lang="en-US" sz="2880" b="1" dirty="0" err="1">
                <a:solidFill>
                  <a:srgbClr val="FFFF00"/>
                </a:solidFill>
                <a:latin typeface="Arial" panose="020B0604020202020204" pitchFamily="34" charset="0"/>
                <a:cs typeface="Arial" panose="020B0604020202020204" pitchFamily="34" charset="0"/>
              </a:rPr>
              <a:t>Cấu</a:t>
            </a:r>
            <a:r>
              <a:rPr lang="en-US" sz="2880" b="1" dirty="0">
                <a:solidFill>
                  <a:srgbClr val="FFFF00"/>
                </a:solidFill>
                <a:latin typeface="Arial" panose="020B0604020202020204" pitchFamily="34" charset="0"/>
                <a:cs typeface="Arial" panose="020B0604020202020204" pitchFamily="34" charset="0"/>
              </a:rPr>
              <a:t> tạo </a:t>
            </a:r>
            <a:r>
              <a:rPr lang="en-US" sz="2880" b="1" dirty="0" err="1">
                <a:solidFill>
                  <a:srgbClr val="FFFF00"/>
                </a:solidFill>
                <a:latin typeface="Arial" panose="020B0604020202020204" pitchFamily="34" charset="0"/>
                <a:cs typeface="Arial" panose="020B0604020202020204" pitchFamily="34" charset="0"/>
              </a:rPr>
              <a:t>bài</a:t>
            </a:r>
            <a:r>
              <a:rPr lang="en-US" sz="2880" b="1" dirty="0">
                <a:solidFill>
                  <a:srgbClr val="FFFF00"/>
                </a:solidFill>
                <a:latin typeface="Arial" panose="020B0604020202020204" pitchFamily="34" charset="0"/>
                <a:cs typeface="Arial" panose="020B0604020202020204" pitchFamily="34" charset="0"/>
              </a:rPr>
              <a:t> </a:t>
            </a:r>
            <a:r>
              <a:rPr lang="en-US" sz="2880" b="1" dirty="0" err="1">
                <a:solidFill>
                  <a:srgbClr val="FFFF00"/>
                </a:solidFill>
                <a:latin typeface="Arial" panose="020B0604020202020204" pitchFamily="34" charset="0"/>
                <a:cs typeface="Arial" panose="020B0604020202020204" pitchFamily="34" charset="0"/>
              </a:rPr>
              <a:t>văn</a:t>
            </a:r>
            <a:r>
              <a:rPr lang="en-US" sz="2880" b="1" dirty="0">
                <a:solidFill>
                  <a:srgbClr val="FFFF00"/>
                </a:solidFill>
                <a:latin typeface="Arial" panose="020B0604020202020204" pitchFamily="34" charset="0"/>
                <a:cs typeface="Arial" panose="020B0604020202020204" pitchFamily="34" charset="0"/>
              </a:rPr>
              <a:t> </a:t>
            </a:r>
            <a:r>
              <a:rPr lang="en-US" sz="2880" b="1" dirty="0" err="1">
                <a:solidFill>
                  <a:srgbClr val="FFFF00"/>
                </a:solidFill>
                <a:latin typeface="Arial" panose="020B0604020202020204" pitchFamily="34" charset="0"/>
                <a:cs typeface="Arial" panose="020B0604020202020204" pitchFamily="34" charset="0"/>
              </a:rPr>
              <a:t>miêu</a:t>
            </a:r>
            <a:r>
              <a:rPr lang="en-US" sz="2880" b="1" dirty="0">
                <a:solidFill>
                  <a:srgbClr val="FFFF00"/>
                </a:solidFill>
                <a:latin typeface="Arial" panose="020B0604020202020204" pitchFamily="34" charset="0"/>
                <a:cs typeface="Arial" panose="020B0604020202020204" pitchFamily="34" charset="0"/>
              </a:rPr>
              <a:t> </a:t>
            </a:r>
            <a:r>
              <a:rPr lang="en-US" sz="2880" b="1" dirty="0" err="1">
                <a:solidFill>
                  <a:srgbClr val="FFFF00"/>
                </a:solidFill>
                <a:latin typeface="Arial" panose="020B0604020202020204" pitchFamily="34" charset="0"/>
                <a:cs typeface="Arial" panose="020B0604020202020204" pitchFamily="34" charset="0"/>
              </a:rPr>
              <a:t>tả</a:t>
            </a:r>
            <a:r>
              <a:rPr lang="en-US" sz="2880" b="1" dirty="0">
                <a:solidFill>
                  <a:srgbClr val="FFFF00"/>
                </a:solidFill>
                <a:latin typeface="Arial" panose="020B0604020202020204" pitchFamily="34" charset="0"/>
                <a:cs typeface="Arial" panose="020B0604020202020204" pitchFamily="34" charset="0"/>
              </a:rPr>
              <a:t> </a:t>
            </a:r>
            <a:r>
              <a:rPr lang="en-US" sz="2880" b="1" dirty="0" err="1">
                <a:solidFill>
                  <a:srgbClr val="FFFF00"/>
                </a:solidFill>
                <a:latin typeface="Arial" panose="020B0604020202020204" pitchFamily="34" charset="0"/>
                <a:cs typeface="Arial" panose="020B0604020202020204" pitchFamily="34" charset="0"/>
              </a:rPr>
              <a:t>gồm</a:t>
            </a:r>
            <a:r>
              <a:rPr lang="en-US" sz="2880" b="1" dirty="0">
                <a:solidFill>
                  <a:srgbClr val="FFFF00"/>
                </a:solidFill>
                <a:latin typeface="Arial" panose="020B0604020202020204" pitchFamily="34" charset="0"/>
                <a:cs typeface="Arial" panose="020B0604020202020204" pitchFamily="34" charset="0"/>
              </a:rPr>
              <a:t> </a:t>
            </a:r>
            <a:r>
              <a:rPr lang="en-US" sz="2880" b="1" dirty="0" err="1">
                <a:solidFill>
                  <a:srgbClr val="FFFF00"/>
                </a:solidFill>
                <a:latin typeface="Arial" panose="020B0604020202020204" pitchFamily="34" charset="0"/>
                <a:cs typeface="Arial" panose="020B0604020202020204" pitchFamily="34" charset="0"/>
              </a:rPr>
              <a:t>mấy</a:t>
            </a:r>
            <a:r>
              <a:rPr lang="en-US" sz="2880" b="1" dirty="0">
                <a:solidFill>
                  <a:srgbClr val="FFFF00"/>
                </a:solidFill>
                <a:latin typeface="Arial" panose="020B0604020202020204" pitchFamily="34" charset="0"/>
                <a:cs typeface="Arial" panose="020B0604020202020204" pitchFamily="34" charset="0"/>
              </a:rPr>
              <a:t> </a:t>
            </a:r>
            <a:r>
              <a:rPr lang="en-US" sz="2880" b="1" dirty="0" err="1">
                <a:solidFill>
                  <a:srgbClr val="FFFF00"/>
                </a:solidFill>
                <a:latin typeface="Arial" panose="020B0604020202020204" pitchFamily="34" charset="0"/>
                <a:cs typeface="Arial" panose="020B0604020202020204" pitchFamily="34" charset="0"/>
              </a:rPr>
              <a:t>phần</a:t>
            </a:r>
            <a:r>
              <a:rPr lang="en-US" sz="2880" b="1" dirty="0">
                <a:solidFill>
                  <a:srgbClr val="FFFF00"/>
                </a:solidFill>
                <a:latin typeface="Arial" panose="020B0604020202020204" pitchFamily="34" charset="0"/>
                <a:cs typeface="Arial" panose="020B0604020202020204" pitchFamily="34" charset="0"/>
              </a:rPr>
              <a:t>?</a:t>
            </a:r>
          </a:p>
        </p:txBody>
      </p:sp>
      <p:sp>
        <p:nvSpPr>
          <p:cNvPr id="31" name="TextBox 30"/>
          <p:cNvSpPr txBox="1"/>
          <p:nvPr/>
        </p:nvSpPr>
        <p:spPr>
          <a:xfrm>
            <a:off x="3864077" y="1662129"/>
            <a:ext cx="4065281"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A. 2 </a:t>
            </a:r>
            <a:r>
              <a:rPr lang="en-US" sz="2880" b="1" dirty="0" err="1">
                <a:solidFill>
                  <a:schemeClr val="bg1"/>
                </a:solidFill>
                <a:latin typeface="Arial" panose="020B0604020202020204" pitchFamily="34" charset="0"/>
                <a:cs typeface="Arial" panose="020B0604020202020204" pitchFamily="34" charset="0"/>
              </a:rPr>
              <a:t>phần</a:t>
            </a:r>
            <a:r>
              <a:rPr lang="en-US" sz="2880" b="1" dirty="0">
                <a:solidFill>
                  <a:schemeClr val="bg1"/>
                </a:solidFill>
                <a:latin typeface="Arial" panose="020B0604020202020204" pitchFamily="34" charset="0"/>
                <a:cs typeface="Arial" panose="020B0604020202020204" pitchFamily="34" charset="0"/>
              </a:rPr>
              <a:t>.</a:t>
            </a:r>
          </a:p>
        </p:txBody>
      </p:sp>
      <p:sp>
        <p:nvSpPr>
          <p:cNvPr id="32" name="TextBox 31"/>
          <p:cNvSpPr txBox="1"/>
          <p:nvPr/>
        </p:nvSpPr>
        <p:spPr>
          <a:xfrm>
            <a:off x="3801742" y="2267485"/>
            <a:ext cx="3113286"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B. 3 </a:t>
            </a:r>
            <a:r>
              <a:rPr lang="en-US" sz="2880" b="1" dirty="0" err="1">
                <a:solidFill>
                  <a:schemeClr val="bg1"/>
                </a:solidFill>
                <a:latin typeface="Arial" panose="020B0604020202020204" pitchFamily="34" charset="0"/>
                <a:cs typeface="Arial" panose="020B0604020202020204" pitchFamily="34" charset="0"/>
              </a:rPr>
              <a:t>phần</a:t>
            </a:r>
            <a:r>
              <a:rPr lang="en-US" sz="2880" b="1" dirty="0">
                <a:solidFill>
                  <a:schemeClr val="bg1"/>
                </a:solidFill>
                <a:latin typeface="Arial" panose="020B0604020202020204" pitchFamily="34" charset="0"/>
                <a:cs typeface="Arial" panose="020B0604020202020204" pitchFamily="34" charset="0"/>
              </a:rPr>
              <a:t>.</a:t>
            </a:r>
          </a:p>
        </p:txBody>
      </p:sp>
      <p:sp>
        <p:nvSpPr>
          <p:cNvPr id="33" name="TextBox 32"/>
          <p:cNvSpPr txBox="1"/>
          <p:nvPr/>
        </p:nvSpPr>
        <p:spPr>
          <a:xfrm>
            <a:off x="3822511" y="2916756"/>
            <a:ext cx="5118193" cy="535531"/>
          </a:xfrm>
          <a:prstGeom prst="rect">
            <a:avLst/>
          </a:prstGeom>
          <a:noFill/>
        </p:spPr>
        <p:txBody>
          <a:bodyPr wrap="square" rtlCol="0">
            <a:spAutoFit/>
          </a:bodyPr>
          <a:lstStyle/>
          <a:p>
            <a:r>
              <a:rPr lang="en-US" sz="2880" b="1" dirty="0">
                <a:solidFill>
                  <a:schemeClr val="bg1"/>
                </a:solidFill>
                <a:latin typeface="Arial" panose="020B0604020202020204" pitchFamily="34" charset="0"/>
                <a:cs typeface="Arial" panose="020B0604020202020204" pitchFamily="34" charset="0"/>
              </a:rPr>
              <a:t>C. 4 </a:t>
            </a:r>
            <a:r>
              <a:rPr lang="en-US" sz="2880" b="1" dirty="0" err="1">
                <a:solidFill>
                  <a:schemeClr val="bg1"/>
                </a:solidFill>
                <a:latin typeface="Arial" panose="020B0604020202020204" pitchFamily="34" charset="0"/>
                <a:cs typeface="Arial" panose="020B0604020202020204" pitchFamily="34" charset="0"/>
              </a:rPr>
              <a:t>phần</a:t>
            </a:r>
            <a:r>
              <a:rPr lang="en-US" sz="2880" b="1" dirty="0">
                <a:solidFill>
                  <a:schemeClr val="bg1"/>
                </a:solidFill>
                <a:latin typeface="Arial" panose="020B0604020202020204" pitchFamily="34" charset="0"/>
                <a:cs typeface="Arial" panose="020B0604020202020204" pitchFamily="34" charset="0"/>
              </a:rPr>
              <a:t>. </a:t>
            </a:r>
          </a:p>
        </p:txBody>
      </p:sp>
      <p:sp>
        <p:nvSpPr>
          <p:cNvPr id="38" name="Flowchart: Terminator 37"/>
          <p:cNvSpPr/>
          <p:nvPr/>
        </p:nvSpPr>
        <p:spPr>
          <a:xfrm>
            <a:off x="7137791" y="2200290"/>
            <a:ext cx="2000249" cy="371629"/>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bg1"/>
                </a:solidFill>
              </a:rPr>
              <a:t>MỞ BÀI</a:t>
            </a:r>
          </a:p>
        </p:txBody>
      </p:sp>
      <p:sp>
        <p:nvSpPr>
          <p:cNvPr id="39" name="Flowchart: Terminator 38"/>
          <p:cNvSpPr/>
          <p:nvPr/>
        </p:nvSpPr>
        <p:spPr>
          <a:xfrm>
            <a:off x="7166019" y="3171634"/>
            <a:ext cx="2000249" cy="360536"/>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bg1"/>
                </a:solidFill>
              </a:rPr>
              <a:t>KẾT BÀI</a:t>
            </a:r>
          </a:p>
        </p:txBody>
      </p:sp>
      <p:sp>
        <p:nvSpPr>
          <p:cNvPr id="40" name="Flowchart: Terminator 39"/>
          <p:cNvSpPr/>
          <p:nvPr/>
        </p:nvSpPr>
        <p:spPr>
          <a:xfrm>
            <a:off x="6996686" y="2666748"/>
            <a:ext cx="2338917" cy="374402"/>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bg1"/>
                </a:solidFill>
              </a:rPr>
              <a:t>THÂN BÀI</a:t>
            </a:r>
          </a:p>
        </p:txBody>
      </p:sp>
    </p:spTree>
    <p:extLst>
      <p:ext uri="{BB962C8B-B14F-4D97-AF65-F5344CB8AC3E}">
        <p14:creationId xmlns:p14="http://schemas.microsoft.com/office/powerpoint/2010/main" val="36003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1" presetClass="entr" presetSubtype="0" fill="hold" grpId="0" nodeType="clickEffect">
                                  <p:stCondLst>
                                    <p:cond delay="0"/>
                                  </p:stCondLst>
                                  <p:childTnLst>
                                    <p:set>
                                      <p:cBhvr>
                                        <p:cTn id="32"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10000"/>
                            </p:stCondLst>
                            <p:childTnLst>
                              <p:par>
                                <p:cTn id="61" presetID="35" presetClass="emph" presetSubtype="0" fill="hold" nodeType="afterEffect">
                                  <p:stCondLst>
                                    <p:cond delay="0"/>
                                  </p:stCondLst>
                                  <p:childTnLst>
                                    <p:anim calcmode="discrete" valueType="str">
                                      <p:cBhvr>
                                        <p:cTn id="62" dur="1000" fill="hold"/>
                                        <p:tgtEl>
                                          <p:spTgt spid="23"/>
                                        </p:tgtEl>
                                        <p:attrNameLst>
                                          <p:attrName>style.visibility</p:attrName>
                                        </p:attrNameLst>
                                      </p:cBhvr>
                                      <p:tavLst>
                                        <p:tav tm="0">
                                          <p:val>
                                            <p:strVal val="hidden"/>
                                          </p:val>
                                        </p:tav>
                                        <p:tav tm="50000">
                                          <p:val>
                                            <p:strVal val="visible"/>
                                          </p:val>
                                        </p:tav>
                                      </p:tavLst>
                                    </p:anim>
                                  </p:childTnLst>
                                </p:cTn>
                              </p:par>
                              <p:par>
                                <p:cTn id="63" presetID="26" presetClass="emph" presetSubtype="0" repeatCount="3000" fill="hold" nodeType="withEffect">
                                  <p:stCondLst>
                                    <p:cond delay="0"/>
                                  </p:stCondLst>
                                  <p:childTnLst>
                                    <p:animEffect transition="out" filter="fade">
                                      <p:cBhvr>
                                        <p:cTn id="64" dur="500" tmFilter="0, 0; .2, .5; .8, .5; 1, 0"/>
                                        <p:tgtEl>
                                          <p:spTgt spid="23"/>
                                        </p:tgtEl>
                                      </p:cBhvr>
                                    </p:animEffect>
                                    <p:animScale>
                                      <p:cBhvr>
                                        <p:cTn id="65" dur="250" autoRev="1" fill="hold"/>
                                        <p:tgtEl>
                                          <p:spTgt spid="23"/>
                                        </p:tgtEl>
                                      </p:cBhvr>
                                      <p:by x="105000" y="105000"/>
                                    </p:animScale>
                                  </p:childTnLst>
                                </p:cTn>
                              </p:par>
                              <p:par>
                                <p:cTn id="66" presetID="9" presetClass="entr" presetSubtype="0" fill="hold" nodeType="withEffect">
                                  <p:stCondLst>
                                    <p:cond delay="0"/>
                                  </p:stCondLst>
                                  <p:iterate type="lt">
                                    <p:tmPct val="0"/>
                                  </p:iterate>
                                  <p:childTnLst>
                                    <p:set>
                                      <p:cBhvr>
                                        <p:cTn id="67" dur="1" fill="hold">
                                          <p:stCondLst>
                                            <p:cond delay="0"/>
                                          </p:stCondLst>
                                        </p:cTn>
                                        <p:tgtEl>
                                          <p:spTgt spid="24"/>
                                        </p:tgtEl>
                                        <p:attrNameLst>
                                          <p:attrName>style.visibility</p:attrName>
                                        </p:attrNameLst>
                                      </p:cBhvr>
                                      <p:to>
                                        <p:strVal val="visible"/>
                                      </p:to>
                                    </p:set>
                                    <p:animEffect transition="in" filter="dissolve">
                                      <p:cBhvr>
                                        <p:cTn id="68" dur="500"/>
                                        <p:tgtEl>
                                          <p:spTgt spid="2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32"/>
                                        </p:tgtEl>
                                        <p:attrNameLst>
                                          <p:attrName>fillcolor</p:attrName>
                                        </p:attrNameLst>
                                      </p:cBhvr>
                                      <p:to>
                                        <a:schemeClr val="accent2"/>
                                      </p:to>
                                    </p:animClr>
                                    <p:set>
                                      <p:cBhvr>
                                        <p:cTn id="73" dur="2000" fill="hold"/>
                                        <p:tgtEl>
                                          <p:spTgt spid="32"/>
                                        </p:tgtEl>
                                        <p:attrNameLst>
                                          <p:attrName>fill.type</p:attrName>
                                        </p:attrNameLst>
                                      </p:cBhvr>
                                      <p:to>
                                        <p:strVal val="solid"/>
                                      </p:to>
                                    </p:set>
                                    <p:set>
                                      <p:cBhvr>
                                        <p:cTn id="74" dur="2000" fill="hold"/>
                                        <p:tgtEl>
                                          <p:spTgt spid="32"/>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applause.wav"/>
                                        </p:tgtEl>
                                      </p:cMediaNode>
                                    </p:audio>
                                  </p:subTnLst>
                                </p:cTn>
                              </p:par>
                              <p:par>
                                <p:cTn id="75" presetID="3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1000" fill="hold"/>
                                        <p:tgtEl>
                                          <p:spTgt spid="38"/>
                                        </p:tgtEl>
                                        <p:attrNameLst>
                                          <p:attrName>ppt_w</p:attrName>
                                        </p:attrNameLst>
                                      </p:cBhvr>
                                      <p:tavLst>
                                        <p:tav tm="0">
                                          <p:val>
                                            <p:fltVal val="0"/>
                                          </p:val>
                                        </p:tav>
                                        <p:tav tm="100000">
                                          <p:val>
                                            <p:strVal val="#ppt_w"/>
                                          </p:val>
                                        </p:tav>
                                      </p:tavLst>
                                    </p:anim>
                                    <p:anim calcmode="lin" valueType="num">
                                      <p:cBhvr>
                                        <p:cTn id="78" dur="1000" fill="hold"/>
                                        <p:tgtEl>
                                          <p:spTgt spid="38"/>
                                        </p:tgtEl>
                                        <p:attrNameLst>
                                          <p:attrName>ppt_h</p:attrName>
                                        </p:attrNameLst>
                                      </p:cBhvr>
                                      <p:tavLst>
                                        <p:tav tm="0">
                                          <p:val>
                                            <p:fltVal val="0"/>
                                          </p:val>
                                        </p:tav>
                                        <p:tav tm="100000">
                                          <p:val>
                                            <p:strVal val="#ppt_h"/>
                                          </p:val>
                                        </p:tav>
                                      </p:tavLst>
                                    </p:anim>
                                    <p:anim calcmode="lin" valueType="num">
                                      <p:cBhvr>
                                        <p:cTn id="79" dur="1000" fill="hold"/>
                                        <p:tgtEl>
                                          <p:spTgt spid="38"/>
                                        </p:tgtEl>
                                        <p:attrNameLst>
                                          <p:attrName>style.rotation</p:attrName>
                                        </p:attrNameLst>
                                      </p:cBhvr>
                                      <p:tavLst>
                                        <p:tav tm="0">
                                          <p:val>
                                            <p:fltVal val="90"/>
                                          </p:val>
                                        </p:tav>
                                        <p:tav tm="100000">
                                          <p:val>
                                            <p:fltVal val="0"/>
                                          </p:val>
                                        </p:tav>
                                      </p:tavLst>
                                    </p:anim>
                                    <p:animEffect transition="in" filter="fade">
                                      <p:cBhvr>
                                        <p:cTn id="80" dur="1000"/>
                                        <p:tgtEl>
                                          <p:spTgt spid="38"/>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1000" fill="hold"/>
                                        <p:tgtEl>
                                          <p:spTgt spid="40"/>
                                        </p:tgtEl>
                                        <p:attrNameLst>
                                          <p:attrName>ppt_w</p:attrName>
                                        </p:attrNameLst>
                                      </p:cBhvr>
                                      <p:tavLst>
                                        <p:tav tm="0">
                                          <p:val>
                                            <p:fltVal val="0"/>
                                          </p:val>
                                        </p:tav>
                                        <p:tav tm="100000">
                                          <p:val>
                                            <p:strVal val="#ppt_w"/>
                                          </p:val>
                                        </p:tav>
                                      </p:tavLst>
                                    </p:anim>
                                    <p:anim calcmode="lin" valueType="num">
                                      <p:cBhvr>
                                        <p:cTn id="84" dur="1000" fill="hold"/>
                                        <p:tgtEl>
                                          <p:spTgt spid="40"/>
                                        </p:tgtEl>
                                        <p:attrNameLst>
                                          <p:attrName>ppt_h</p:attrName>
                                        </p:attrNameLst>
                                      </p:cBhvr>
                                      <p:tavLst>
                                        <p:tav tm="0">
                                          <p:val>
                                            <p:fltVal val="0"/>
                                          </p:val>
                                        </p:tav>
                                        <p:tav tm="100000">
                                          <p:val>
                                            <p:strVal val="#ppt_h"/>
                                          </p:val>
                                        </p:tav>
                                      </p:tavLst>
                                    </p:anim>
                                    <p:anim calcmode="lin" valueType="num">
                                      <p:cBhvr>
                                        <p:cTn id="85" dur="1000" fill="hold"/>
                                        <p:tgtEl>
                                          <p:spTgt spid="40"/>
                                        </p:tgtEl>
                                        <p:attrNameLst>
                                          <p:attrName>style.rotation</p:attrName>
                                        </p:attrNameLst>
                                      </p:cBhvr>
                                      <p:tavLst>
                                        <p:tav tm="0">
                                          <p:val>
                                            <p:fltVal val="90"/>
                                          </p:val>
                                        </p:tav>
                                        <p:tav tm="100000">
                                          <p:val>
                                            <p:fltVal val="0"/>
                                          </p:val>
                                        </p:tav>
                                      </p:tavLst>
                                    </p:anim>
                                    <p:animEffect transition="in" filter="fade">
                                      <p:cBhvr>
                                        <p:cTn id="86" dur="1000"/>
                                        <p:tgtEl>
                                          <p:spTgt spid="40"/>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 calcmode="lin" valueType="num">
                                      <p:cBhvr>
                                        <p:cTn id="89" dur="1000" fill="hold"/>
                                        <p:tgtEl>
                                          <p:spTgt spid="39"/>
                                        </p:tgtEl>
                                        <p:attrNameLst>
                                          <p:attrName>ppt_w</p:attrName>
                                        </p:attrNameLst>
                                      </p:cBhvr>
                                      <p:tavLst>
                                        <p:tav tm="0">
                                          <p:val>
                                            <p:fltVal val="0"/>
                                          </p:val>
                                        </p:tav>
                                        <p:tav tm="100000">
                                          <p:val>
                                            <p:strVal val="#ppt_w"/>
                                          </p:val>
                                        </p:tav>
                                      </p:tavLst>
                                    </p:anim>
                                    <p:anim calcmode="lin" valueType="num">
                                      <p:cBhvr>
                                        <p:cTn id="90" dur="1000" fill="hold"/>
                                        <p:tgtEl>
                                          <p:spTgt spid="39"/>
                                        </p:tgtEl>
                                        <p:attrNameLst>
                                          <p:attrName>ppt_h</p:attrName>
                                        </p:attrNameLst>
                                      </p:cBhvr>
                                      <p:tavLst>
                                        <p:tav tm="0">
                                          <p:val>
                                            <p:fltVal val="0"/>
                                          </p:val>
                                        </p:tav>
                                        <p:tav tm="100000">
                                          <p:val>
                                            <p:strVal val="#ppt_h"/>
                                          </p:val>
                                        </p:tav>
                                      </p:tavLst>
                                    </p:anim>
                                    <p:anim calcmode="lin" valueType="num">
                                      <p:cBhvr>
                                        <p:cTn id="91" dur="1000" fill="hold"/>
                                        <p:tgtEl>
                                          <p:spTgt spid="39"/>
                                        </p:tgtEl>
                                        <p:attrNameLst>
                                          <p:attrName>style.rotation</p:attrName>
                                        </p:attrNameLst>
                                      </p:cBhvr>
                                      <p:tavLst>
                                        <p:tav tm="0">
                                          <p:val>
                                            <p:fltVal val="90"/>
                                          </p:val>
                                        </p:tav>
                                        <p:tav tm="100000">
                                          <p:val>
                                            <p:fltVal val="0"/>
                                          </p:val>
                                        </p:tav>
                                      </p:tavLst>
                                    </p:anim>
                                    <p:animEffect transition="in" filter="fade">
                                      <p:cBhvr>
                                        <p:cTn id="9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2" grpId="0" animBg="1"/>
      <p:bldP spid="25" grpId="0" animBg="1"/>
      <p:bldP spid="26" grpId="0" animBg="1"/>
      <p:bldP spid="27" grpId="0" animBg="1"/>
      <p:bldP spid="28" grpId="0" animBg="1"/>
      <p:bldP spid="29" grpId="0" animBg="1"/>
      <p:bldP spid="31" grpId="0"/>
      <p:bldP spid="32" grpId="0"/>
      <p:bldP spid="33" grpId="0"/>
      <p:bldP spid="38" grpId="0" animBg="1"/>
      <p:bldP spid="39"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4&quot;/&gt;&lt;property id=&quot;20307&quot; value=&quot;258&quot;/&gt;&lt;/object&gt;&lt;object type=&quot;3&quot; unique_id=&quot;10042&quot;&gt;&lt;property id=&quot;20148&quot; value=&quot;5&quot;/&gt;&lt;property id=&quot;20300&quot; value=&quot;Slide 5&quot;/&gt;&lt;property id=&quot;20307&quot; value=&quot;259&quot;/&gt;&lt;/object&gt;&lt;object type=&quot;3&quot; unique_id=&quot;10043&quot;&gt;&lt;property id=&quot;20148&quot; value=&quot;5&quot;/&gt;&lt;property id=&quot;20300&quot; value=&quot;Slide 6&quot;/&gt;&lt;property id=&quot;20307&quot; value=&quot;261&quot;/&gt;&lt;/object&gt;&lt;object type=&quot;3&quot; unique_id=&quot;10044&quot;&gt;&lt;property id=&quot;20148&quot; value=&quot;5&quot;/&gt;&lt;property id=&quot;20300&quot; value=&quot;Slide 10&quot;/&gt;&lt;property id=&quot;20307&quot; value=&quot;260&quot;/&gt;&lt;/object&gt;&lt;object type=&quot;3&quot; unique_id=&quot;10126&quot;&gt;&lt;property id=&quot;20148&quot; value=&quot;5&quot;/&gt;&lt;property id=&quot;20300&quot; value=&quot;Slide 8&quot;/&gt;&lt;property id=&quot;20307&quot; value=&quot;264&quot;/&gt;&lt;/object&gt;&lt;object type=&quot;3&quot; unique_id=&quot;10172&quot;&gt;&lt;property id=&quot;20148&quot; value=&quot;5&quot;/&gt;&lt;property id=&quot;20300&quot; value=&quot;Slide 9&quot;/&gt;&lt;property id=&quot;20307&quot; value=&quot;265&quot;/&gt;&lt;/object&gt;&lt;object type=&quot;3&quot; unique_id=&quot;10248&quot;&gt;&lt;property id=&quot;20148&quot; value=&quot;5&quot;/&gt;&lt;property id=&quot;20300&quot; value=&quot;Slide 12&quot;/&gt;&lt;property id=&quot;20307&quot; value=&quot;267&quot;/&gt;&lt;/object&gt;&lt;object type=&quot;3&quot; unique_id=&quot;10249&quot;&gt;&lt;property id=&quot;20148&quot; value=&quot;5&quot;/&gt;&lt;property id=&quot;20300&quot; value=&quot;Slide 13&quot;/&gt;&lt;property id=&quot;20307&quot; value=&quot;268&quot;/&gt;&lt;/object&gt;&lt;object type=&quot;3&quot; unique_id=&quot;10289&quot;&gt;&lt;property id=&quot;20148&quot; value=&quot;5&quot;/&gt;&lt;property id=&quot;20300&quot; value=&quot;Slide 14&quot;/&gt;&lt;property id=&quot;20307&quot; value=&quot;269&quot;/&gt;&lt;/object&gt;&lt;object type=&quot;3&quot; unique_id=&quot;33491&quot;&gt;&lt;property id=&quot;20148&quot; value=&quot;5&quot;/&gt;&lt;property id=&quot;20300&quot; value=&quot;Slide 3&quot;/&gt;&lt;property id=&quot;20307&quot; value=&quot;272&quot;/&gt;&lt;/object&gt;&lt;object type=&quot;3&quot; unique_id=&quot;33492&quot;&gt;&lt;property id=&quot;20148&quot; value=&quot;5&quot;/&gt;&lt;property id=&quot;20300&quot; value=&quot;Slide 7&quot;/&gt;&lt;property id=&quot;20307&quot; value=&quot;273&quot;/&gt;&lt;/object&gt;&lt;object type=&quot;3&quot; unique_id=&quot;33651&quot;&gt;&lt;property id=&quot;20148&quot; value=&quot;5&quot;/&gt;&lt;property id=&quot;20300&quot; value=&quot;Slide 11&quot;/&gt;&lt;property id=&quot;20307&quot; value=&quot;275&quot;/&gt;&lt;/object&gt;&lt;object type=&quot;3&quot; unique_id=&quot;33999&quot;&gt;&lt;property id=&quot;20148&quot; value=&quot;5&quot;/&gt;&lt;property id=&quot;20300&quot; value=&quot;Slide 17&quot;/&gt;&lt;property id=&quot;20307&quot; value=&quot;276&quot;/&gt;&lt;/object&gt;&lt;object type=&quot;3&quot; unique_id=&quot;34051&quot;&gt;&lt;property id=&quot;20148&quot; value=&quot;5&quot;/&gt;&lt;property id=&quot;20300&quot; value=&quot;Slide 15&quot;/&gt;&lt;property id=&quot;20307&quot; value=&quot;278&quot;/&gt;&lt;/object&gt;&lt;object type=&quot;3&quot; unique_id=&quot;34052&quot;&gt;&lt;property id=&quot;20148&quot; value=&quot;5&quot;/&gt;&lt;property id=&quot;20300&quot; value=&quot;Slide 16&quot;/&gt;&lt;property id=&quot;20307&quot; value=&quot;277&quot;/&gt;&lt;/object&gt;&lt;object type=&quot;3&quot; unique_id=&quot;34205&quot;&gt;&lt;property id=&quot;20148&quot; value=&quot;5&quot;/&gt;&lt;property id=&quot;20300&quot; value=&quot;Slide 2&quot;/&gt;&lt;property id=&quot;20307&quot; value=&quot;279&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918</TotalTime>
  <Words>1527</Words>
  <Application>Microsoft Office PowerPoint</Application>
  <PresentationFormat>Widescreen</PresentationFormat>
  <Paragraphs>226</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HP001 5 hàng</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ANH</dc:creator>
  <cp:lastModifiedBy>MyPC</cp:lastModifiedBy>
  <cp:revision>82</cp:revision>
  <dcterms:created xsi:type="dcterms:W3CDTF">2020-03-18T06:08:17Z</dcterms:created>
  <dcterms:modified xsi:type="dcterms:W3CDTF">2020-04-16T14:02:00Z</dcterms:modified>
</cp:coreProperties>
</file>