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338" r:id="rId4"/>
    <p:sldId id="3920" r:id="rId5"/>
    <p:sldId id="3919" r:id="rId6"/>
    <p:sldId id="3956" r:id="rId7"/>
    <p:sldId id="3925" r:id="rId8"/>
    <p:sldId id="3926" r:id="rId9"/>
    <p:sldId id="3923" r:id="rId10"/>
    <p:sldId id="3929" r:id="rId11"/>
    <p:sldId id="3932" r:id="rId12"/>
    <p:sldId id="3933" r:id="rId13"/>
    <p:sldId id="3934" r:id="rId14"/>
    <p:sldId id="3930" r:id="rId15"/>
    <p:sldId id="3931" r:id="rId16"/>
    <p:sldId id="3928" r:id="rId17"/>
    <p:sldId id="3937" r:id="rId18"/>
    <p:sldId id="3938" r:id="rId19"/>
    <p:sldId id="3939" r:id="rId20"/>
    <p:sldId id="3957" r:id="rId21"/>
    <p:sldId id="3958" r:id="rId22"/>
    <p:sldId id="3959" r:id="rId23"/>
    <p:sldId id="3948" r:id="rId24"/>
    <p:sldId id="3949" r:id="rId25"/>
    <p:sldId id="3953" r:id="rId26"/>
    <p:sldId id="3954" r:id="rId27"/>
    <p:sldId id="334"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940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3537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180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5/4/2025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0515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7.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48.png"/><Relationship Id="rId5" Type="http://schemas.microsoft.com/office/2007/relationships/hdphoto" Target="../media/hdphoto10.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a:solidFill>
                  <a:srgbClr val="002060"/>
                </a:solidFill>
                <a:latin typeface="Calibri"/>
              </a:rPr>
              <a:t>Trong </a:t>
            </a:r>
            <a:r>
              <a:rPr lang="en-US" sz="7200" b="1" dirty="0" err="1">
                <a:solidFill>
                  <a:srgbClr val="002060"/>
                </a:solidFill>
                <a:latin typeface="Calibri"/>
              </a:rPr>
              <a:t>bài</a:t>
            </a:r>
            <a:r>
              <a:rPr lang="en-US" sz="7200" b="1" dirty="0">
                <a:solidFill>
                  <a:srgbClr val="002060"/>
                </a:solidFill>
                <a:latin typeface="Calibri"/>
              </a:rPr>
              <a:t> </a:t>
            </a:r>
            <a:r>
              <a:rPr lang="en-US" sz="7200" b="1" dirty="0" err="1">
                <a:solidFill>
                  <a:srgbClr val="002060"/>
                </a:solidFill>
                <a:latin typeface="Calibri"/>
              </a:rPr>
              <a:t>đọc</a:t>
            </a:r>
            <a:r>
              <a:rPr lang="en-US" sz="7200" b="1" dirty="0">
                <a:solidFill>
                  <a:srgbClr val="002060"/>
                </a:solidFill>
                <a:latin typeface="Calibri"/>
              </a:rPr>
              <a:t> </a:t>
            </a:r>
            <a:r>
              <a:rPr lang="en-US" sz="7200" b="1" dirty="0" err="1">
                <a:solidFill>
                  <a:srgbClr val="002060"/>
                </a:solidFill>
                <a:latin typeface="Calibri"/>
              </a:rPr>
              <a:t>có</a:t>
            </a:r>
            <a:r>
              <a:rPr lang="en-US" sz="7200" b="1" dirty="0">
                <a:solidFill>
                  <a:srgbClr val="002060"/>
                </a:solidFill>
                <a:latin typeface="Calibri"/>
              </a:rPr>
              <a:t> </a:t>
            </a:r>
            <a:r>
              <a:rPr lang="en-US" sz="7200" b="1" dirty="0" err="1">
                <a:solidFill>
                  <a:srgbClr val="002060"/>
                </a:solidFill>
                <a:latin typeface="Calibri"/>
              </a:rPr>
              <a:t>từ</a:t>
            </a:r>
            <a:r>
              <a:rPr lang="en-US" sz="7200" b="1" dirty="0">
                <a:solidFill>
                  <a:srgbClr val="002060"/>
                </a:solidFill>
                <a:latin typeface="Calibri"/>
              </a:rPr>
              <a:t> </a:t>
            </a:r>
            <a:r>
              <a:rPr lang="en-US" sz="7200" b="1" dirty="0" err="1">
                <a:solidFill>
                  <a:srgbClr val="002060"/>
                </a:solidFill>
                <a:latin typeface="Calibri"/>
              </a:rPr>
              <a:t>nào</a:t>
            </a:r>
            <a:r>
              <a:rPr lang="en-US" sz="7200" b="1" dirty="0">
                <a:solidFill>
                  <a:srgbClr val="002060"/>
                </a:solidFill>
                <a:latin typeface="Calibri"/>
              </a:rPr>
              <a:t> </a:t>
            </a:r>
            <a:r>
              <a:rPr lang="en-US" sz="7200" b="1" dirty="0" err="1">
                <a:solidFill>
                  <a:srgbClr val="002060"/>
                </a:solidFill>
                <a:latin typeface="Calibri"/>
              </a:rPr>
              <a:t>em</a:t>
            </a:r>
            <a:r>
              <a:rPr lang="en-US" sz="7200" b="1" dirty="0">
                <a:solidFill>
                  <a:srgbClr val="002060"/>
                </a:solidFill>
                <a:latin typeface="Calibri"/>
              </a:rPr>
              <a:t> </a:t>
            </a:r>
            <a:r>
              <a:rPr lang="en-US" sz="7200" b="1" dirty="0" err="1">
                <a:solidFill>
                  <a:srgbClr val="002060"/>
                </a:solidFill>
                <a:latin typeface="Calibri"/>
              </a:rPr>
              <a:t>chưa</a:t>
            </a:r>
            <a:r>
              <a:rPr lang="en-US" sz="7200" b="1" dirty="0">
                <a:solidFill>
                  <a:srgbClr val="002060"/>
                </a:solidFill>
                <a:latin typeface="Calibri"/>
              </a:rPr>
              <a:t> </a:t>
            </a:r>
            <a:r>
              <a:rPr lang="en-US" sz="7200" b="1" dirty="0" err="1">
                <a:solidFill>
                  <a:srgbClr val="002060"/>
                </a:solidFill>
                <a:latin typeface="Calibri"/>
              </a:rPr>
              <a:t>hiểu</a:t>
            </a:r>
            <a:r>
              <a:rPr lang="en-US" sz="7200" b="1" dirty="0">
                <a:solidFill>
                  <a:srgbClr val="002060"/>
                </a:solidFill>
                <a:latin typeface="Calibri"/>
              </a:rPr>
              <a:t> ?</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181675" y="2486806"/>
            <a:ext cx="6550702" cy="859584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18550762-19D6-3F36-F7C3-982D03A590EF}"/>
              </a:ext>
            </a:extLst>
          </p:cNvPr>
          <p:cNvPicPr>
            <a:picLocks noChangeAspect="1"/>
          </p:cNvPicPr>
          <p:nvPr/>
        </p:nvPicPr>
        <p:blipFill>
          <a:blip r:embed="rId5"/>
          <a:stretch>
            <a:fillRect/>
          </a:stretch>
        </p:blipFill>
        <p:spPr>
          <a:xfrm>
            <a:off x="-381000" y="1409700"/>
            <a:ext cx="8583912" cy="5645385"/>
          </a:xfrm>
          <a:prstGeom prst="rect">
            <a:avLst/>
          </a:prstGeom>
        </p:spPr>
      </p:pic>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pic>
        <p:nvPicPr>
          <p:cNvPr id="2" name="Picture 1">
            <a:extLst>
              <a:ext uri="{FF2B5EF4-FFF2-40B4-BE49-F238E27FC236}">
                <a16:creationId xmlns:a16="http://schemas.microsoft.com/office/drawing/2014/main" id="{AC8CD5CD-40E2-531C-1980-E7B4DDAA6A75}"/>
              </a:ext>
            </a:extLst>
          </p:cNvPr>
          <p:cNvPicPr>
            <a:picLocks noChangeAspect="1"/>
          </p:cNvPicPr>
          <p:nvPr/>
        </p:nvPicPr>
        <p:blipFill>
          <a:blip r:embed="rId6"/>
          <a:stretch>
            <a:fillRect/>
          </a:stretch>
        </p:blipFill>
        <p:spPr>
          <a:xfrm>
            <a:off x="-32657" y="1485900"/>
            <a:ext cx="8480271" cy="547468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3A2E5E72-B1A1-59A2-FCDD-227903907C12}"/>
              </a:ext>
            </a:extLst>
          </p:cNvPr>
          <p:cNvPicPr>
            <a:picLocks noChangeAspect="1"/>
          </p:cNvPicPr>
          <p:nvPr/>
        </p:nvPicPr>
        <p:blipFill>
          <a:blip r:embed="rId7"/>
          <a:stretch>
            <a:fillRect/>
          </a:stretch>
        </p:blipFill>
        <p:spPr>
          <a:xfrm>
            <a:off x="2971800" y="1333500"/>
            <a:ext cx="12881964" cy="2243522"/>
          </a:xfrm>
          <a:prstGeom prst="rect">
            <a:avLst/>
          </a:prstGeom>
        </p:spPr>
      </p:pic>
    </p:spTree>
    <p:extLst>
      <p:ext uri="{BB962C8B-B14F-4D97-AF65-F5344CB8AC3E}">
        <p14:creationId xmlns:p14="http://schemas.microsoft.com/office/powerpoint/2010/main" val="2784468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FB8EFC-5876-4511-985B-58A13B5642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8768863" y="196066"/>
            <a:ext cx="9238082" cy="10308492"/>
          </a:xfrm>
          <a:prstGeom prst="rect">
            <a:avLst/>
          </a:prstGeom>
        </p:spPr>
      </p:pic>
      <p:pic>
        <p:nvPicPr>
          <p:cNvPr id="3" name="Picture 2">
            <a:extLst>
              <a:ext uri="{FF2B5EF4-FFF2-40B4-BE49-F238E27FC236}">
                <a16:creationId xmlns:a16="http://schemas.microsoft.com/office/drawing/2014/main" id="{A38AEC9C-0559-4D65-B9DA-BA14D86995E3}"/>
              </a:ext>
            </a:extLst>
          </p:cNvPr>
          <p:cNvPicPr>
            <a:picLocks noChangeAspect="1"/>
          </p:cNvPicPr>
          <p:nvPr/>
        </p:nvPicPr>
        <p:blipFill>
          <a:blip r:embed="rId6"/>
          <a:stretch>
            <a:fillRect/>
          </a:stretch>
        </p:blipFill>
        <p:spPr>
          <a:xfrm>
            <a:off x="1169740" y="949956"/>
            <a:ext cx="7974260" cy="6828112"/>
          </a:xfrm>
          <a:prstGeom prst="rect">
            <a:avLst/>
          </a:prstGeom>
        </p:spPr>
      </p:pic>
    </p:spTree>
    <p:extLst>
      <p:ext uri="{BB962C8B-B14F-4D97-AF65-F5344CB8AC3E}">
        <p14:creationId xmlns:p14="http://schemas.microsoft.com/office/powerpoint/2010/main" val="24578108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2 w 6936152"/>
                <a:gd name="connsiteY30" fmla="*/ 186586 h 2417862"/>
                <a:gd name="connsiteX31" fmla="*/ 6936152 w 6936152"/>
                <a:gd name="connsiteY31" fmla="*/ 458238 h 2417862"/>
                <a:gd name="connsiteX32" fmla="*/ 6936152 w 6936152"/>
                <a:gd name="connsiteY32" fmla="*/ 729889 h 2417862"/>
                <a:gd name="connsiteX33" fmla="*/ 6936152 w 6936152"/>
                <a:gd name="connsiteY33" fmla="*/ 981094 h 2417862"/>
                <a:gd name="connsiteX34" fmla="*/ 6936152 w 6936152"/>
                <a:gd name="connsiteY34" fmla="*/ 1314086 h 2417862"/>
                <a:gd name="connsiteX35" fmla="*/ 6936152 w 6936152"/>
                <a:gd name="connsiteY35" fmla="*/ 1565291 h 2417862"/>
                <a:gd name="connsiteX36" fmla="*/ 6936152 w 6936152"/>
                <a:gd name="connsiteY36" fmla="*/ 1877836 h 2417862"/>
                <a:gd name="connsiteX37" fmla="*/ 6936152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30 h 2417862"/>
                <a:gd name="connsiteX63" fmla="*/ 0 w 6936152"/>
                <a:gd name="connsiteY63" fmla="*/ 1687972 h 2417862"/>
                <a:gd name="connsiteX64" fmla="*/ 0 w 6936152"/>
                <a:gd name="connsiteY64" fmla="*/ 1436768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17902" y="54297"/>
                    <a:pt x="44308" y="25581"/>
                    <a:pt x="186586" y="0"/>
                  </a:cubicBezTo>
                  <a:cubicBezTo>
                    <a:pt x="253906" y="-12228"/>
                    <a:pt x="311870" y="5062"/>
                    <a:pt x="419273" y="0"/>
                  </a:cubicBezTo>
                  <a:cubicBezTo>
                    <a:pt x="521929" y="22872"/>
                    <a:pt x="620988" y="30548"/>
                    <a:pt x="783220" y="0"/>
                  </a:cubicBezTo>
                  <a:cubicBezTo>
                    <a:pt x="934350" y="-55055"/>
                    <a:pt x="1034794" y="40752"/>
                    <a:pt x="1147167" y="0"/>
                  </a:cubicBezTo>
                  <a:cubicBezTo>
                    <a:pt x="1287560" y="-8285"/>
                    <a:pt x="1279841" y="4471"/>
                    <a:pt x="1314225" y="0"/>
                  </a:cubicBezTo>
                  <a:cubicBezTo>
                    <a:pt x="1360404" y="-11792"/>
                    <a:pt x="1392733" y="2632"/>
                    <a:pt x="1415653" y="0"/>
                  </a:cubicBezTo>
                  <a:cubicBezTo>
                    <a:pt x="1430019" y="-359"/>
                    <a:pt x="1624777" y="57795"/>
                    <a:pt x="1713970" y="0"/>
                  </a:cubicBezTo>
                  <a:cubicBezTo>
                    <a:pt x="1824000" y="-31798"/>
                    <a:pt x="1789407" y="-820"/>
                    <a:pt x="1815398" y="0"/>
                  </a:cubicBezTo>
                  <a:cubicBezTo>
                    <a:pt x="1883766" y="31700"/>
                    <a:pt x="2021254" y="16141"/>
                    <a:pt x="2113715" y="0"/>
                  </a:cubicBezTo>
                  <a:cubicBezTo>
                    <a:pt x="2162835" y="-43123"/>
                    <a:pt x="2363301" y="6287"/>
                    <a:pt x="2543292" y="0"/>
                  </a:cubicBezTo>
                  <a:cubicBezTo>
                    <a:pt x="2720940" y="-70339"/>
                    <a:pt x="2686142" y="9862"/>
                    <a:pt x="2775979" y="0"/>
                  </a:cubicBezTo>
                  <a:cubicBezTo>
                    <a:pt x="2844573" y="-11109"/>
                    <a:pt x="2899040" y="25142"/>
                    <a:pt x="2943037" y="0"/>
                  </a:cubicBezTo>
                  <a:cubicBezTo>
                    <a:pt x="3001607" y="-47278"/>
                    <a:pt x="3236709" y="39448"/>
                    <a:pt x="3372614" y="0"/>
                  </a:cubicBezTo>
                  <a:cubicBezTo>
                    <a:pt x="3442970" y="-62958"/>
                    <a:pt x="3592184" y="32196"/>
                    <a:pt x="3736561" y="0"/>
                  </a:cubicBezTo>
                  <a:cubicBezTo>
                    <a:pt x="3832504" y="-56827"/>
                    <a:pt x="3949611" y="23655"/>
                    <a:pt x="4034878" y="0"/>
                  </a:cubicBezTo>
                  <a:cubicBezTo>
                    <a:pt x="4184725" y="-17965"/>
                    <a:pt x="4218277" y="11548"/>
                    <a:pt x="4398825" y="0"/>
                  </a:cubicBezTo>
                  <a:cubicBezTo>
                    <a:pt x="4522229" y="-48864"/>
                    <a:pt x="4595551" y="-14186"/>
                    <a:pt x="4697142" y="0"/>
                  </a:cubicBezTo>
                  <a:cubicBezTo>
                    <a:pt x="4789532" y="-24034"/>
                    <a:pt x="4849906" y="24451"/>
                    <a:pt x="4929830" y="0"/>
                  </a:cubicBezTo>
                  <a:cubicBezTo>
                    <a:pt x="4967679" y="-42844"/>
                    <a:pt x="5163732" y="-44493"/>
                    <a:pt x="5293777" y="0"/>
                  </a:cubicBezTo>
                  <a:cubicBezTo>
                    <a:pt x="5424140" y="-7391"/>
                    <a:pt x="5384696" y="16846"/>
                    <a:pt x="5460834" y="0"/>
                  </a:cubicBezTo>
                  <a:cubicBezTo>
                    <a:pt x="5579292" y="19405"/>
                    <a:pt x="5729510" y="-34950"/>
                    <a:pt x="5890411" y="0"/>
                  </a:cubicBezTo>
                  <a:cubicBezTo>
                    <a:pt x="6091005" y="-16673"/>
                    <a:pt x="6127173" y="32794"/>
                    <a:pt x="6319988" y="0"/>
                  </a:cubicBezTo>
                  <a:cubicBezTo>
                    <a:pt x="6467241" y="-37635"/>
                    <a:pt x="6589846" y="7442"/>
                    <a:pt x="6749565" y="0"/>
                  </a:cubicBezTo>
                  <a:cubicBezTo>
                    <a:pt x="6820701" y="-44401"/>
                    <a:pt x="6896825" y="115707"/>
                    <a:pt x="6936152" y="186586"/>
                  </a:cubicBezTo>
                  <a:cubicBezTo>
                    <a:pt x="6950200" y="299927"/>
                    <a:pt x="6915843" y="365368"/>
                    <a:pt x="6936152" y="458238"/>
                  </a:cubicBezTo>
                  <a:cubicBezTo>
                    <a:pt x="6978720" y="584355"/>
                    <a:pt x="6926724" y="670682"/>
                    <a:pt x="6936152" y="729889"/>
                  </a:cubicBezTo>
                  <a:cubicBezTo>
                    <a:pt x="6939711" y="806447"/>
                    <a:pt x="6939808" y="900918"/>
                    <a:pt x="6936152" y="981094"/>
                  </a:cubicBezTo>
                  <a:cubicBezTo>
                    <a:pt x="6921634" y="1066904"/>
                    <a:pt x="6959902" y="1154790"/>
                    <a:pt x="6936152" y="1293639"/>
                  </a:cubicBezTo>
                  <a:cubicBezTo>
                    <a:pt x="6964864" y="1411552"/>
                    <a:pt x="6903716" y="1473800"/>
                    <a:pt x="6936152" y="1565291"/>
                  </a:cubicBezTo>
                  <a:cubicBezTo>
                    <a:pt x="6938782" y="1667739"/>
                    <a:pt x="6935037" y="1701665"/>
                    <a:pt x="6936152" y="1816495"/>
                  </a:cubicBezTo>
                  <a:cubicBezTo>
                    <a:pt x="6967367" y="1941458"/>
                    <a:pt x="6908009" y="2110392"/>
                    <a:pt x="6936152" y="2231275"/>
                  </a:cubicBezTo>
                  <a:cubicBezTo>
                    <a:pt x="6956106" y="2355126"/>
                    <a:pt x="6828045" y="2481291"/>
                    <a:pt x="6749565" y="2417862"/>
                  </a:cubicBezTo>
                  <a:cubicBezTo>
                    <a:pt x="6672536" y="2427241"/>
                    <a:pt x="6629890" y="2398165"/>
                    <a:pt x="6516877" y="2417862"/>
                  </a:cubicBezTo>
                  <a:cubicBezTo>
                    <a:pt x="6409218" y="2416087"/>
                    <a:pt x="6400931" y="2391495"/>
                    <a:pt x="6349820" y="2417862"/>
                  </a:cubicBezTo>
                  <a:cubicBezTo>
                    <a:pt x="6388823" y="2427362"/>
                    <a:pt x="6083186" y="2366998"/>
                    <a:pt x="5920243" y="2417862"/>
                  </a:cubicBezTo>
                  <a:cubicBezTo>
                    <a:pt x="5783426" y="2431659"/>
                    <a:pt x="5891136" y="2417635"/>
                    <a:pt x="5818815" y="2417862"/>
                  </a:cubicBezTo>
                  <a:cubicBezTo>
                    <a:pt x="5779006" y="2436192"/>
                    <a:pt x="5745145" y="2408231"/>
                    <a:pt x="5717387" y="2417862"/>
                  </a:cubicBezTo>
                  <a:cubicBezTo>
                    <a:pt x="5731419" y="2413815"/>
                    <a:pt x="5475911" y="2436747"/>
                    <a:pt x="5287810" y="2417862"/>
                  </a:cubicBezTo>
                  <a:cubicBezTo>
                    <a:pt x="5075660" y="2433998"/>
                    <a:pt x="5046070" y="2399885"/>
                    <a:pt x="4858234" y="2417862"/>
                  </a:cubicBezTo>
                  <a:cubicBezTo>
                    <a:pt x="4692048" y="2441468"/>
                    <a:pt x="4668391" y="2395648"/>
                    <a:pt x="4494287" y="2417862"/>
                  </a:cubicBezTo>
                  <a:cubicBezTo>
                    <a:pt x="4314206" y="2490211"/>
                    <a:pt x="4214928" y="2348127"/>
                    <a:pt x="4130339" y="2417862"/>
                  </a:cubicBezTo>
                  <a:cubicBezTo>
                    <a:pt x="4049591" y="2479864"/>
                    <a:pt x="4075683" y="2416746"/>
                    <a:pt x="4028912" y="2417862"/>
                  </a:cubicBezTo>
                  <a:cubicBezTo>
                    <a:pt x="3987864" y="2425073"/>
                    <a:pt x="3968917" y="2411360"/>
                    <a:pt x="3927484" y="2417862"/>
                  </a:cubicBezTo>
                  <a:cubicBezTo>
                    <a:pt x="3882840" y="2401217"/>
                    <a:pt x="3777315" y="2398844"/>
                    <a:pt x="3694796" y="2417862"/>
                  </a:cubicBezTo>
                  <a:cubicBezTo>
                    <a:pt x="3602316" y="2391295"/>
                    <a:pt x="3334229" y="2416920"/>
                    <a:pt x="3265220" y="2417862"/>
                  </a:cubicBezTo>
                  <a:cubicBezTo>
                    <a:pt x="3162096" y="2450329"/>
                    <a:pt x="3073123" y="2375905"/>
                    <a:pt x="2901273" y="2417862"/>
                  </a:cubicBezTo>
                  <a:cubicBezTo>
                    <a:pt x="2724577" y="2427660"/>
                    <a:pt x="2598696" y="2449640"/>
                    <a:pt x="2471696" y="2417862"/>
                  </a:cubicBezTo>
                  <a:cubicBezTo>
                    <a:pt x="2395725" y="2461586"/>
                    <a:pt x="2232228" y="2360473"/>
                    <a:pt x="2107749" y="2417862"/>
                  </a:cubicBezTo>
                  <a:cubicBezTo>
                    <a:pt x="1998947" y="2477179"/>
                    <a:pt x="1836495" y="2402943"/>
                    <a:pt x="1678172" y="2417862"/>
                  </a:cubicBezTo>
                  <a:cubicBezTo>
                    <a:pt x="1579527" y="2436364"/>
                    <a:pt x="1474774" y="2426342"/>
                    <a:pt x="1379855" y="2417862"/>
                  </a:cubicBezTo>
                  <a:cubicBezTo>
                    <a:pt x="1291638" y="2453715"/>
                    <a:pt x="1195999" y="2422000"/>
                    <a:pt x="1147167" y="2417862"/>
                  </a:cubicBezTo>
                  <a:cubicBezTo>
                    <a:pt x="1091611" y="2420840"/>
                    <a:pt x="1081122" y="2407438"/>
                    <a:pt x="1045739" y="2417862"/>
                  </a:cubicBezTo>
                  <a:cubicBezTo>
                    <a:pt x="1000947" y="2428223"/>
                    <a:pt x="1005369" y="2400711"/>
                    <a:pt x="944312" y="2417862"/>
                  </a:cubicBezTo>
                  <a:cubicBezTo>
                    <a:pt x="880312" y="2396574"/>
                    <a:pt x="774099" y="2386408"/>
                    <a:pt x="645994" y="2417862"/>
                  </a:cubicBezTo>
                  <a:cubicBezTo>
                    <a:pt x="538588" y="2492377"/>
                    <a:pt x="323873" y="2380169"/>
                    <a:pt x="186586" y="2417862"/>
                  </a:cubicBezTo>
                  <a:cubicBezTo>
                    <a:pt x="101088" y="2447491"/>
                    <a:pt x="15639" y="2301657"/>
                    <a:pt x="0" y="2231275"/>
                  </a:cubicBezTo>
                  <a:cubicBezTo>
                    <a:pt x="38036" y="2165748"/>
                    <a:pt x="48518" y="2052071"/>
                    <a:pt x="0" y="1898283"/>
                  </a:cubicBezTo>
                  <a:cubicBezTo>
                    <a:pt x="-14186" y="1760869"/>
                    <a:pt x="21460" y="1736108"/>
                    <a:pt x="0" y="1647078"/>
                  </a:cubicBezTo>
                  <a:cubicBezTo>
                    <a:pt x="1637" y="1549750"/>
                    <a:pt x="12923" y="1509111"/>
                    <a:pt x="0" y="1416321"/>
                  </a:cubicBezTo>
                  <a:cubicBezTo>
                    <a:pt x="-3826" y="1300455"/>
                    <a:pt x="-11723" y="1188254"/>
                    <a:pt x="0" y="1124222"/>
                  </a:cubicBezTo>
                  <a:cubicBezTo>
                    <a:pt x="-44568" y="1027627"/>
                    <a:pt x="69456" y="933804"/>
                    <a:pt x="0" y="791230"/>
                  </a:cubicBezTo>
                  <a:cubicBezTo>
                    <a:pt x="-34302" y="674502"/>
                    <a:pt x="42211" y="624607"/>
                    <a:pt x="0" y="560472"/>
                  </a:cubicBezTo>
                  <a:cubicBezTo>
                    <a:pt x="21360" y="509850"/>
                    <a:pt x="14484" y="395382"/>
                    <a:pt x="0" y="186586"/>
                  </a:cubicBezTo>
                  <a:close/>
                </a:path>
                <a:path w="6936152" h="2417862" stroke="0" extrusionOk="0">
                  <a:moveTo>
                    <a:pt x="0" y="186586"/>
                  </a:moveTo>
                  <a:cubicBezTo>
                    <a:pt x="29668" y="87794"/>
                    <a:pt x="99289" y="-14237"/>
                    <a:pt x="186586" y="0"/>
                  </a:cubicBezTo>
                  <a:cubicBezTo>
                    <a:pt x="232570" y="683"/>
                    <a:pt x="245103" y="8699"/>
                    <a:pt x="288014" y="0"/>
                  </a:cubicBezTo>
                  <a:cubicBezTo>
                    <a:pt x="322270" y="-14494"/>
                    <a:pt x="367643" y="14309"/>
                    <a:pt x="389441" y="0"/>
                  </a:cubicBezTo>
                  <a:cubicBezTo>
                    <a:pt x="424466" y="-1078"/>
                    <a:pt x="467584" y="22528"/>
                    <a:pt x="490869" y="0"/>
                  </a:cubicBezTo>
                  <a:cubicBezTo>
                    <a:pt x="517902" y="-18070"/>
                    <a:pt x="567518" y="4036"/>
                    <a:pt x="592297" y="0"/>
                  </a:cubicBezTo>
                  <a:cubicBezTo>
                    <a:pt x="646408" y="-14322"/>
                    <a:pt x="834052" y="4407"/>
                    <a:pt x="890614" y="0"/>
                  </a:cubicBezTo>
                  <a:cubicBezTo>
                    <a:pt x="999004" y="40296"/>
                    <a:pt x="1217674" y="9091"/>
                    <a:pt x="1320191" y="0"/>
                  </a:cubicBezTo>
                  <a:cubicBezTo>
                    <a:pt x="1440926" y="-43015"/>
                    <a:pt x="1469817" y="9278"/>
                    <a:pt x="1552879" y="0"/>
                  </a:cubicBezTo>
                  <a:cubicBezTo>
                    <a:pt x="1582636" y="17940"/>
                    <a:pt x="1705194" y="30167"/>
                    <a:pt x="1851196" y="0"/>
                  </a:cubicBezTo>
                  <a:cubicBezTo>
                    <a:pt x="1964580" y="-18328"/>
                    <a:pt x="1983211" y="4436"/>
                    <a:pt x="2083883" y="0"/>
                  </a:cubicBezTo>
                  <a:cubicBezTo>
                    <a:pt x="2184439" y="-16642"/>
                    <a:pt x="2192653" y="6042"/>
                    <a:pt x="2250941" y="0"/>
                  </a:cubicBezTo>
                  <a:cubicBezTo>
                    <a:pt x="2300302" y="-5379"/>
                    <a:pt x="2333944" y="7659"/>
                    <a:pt x="2417999" y="0"/>
                  </a:cubicBezTo>
                  <a:cubicBezTo>
                    <a:pt x="2514390" y="-9679"/>
                    <a:pt x="2549990" y="31731"/>
                    <a:pt x="2650686" y="0"/>
                  </a:cubicBezTo>
                  <a:cubicBezTo>
                    <a:pt x="2759122" y="-24226"/>
                    <a:pt x="2774829" y="12504"/>
                    <a:pt x="2883373" y="0"/>
                  </a:cubicBezTo>
                  <a:cubicBezTo>
                    <a:pt x="3006138" y="-7924"/>
                    <a:pt x="3013435" y="-2076"/>
                    <a:pt x="3116061" y="0"/>
                  </a:cubicBezTo>
                  <a:cubicBezTo>
                    <a:pt x="3242111" y="-10227"/>
                    <a:pt x="3283822" y="25282"/>
                    <a:pt x="3348748" y="0"/>
                  </a:cubicBezTo>
                  <a:cubicBezTo>
                    <a:pt x="3459807" y="-16071"/>
                    <a:pt x="3533742" y="57998"/>
                    <a:pt x="3581436" y="0"/>
                  </a:cubicBezTo>
                  <a:cubicBezTo>
                    <a:pt x="3614602" y="-26825"/>
                    <a:pt x="3716950" y="22841"/>
                    <a:pt x="3814123" y="0"/>
                  </a:cubicBezTo>
                  <a:cubicBezTo>
                    <a:pt x="3920111" y="-4681"/>
                    <a:pt x="3932334" y="14254"/>
                    <a:pt x="4046811" y="0"/>
                  </a:cubicBezTo>
                  <a:cubicBezTo>
                    <a:pt x="4152531" y="-1285"/>
                    <a:pt x="4217875" y="-4842"/>
                    <a:pt x="4279498" y="0"/>
                  </a:cubicBezTo>
                  <a:cubicBezTo>
                    <a:pt x="4328134" y="-40033"/>
                    <a:pt x="4497530" y="-5470"/>
                    <a:pt x="4709075" y="0"/>
                  </a:cubicBezTo>
                  <a:cubicBezTo>
                    <a:pt x="4924282" y="-32050"/>
                    <a:pt x="4787434" y="5714"/>
                    <a:pt x="4876133" y="0"/>
                  </a:cubicBezTo>
                  <a:cubicBezTo>
                    <a:pt x="4965876" y="-5155"/>
                    <a:pt x="4985687" y="-6109"/>
                    <a:pt x="5043190" y="0"/>
                  </a:cubicBezTo>
                  <a:cubicBezTo>
                    <a:pt x="5077021" y="43800"/>
                    <a:pt x="5221773" y="57129"/>
                    <a:pt x="5341507" y="0"/>
                  </a:cubicBezTo>
                  <a:cubicBezTo>
                    <a:pt x="5515591" y="-28829"/>
                    <a:pt x="5537812" y="77971"/>
                    <a:pt x="5705454" y="0"/>
                  </a:cubicBezTo>
                  <a:cubicBezTo>
                    <a:pt x="5863626" y="-34204"/>
                    <a:pt x="5774791" y="-2320"/>
                    <a:pt x="5806882" y="0"/>
                  </a:cubicBezTo>
                  <a:cubicBezTo>
                    <a:pt x="5818541" y="19511"/>
                    <a:pt x="5933682" y="18186"/>
                    <a:pt x="5973940" y="0"/>
                  </a:cubicBezTo>
                  <a:cubicBezTo>
                    <a:pt x="6076581" y="16261"/>
                    <a:pt x="6217891" y="4887"/>
                    <a:pt x="6337887" y="0"/>
                  </a:cubicBezTo>
                  <a:cubicBezTo>
                    <a:pt x="6477120" y="3924"/>
                    <a:pt x="6560136" y="26145"/>
                    <a:pt x="6749565" y="0"/>
                  </a:cubicBezTo>
                  <a:cubicBezTo>
                    <a:pt x="6846048" y="43383"/>
                    <a:pt x="6894102" y="82718"/>
                    <a:pt x="6936152" y="186586"/>
                  </a:cubicBezTo>
                  <a:cubicBezTo>
                    <a:pt x="6932450" y="226600"/>
                    <a:pt x="6957350" y="335080"/>
                    <a:pt x="6936152" y="458238"/>
                  </a:cubicBezTo>
                  <a:cubicBezTo>
                    <a:pt x="6945069" y="584416"/>
                    <a:pt x="6919649" y="674842"/>
                    <a:pt x="6936152" y="729889"/>
                  </a:cubicBezTo>
                  <a:cubicBezTo>
                    <a:pt x="6928588" y="773816"/>
                    <a:pt x="6953502" y="923856"/>
                    <a:pt x="6936152" y="981094"/>
                  </a:cubicBezTo>
                  <a:cubicBezTo>
                    <a:pt x="6932582" y="1108231"/>
                    <a:pt x="6935740" y="1179474"/>
                    <a:pt x="6936152" y="1314086"/>
                  </a:cubicBezTo>
                  <a:cubicBezTo>
                    <a:pt x="6934190" y="1463013"/>
                    <a:pt x="6919107" y="1480777"/>
                    <a:pt x="6936152" y="1565291"/>
                  </a:cubicBezTo>
                  <a:cubicBezTo>
                    <a:pt x="6949620" y="1671871"/>
                    <a:pt x="6902144" y="1769194"/>
                    <a:pt x="6936152" y="1877836"/>
                  </a:cubicBezTo>
                  <a:cubicBezTo>
                    <a:pt x="6901246" y="1982029"/>
                    <a:pt x="6906087" y="2127270"/>
                    <a:pt x="6936152" y="2231275"/>
                  </a:cubicBezTo>
                  <a:cubicBezTo>
                    <a:pt x="6974943" y="2358365"/>
                    <a:pt x="6814469" y="2396212"/>
                    <a:pt x="6749565" y="2417862"/>
                  </a:cubicBezTo>
                  <a:cubicBezTo>
                    <a:pt x="6613062" y="2489227"/>
                    <a:pt x="6539900" y="2432426"/>
                    <a:pt x="6319988" y="2417862"/>
                  </a:cubicBezTo>
                  <a:cubicBezTo>
                    <a:pt x="6109187" y="2429459"/>
                    <a:pt x="6106209" y="2380420"/>
                    <a:pt x="5956041" y="2417862"/>
                  </a:cubicBezTo>
                  <a:cubicBezTo>
                    <a:pt x="5821545" y="2481848"/>
                    <a:pt x="5762167" y="2425895"/>
                    <a:pt x="5592094" y="2417862"/>
                  </a:cubicBezTo>
                  <a:cubicBezTo>
                    <a:pt x="5465907" y="2398018"/>
                    <a:pt x="5357041" y="2414420"/>
                    <a:pt x="5228147" y="2417862"/>
                  </a:cubicBezTo>
                  <a:cubicBezTo>
                    <a:pt x="5101136" y="2440482"/>
                    <a:pt x="5025141" y="2410106"/>
                    <a:pt x="4995459" y="2417862"/>
                  </a:cubicBezTo>
                  <a:cubicBezTo>
                    <a:pt x="4916675" y="2425214"/>
                    <a:pt x="4865139" y="2427188"/>
                    <a:pt x="4762772" y="2417862"/>
                  </a:cubicBezTo>
                  <a:cubicBezTo>
                    <a:pt x="4627438" y="2425687"/>
                    <a:pt x="4474128" y="2383757"/>
                    <a:pt x="4333195" y="2417862"/>
                  </a:cubicBezTo>
                  <a:cubicBezTo>
                    <a:pt x="4137895" y="2456210"/>
                    <a:pt x="4231029" y="2428478"/>
                    <a:pt x="4166138" y="2417862"/>
                  </a:cubicBezTo>
                  <a:cubicBezTo>
                    <a:pt x="4129730" y="2388456"/>
                    <a:pt x="3986934" y="2453455"/>
                    <a:pt x="3867820" y="2417862"/>
                  </a:cubicBezTo>
                  <a:cubicBezTo>
                    <a:pt x="3764218" y="2415128"/>
                    <a:pt x="3775660" y="2420245"/>
                    <a:pt x="3700763" y="2417862"/>
                  </a:cubicBezTo>
                  <a:cubicBezTo>
                    <a:pt x="3561912" y="2417044"/>
                    <a:pt x="3476906" y="2333865"/>
                    <a:pt x="3271186" y="2417862"/>
                  </a:cubicBezTo>
                  <a:cubicBezTo>
                    <a:pt x="3096442" y="2430305"/>
                    <a:pt x="3103237" y="2399633"/>
                    <a:pt x="2972869" y="2417862"/>
                  </a:cubicBezTo>
                  <a:cubicBezTo>
                    <a:pt x="2805437" y="2396986"/>
                    <a:pt x="2722124" y="2380668"/>
                    <a:pt x="2543292" y="2417862"/>
                  </a:cubicBezTo>
                  <a:cubicBezTo>
                    <a:pt x="2331381" y="2440129"/>
                    <a:pt x="2405371" y="2398348"/>
                    <a:pt x="2376234" y="2417862"/>
                  </a:cubicBezTo>
                  <a:cubicBezTo>
                    <a:pt x="2299993" y="2386671"/>
                    <a:pt x="2158536" y="2406183"/>
                    <a:pt x="2012287" y="2417862"/>
                  </a:cubicBezTo>
                  <a:cubicBezTo>
                    <a:pt x="1909723" y="2422897"/>
                    <a:pt x="1876956" y="2393212"/>
                    <a:pt x="1779600" y="2417862"/>
                  </a:cubicBezTo>
                  <a:cubicBezTo>
                    <a:pt x="1713758" y="2453395"/>
                    <a:pt x="1540025" y="2389138"/>
                    <a:pt x="1415653" y="2417862"/>
                  </a:cubicBezTo>
                  <a:cubicBezTo>
                    <a:pt x="1328973" y="2419904"/>
                    <a:pt x="1158017" y="2432708"/>
                    <a:pt x="1051706" y="2417862"/>
                  </a:cubicBezTo>
                  <a:cubicBezTo>
                    <a:pt x="921185" y="2439039"/>
                    <a:pt x="990613" y="2426913"/>
                    <a:pt x="950278" y="2417862"/>
                  </a:cubicBezTo>
                  <a:cubicBezTo>
                    <a:pt x="933852" y="2408854"/>
                    <a:pt x="802495" y="2391213"/>
                    <a:pt x="717590" y="2417862"/>
                  </a:cubicBezTo>
                  <a:cubicBezTo>
                    <a:pt x="642961" y="2444910"/>
                    <a:pt x="590405" y="2400939"/>
                    <a:pt x="484903" y="2417862"/>
                  </a:cubicBezTo>
                  <a:cubicBezTo>
                    <a:pt x="425889" y="2434956"/>
                    <a:pt x="342618" y="2373275"/>
                    <a:pt x="186586" y="2417862"/>
                  </a:cubicBezTo>
                  <a:cubicBezTo>
                    <a:pt x="95064" y="2458729"/>
                    <a:pt x="47314" y="2316106"/>
                    <a:pt x="0" y="2231275"/>
                  </a:cubicBezTo>
                  <a:cubicBezTo>
                    <a:pt x="12589" y="2085177"/>
                    <a:pt x="80" y="2039983"/>
                    <a:pt x="0" y="1918730"/>
                  </a:cubicBezTo>
                  <a:cubicBezTo>
                    <a:pt x="-9240" y="1793766"/>
                    <a:pt x="7551" y="1803247"/>
                    <a:pt x="0" y="1687972"/>
                  </a:cubicBezTo>
                  <a:cubicBezTo>
                    <a:pt x="-4997" y="1586256"/>
                    <a:pt x="6444" y="1538440"/>
                    <a:pt x="0" y="1436768"/>
                  </a:cubicBezTo>
                  <a:cubicBezTo>
                    <a:pt x="-13132" y="1365297"/>
                    <a:pt x="9180" y="1217775"/>
                    <a:pt x="0" y="1124222"/>
                  </a:cubicBezTo>
                  <a:cubicBezTo>
                    <a:pt x="-24665" y="1000349"/>
                    <a:pt x="29972" y="986100"/>
                    <a:pt x="0" y="893464"/>
                  </a:cubicBezTo>
                  <a:cubicBezTo>
                    <a:pt x="-25123" y="765557"/>
                    <a:pt x="37487" y="731987"/>
                    <a:pt x="0" y="601366"/>
                  </a:cubicBezTo>
                  <a:cubicBezTo>
                    <a:pt x="-37720" y="483169"/>
                    <a:pt x="39703" y="410050"/>
                    <a:pt x="0" y="186586"/>
                  </a:cubicBezTo>
                  <a:close/>
                </a:path>
                <a:path w="6936152" h="2417862" fill="none" stroke="0" extrusionOk="0">
                  <a:moveTo>
                    <a:pt x="0" y="186586"/>
                  </a:moveTo>
                  <a:cubicBezTo>
                    <a:pt x="3767" y="78633"/>
                    <a:pt x="52505" y="41164"/>
                    <a:pt x="186586" y="0"/>
                  </a:cubicBezTo>
                  <a:cubicBezTo>
                    <a:pt x="265140" y="-2530"/>
                    <a:pt x="307304" y="6350"/>
                    <a:pt x="419273" y="0"/>
                  </a:cubicBezTo>
                  <a:cubicBezTo>
                    <a:pt x="515507" y="18631"/>
                    <a:pt x="614221" y="6445"/>
                    <a:pt x="783220" y="0"/>
                  </a:cubicBezTo>
                  <a:cubicBezTo>
                    <a:pt x="909694" y="-30496"/>
                    <a:pt x="1015246" y="35897"/>
                    <a:pt x="1147167" y="0"/>
                  </a:cubicBezTo>
                  <a:cubicBezTo>
                    <a:pt x="1283615" y="-10315"/>
                    <a:pt x="1268802" y="8415"/>
                    <a:pt x="1314225" y="0"/>
                  </a:cubicBezTo>
                  <a:cubicBezTo>
                    <a:pt x="1357604" y="-25586"/>
                    <a:pt x="1392965" y="4252"/>
                    <a:pt x="1415653" y="0"/>
                  </a:cubicBezTo>
                  <a:cubicBezTo>
                    <a:pt x="1467420" y="-1348"/>
                    <a:pt x="1642666" y="48999"/>
                    <a:pt x="1713970" y="0"/>
                  </a:cubicBezTo>
                  <a:cubicBezTo>
                    <a:pt x="1823845" y="-29968"/>
                    <a:pt x="1790250" y="17651"/>
                    <a:pt x="1815398" y="0"/>
                  </a:cubicBezTo>
                  <a:cubicBezTo>
                    <a:pt x="1843073" y="-17982"/>
                    <a:pt x="1956208" y="-17449"/>
                    <a:pt x="2113715" y="0"/>
                  </a:cubicBezTo>
                  <a:cubicBezTo>
                    <a:pt x="2244679" y="-1848"/>
                    <a:pt x="2376501" y="23746"/>
                    <a:pt x="2543292" y="0"/>
                  </a:cubicBezTo>
                  <a:cubicBezTo>
                    <a:pt x="2685777" y="-46820"/>
                    <a:pt x="2677099" y="20001"/>
                    <a:pt x="2775979" y="0"/>
                  </a:cubicBezTo>
                  <a:cubicBezTo>
                    <a:pt x="2852394" y="-22412"/>
                    <a:pt x="2902537" y="31513"/>
                    <a:pt x="2943037" y="0"/>
                  </a:cubicBezTo>
                  <a:cubicBezTo>
                    <a:pt x="2984905" y="6941"/>
                    <a:pt x="3291758" y="27977"/>
                    <a:pt x="3372614" y="0"/>
                  </a:cubicBezTo>
                  <a:cubicBezTo>
                    <a:pt x="3491237" y="-47534"/>
                    <a:pt x="3624688" y="52941"/>
                    <a:pt x="3736561" y="0"/>
                  </a:cubicBezTo>
                  <a:cubicBezTo>
                    <a:pt x="3856880" y="-32744"/>
                    <a:pt x="3967753" y="45430"/>
                    <a:pt x="4034878" y="0"/>
                  </a:cubicBezTo>
                  <a:cubicBezTo>
                    <a:pt x="4114106" y="-64090"/>
                    <a:pt x="4282132" y="43727"/>
                    <a:pt x="4398825" y="0"/>
                  </a:cubicBezTo>
                  <a:cubicBezTo>
                    <a:pt x="4546110" y="-32996"/>
                    <a:pt x="4594226" y="19321"/>
                    <a:pt x="4697142" y="0"/>
                  </a:cubicBezTo>
                  <a:cubicBezTo>
                    <a:pt x="4774980" y="-17783"/>
                    <a:pt x="4881164" y="21962"/>
                    <a:pt x="4929830" y="0"/>
                  </a:cubicBezTo>
                  <a:cubicBezTo>
                    <a:pt x="5010806" y="-988"/>
                    <a:pt x="5167019" y="11851"/>
                    <a:pt x="5293777" y="0"/>
                  </a:cubicBezTo>
                  <a:cubicBezTo>
                    <a:pt x="5416128" y="-17008"/>
                    <a:pt x="5384719" y="8018"/>
                    <a:pt x="5460834" y="0"/>
                  </a:cubicBezTo>
                  <a:cubicBezTo>
                    <a:pt x="5583014" y="-3309"/>
                    <a:pt x="5677259" y="17009"/>
                    <a:pt x="5890411" y="0"/>
                  </a:cubicBezTo>
                  <a:cubicBezTo>
                    <a:pt x="6100784" y="-8454"/>
                    <a:pt x="6131374" y="30006"/>
                    <a:pt x="6319988" y="0"/>
                  </a:cubicBezTo>
                  <a:cubicBezTo>
                    <a:pt x="6520618" y="-5762"/>
                    <a:pt x="6630419" y="37014"/>
                    <a:pt x="6749565" y="0"/>
                  </a:cubicBezTo>
                  <a:cubicBezTo>
                    <a:pt x="6809752" y="-26925"/>
                    <a:pt x="6934198" y="110580"/>
                    <a:pt x="6936152" y="186586"/>
                  </a:cubicBezTo>
                  <a:cubicBezTo>
                    <a:pt x="6970133" y="307688"/>
                    <a:pt x="6873655" y="362241"/>
                    <a:pt x="6936152" y="458238"/>
                  </a:cubicBezTo>
                  <a:cubicBezTo>
                    <a:pt x="6968096" y="559613"/>
                    <a:pt x="6923064" y="650759"/>
                    <a:pt x="6936152" y="729889"/>
                  </a:cubicBezTo>
                  <a:cubicBezTo>
                    <a:pt x="6959877" y="792138"/>
                    <a:pt x="6922362" y="922434"/>
                    <a:pt x="6936152" y="981094"/>
                  </a:cubicBezTo>
                  <a:cubicBezTo>
                    <a:pt x="6946450" y="1053103"/>
                    <a:pt x="6900635" y="1177085"/>
                    <a:pt x="6936152" y="1293639"/>
                  </a:cubicBezTo>
                  <a:cubicBezTo>
                    <a:pt x="6971042" y="1429677"/>
                    <a:pt x="6919197" y="1475823"/>
                    <a:pt x="6936152" y="1565291"/>
                  </a:cubicBezTo>
                  <a:cubicBezTo>
                    <a:pt x="6942445" y="1665606"/>
                    <a:pt x="6916744" y="1722859"/>
                    <a:pt x="6936152" y="1816495"/>
                  </a:cubicBezTo>
                  <a:cubicBezTo>
                    <a:pt x="6976299" y="1890960"/>
                    <a:pt x="6895861" y="2137745"/>
                    <a:pt x="6936152" y="2231275"/>
                  </a:cubicBezTo>
                  <a:cubicBezTo>
                    <a:pt x="6922998" y="2365630"/>
                    <a:pt x="6851062" y="2469749"/>
                    <a:pt x="6749565" y="2417862"/>
                  </a:cubicBezTo>
                  <a:cubicBezTo>
                    <a:pt x="6708723" y="2419671"/>
                    <a:pt x="6602987" y="2413434"/>
                    <a:pt x="6516877" y="2417862"/>
                  </a:cubicBezTo>
                  <a:cubicBezTo>
                    <a:pt x="6424898" y="2421845"/>
                    <a:pt x="6380580" y="2401064"/>
                    <a:pt x="6349820" y="2417862"/>
                  </a:cubicBezTo>
                  <a:cubicBezTo>
                    <a:pt x="6306155" y="2461818"/>
                    <a:pt x="6029976" y="2387932"/>
                    <a:pt x="5920243" y="2417862"/>
                  </a:cubicBezTo>
                  <a:cubicBezTo>
                    <a:pt x="5807206" y="2455704"/>
                    <a:pt x="5866064" y="2422548"/>
                    <a:pt x="5818815" y="2417862"/>
                  </a:cubicBezTo>
                  <a:cubicBezTo>
                    <a:pt x="5773558" y="2419203"/>
                    <a:pt x="5753900" y="2409466"/>
                    <a:pt x="5717387" y="2417862"/>
                  </a:cubicBezTo>
                  <a:cubicBezTo>
                    <a:pt x="5690875" y="2445353"/>
                    <a:pt x="5524544" y="2375649"/>
                    <a:pt x="5287810" y="2417862"/>
                  </a:cubicBezTo>
                  <a:cubicBezTo>
                    <a:pt x="5111082" y="2466770"/>
                    <a:pt x="4973300" y="2381913"/>
                    <a:pt x="4858234" y="2417862"/>
                  </a:cubicBezTo>
                  <a:cubicBezTo>
                    <a:pt x="4683274" y="2447236"/>
                    <a:pt x="4646672" y="2381998"/>
                    <a:pt x="4494287" y="2417862"/>
                  </a:cubicBezTo>
                  <a:cubicBezTo>
                    <a:pt x="4287737" y="2440413"/>
                    <a:pt x="4232102" y="2367218"/>
                    <a:pt x="4130339" y="2417862"/>
                  </a:cubicBezTo>
                  <a:cubicBezTo>
                    <a:pt x="4040105" y="2467348"/>
                    <a:pt x="4052207" y="2401157"/>
                    <a:pt x="4028912" y="2417862"/>
                  </a:cubicBezTo>
                  <a:cubicBezTo>
                    <a:pt x="3988739" y="2425352"/>
                    <a:pt x="3970909" y="2404821"/>
                    <a:pt x="3927484" y="2417862"/>
                  </a:cubicBezTo>
                  <a:cubicBezTo>
                    <a:pt x="3883031" y="2416885"/>
                    <a:pt x="3778123" y="2427537"/>
                    <a:pt x="3694796" y="2417862"/>
                  </a:cubicBezTo>
                  <a:cubicBezTo>
                    <a:pt x="3609250" y="2430943"/>
                    <a:pt x="3369409" y="2402884"/>
                    <a:pt x="3265220" y="2417862"/>
                  </a:cubicBezTo>
                  <a:cubicBezTo>
                    <a:pt x="3154617" y="2400812"/>
                    <a:pt x="3080048" y="2376494"/>
                    <a:pt x="2901273" y="2417862"/>
                  </a:cubicBezTo>
                  <a:cubicBezTo>
                    <a:pt x="2705670" y="2471749"/>
                    <a:pt x="2651967" y="2376673"/>
                    <a:pt x="2471696" y="2417862"/>
                  </a:cubicBezTo>
                  <a:cubicBezTo>
                    <a:pt x="2335905" y="2434846"/>
                    <a:pt x="2226290" y="2340121"/>
                    <a:pt x="2107749" y="2417862"/>
                  </a:cubicBezTo>
                  <a:cubicBezTo>
                    <a:pt x="2014999" y="2446879"/>
                    <a:pt x="1751525" y="2390824"/>
                    <a:pt x="1678172" y="2417862"/>
                  </a:cubicBezTo>
                  <a:cubicBezTo>
                    <a:pt x="1576327" y="2472439"/>
                    <a:pt x="1465086" y="2420197"/>
                    <a:pt x="1379855" y="2417862"/>
                  </a:cubicBezTo>
                  <a:cubicBezTo>
                    <a:pt x="1284402" y="2438243"/>
                    <a:pt x="1203413" y="2392847"/>
                    <a:pt x="1147167" y="2417862"/>
                  </a:cubicBezTo>
                  <a:cubicBezTo>
                    <a:pt x="1090931" y="2419992"/>
                    <a:pt x="1080248" y="2401687"/>
                    <a:pt x="1045739" y="2417862"/>
                  </a:cubicBezTo>
                  <a:cubicBezTo>
                    <a:pt x="1004129" y="2432841"/>
                    <a:pt x="1001772" y="2410455"/>
                    <a:pt x="944312" y="2417862"/>
                  </a:cubicBezTo>
                  <a:cubicBezTo>
                    <a:pt x="906457" y="2469444"/>
                    <a:pt x="749682" y="2388027"/>
                    <a:pt x="645994" y="2417862"/>
                  </a:cubicBezTo>
                  <a:cubicBezTo>
                    <a:pt x="517624" y="2407713"/>
                    <a:pt x="308960" y="2417568"/>
                    <a:pt x="186586" y="2417862"/>
                  </a:cubicBezTo>
                  <a:cubicBezTo>
                    <a:pt x="109742" y="2403023"/>
                    <a:pt x="-36281" y="2321050"/>
                    <a:pt x="0" y="2231275"/>
                  </a:cubicBezTo>
                  <a:cubicBezTo>
                    <a:pt x="-1388" y="2131230"/>
                    <a:pt x="2753" y="2016151"/>
                    <a:pt x="0" y="1898283"/>
                  </a:cubicBezTo>
                  <a:cubicBezTo>
                    <a:pt x="-15431" y="1769095"/>
                    <a:pt x="7834" y="1734314"/>
                    <a:pt x="0" y="1647078"/>
                  </a:cubicBezTo>
                  <a:cubicBezTo>
                    <a:pt x="-15386" y="1552473"/>
                    <a:pt x="-4669" y="1516680"/>
                    <a:pt x="0" y="1416321"/>
                  </a:cubicBezTo>
                  <a:cubicBezTo>
                    <a:pt x="-33169" y="1327329"/>
                    <a:pt x="354" y="1193315"/>
                    <a:pt x="0" y="1124222"/>
                  </a:cubicBezTo>
                  <a:cubicBezTo>
                    <a:pt x="4298" y="1048207"/>
                    <a:pt x="47651" y="940913"/>
                    <a:pt x="0" y="791230"/>
                  </a:cubicBezTo>
                  <a:cubicBezTo>
                    <a:pt x="-16411" y="632102"/>
                    <a:pt x="19824" y="629899"/>
                    <a:pt x="0" y="560472"/>
                  </a:cubicBezTo>
                  <a:cubicBezTo>
                    <a:pt x="-53686" y="477335"/>
                    <a:pt x="3610" y="336353"/>
                    <a:pt x="0" y="186586"/>
                  </a:cubicBezTo>
                  <a:close/>
                </a:path>
                <a:path w="6936152" h="2417862" fill="none" stroke="0" extrusionOk="0">
                  <a:moveTo>
                    <a:pt x="0" y="186586"/>
                  </a:moveTo>
                  <a:cubicBezTo>
                    <a:pt x="9742" y="56769"/>
                    <a:pt x="49067" y="32955"/>
                    <a:pt x="186586" y="0"/>
                  </a:cubicBezTo>
                  <a:cubicBezTo>
                    <a:pt x="260577" y="-20888"/>
                    <a:pt x="314074" y="14108"/>
                    <a:pt x="419273" y="0"/>
                  </a:cubicBezTo>
                  <a:cubicBezTo>
                    <a:pt x="516359" y="19605"/>
                    <a:pt x="633341" y="15363"/>
                    <a:pt x="783220" y="0"/>
                  </a:cubicBezTo>
                  <a:cubicBezTo>
                    <a:pt x="899825" y="-8296"/>
                    <a:pt x="1005234" y="33226"/>
                    <a:pt x="1147167" y="0"/>
                  </a:cubicBezTo>
                  <a:cubicBezTo>
                    <a:pt x="1286503" y="-14420"/>
                    <a:pt x="1276148" y="7642"/>
                    <a:pt x="1314225" y="0"/>
                  </a:cubicBezTo>
                  <a:cubicBezTo>
                    <a:pt x="1359770" y="-17625"/>
                    <a:pt x="1395063" y="-975"/>
                    <a:pt x="1415653" y="0"/>
                  </a:cubicBezTo>
                  <a:cubicBezTo>
                    <a:pt x="1438513" y="24708"/>
                    <a:pt x="1635108" y="40410"/>
                    <a:pt x="1713970" y="0"/>
                  </a:cubicBezTo>
                  <a:cubicBezTo>
                    <a:pt x="1821587" y="-27227"/>
                    <a:pt x="1793132" y="4147"/>
                    <a:pt x="1815398" y="0"/>
                  </a:cubicBezTo>
                  <a:cubicBezTo>
                    <a:pt x="1881385" y="-17439"/>
                    <a:pt x="1983581" y="5452"/>
                    <a:pt x="2113715" y="0"/>
                  </a:cubicBezTo>
                  <a:cubicBezTo>
                    <a:pt x="2221331" y="-332"/>
                    <a:pt x="2370704" y="5983"/>
                    <a:pt x="2543292" y="0"/>
                  </a:cubicBezTo>
                  <a:cubicBezTo>
                    <a:pt x="2702852" y="-55234"/>
                    <a:pt x="2683767" y="253"/>
                    <a:pt x="2775979" y="0"/>
                  </a:cubicBezTo>
                  <a:cubicBezTo>
                    <a:pt x="2846349" y="-6185"/>
                    <a:pt x="2891141" y="29539"/>
                    <a:pt x="2943037" y="0"/>
                  </a:cubicBezTo>
                  <a:cubicBezTo>
                    <a:pt x="2997831" y="-35963"/>
                    <a:pt x="3262430" y="35845"/>
                    <a:pt x="3372614" y="0"/>
                  </a:cubicBezTo>
                  <a:cubicBezTo>
                    <a:pt x="3484088" y="-61280"/>
                    <a:pt x="3618528" y="64502"/>
                    <a:pt x="3736561" y="0"/>
                  </a:cubicBezTo>
                  <a:cubicBezTo>
                    <a:pt x="3839651" y="-51665"/>
                    <a:pt x="3967674" y="28093"/>
                    <a:pt x="4034878" y="0"/>
                  </a:cubicBezTo>
                  <a:cubicBezTo>
                    <a:pt x="4172394" y="-25624"/>
                    <a:pt x="4248283" y="28245"/>
                    <a:pt x="4398825" y="0"/>
                  </a:cubicBezTo>
                  <a:cubicBezTo>
                    <a:pt x="4537623" y="-45980"/>
                    <a:pt x="4603579" y="5744"/>
                    <a:pt x="4697142" y="0"/>
                  </a:cubicBezTo>
                  <a:cubicBezTo>
                    <a:pt x="4787098" y="-34169"/>
                    <a:pt x="4862603" y="21362"/>
                    <a:pt x="4929830" y="0"/>
                  </a:cubicBezTo>
                  <a:cubicBezTo>
                    <a:pt x="4953220" y="-13846"/>
                    <a:pt x="5148328" y="-20351"/>
                    <a:pt x="5293777" y="0"/>
                  </a:cubicBezTo>
                  <a:cubicBezTo>
                    <a:pt x="5419836" y="-8216"/>
                    <a:pt x="5381475" y="22181"/>
                    <a:pt x="5460834" y="0"/>
                  </a:cubicBezTo>
                  <a:cubicBezTo>
                    <a:pt x="5555828" y="-10708"/>
                    <a:pt x="5689431" y="3222"/>
                    <a:pt x="5890411" y="0"/>
                  </a:cubicBezTo>
                  <a:cubicBezTo>
                    <a:pt x="6083074" y="-19294"/>
                    <a:pt x="6141893" y="34858"/>
                    <a:pt x="6319988" y="0"/>
                  </a:cubicBezTo>
                  <a:cubicBezTo>
                    <a:pt x="6492332" y="9591"/>
                    <a:pt x="6623591" y="10605"/>
                    <a:pt x="6749565" y="0"/>
                  </a:cubicBezTo>
                  <a:cubicBezTo>
                    <a:pt x="6809926" y="-12016"/>
                    <a:pt x="6914303" y="110921"/>
                    <a:pt x="6936152" y="186586"/>
                  </a:cubicBezTo>
                  <a:cubicBezTo>
                    <a:pt x="6985756" y="300828"/>
                    <a:pt x="6904946" y="356233"/>
                    <a:pt x="6936152" y="458238"/>
                  </a:cubicBezTo>
                  <a:cubicBezTo>
                    <a:pt x="6977427" y="583591"/>
                    <a:pt x="6937417" y="664251"/>
                    <a:pt x="6936152" y="729889"/>
                  </a:cubicBezTo>
                  <a:cubicBezTo>
                    <a:pt x="6949932" y="795468"/>
                    <a:pt x="6950495" y="914622"/>
                    <a:pt x="6936152" y="981094"/>
                  </a:cubicBezTo>
                  <a:cubicBezTo>
                    <a:pt x="6934829" y="1065090"/>
                    <a:pt x="6938136" y="1156896"/>
                    <a:pt x="6936152" y="1293639"/>
                  </a:cubicBezTo>
                  <a:cubicBezTo>
                    <a:pt x="6971489" y="1422532"/>
                    <a:pt x="6911451" y="1471733"/>
                    <a:pt x="6936152" y="1565291"/>
                  </a:cubicBezTo>
                  <a:cubicBezTo>
                    <a:pt x="6948222" y="1665441"/>
                    <a:pt x="6937337" y="1709492"/>
                    <a:pt x="6936152" y="1816495"/>
                  </a:cubicBezTo>
                  <a:cubicBezTo>
                    <a:pt x="6969502" y="1925212"/>
                    <a:pt x="6898982" y="2120952"/>
                    <a:pt x="6936152" y="2231275"/>
                  </a:cubicBezTo>
                  <a:cubicBezTo>
                    <a:pt x="6932360" y="2344409"/>
                    <a:pt x="6835573" y="2468908"/>
                    <a:pt x="6749565" y="2417862"/>
                  </a:cubicBezTo>
                  <a:cubicBezTo>
                    <a:pt x="6682738" y="2419867"/>
                    <a:pt x="6618521" y="2408854"/>
                    <a:pt x="6516877" y="2417862"/>
                  </a:cubicBezTo>
                  <a:cubicBezTo>
                    <a:pt x="6420462" y="2422206"/>
                    <a:pt x="6386968" y="2390936"/>
                    <a:pt x="6349820" y="2417862"/>
                  </a:cubicBezTo>
                  <a:cubicBezTo>
                    <a:pt x="6345593" y="2465226"/>
                    <a:pt x="6034365" y="2347079"/>
                    <a:pt x="5920243" y="2417862"/>
                  </a:cubicBezTo>
                  <a:cubicBezTo>
                    <a:pt x="5802303" y="2440352"/>
                    <a:pt x="5876446" y="2420128"/>
                    <a:pt x="5818815" y="2417862"/>
                  </a:cubicBezTo>
                  <a:cubicBezTo>
                    <a:pt x="5778505" y="2429666"/>
                    <a:pt x="5748689" y="2404034"/>
                    <a:pt x="5717387" y="2417862"/>
                  </a:cubicBezTo>
                  <a:cubicBezTo>
                    <a:pt x="5717744" y="2413190"/>
                    <a:pt x="5530446" y="2408501"/>
                    <a:pt x="5287810" y="2417862"/>
                  </a:cubicBezTo>
                  <a:cubicBezTo>
                    <a:pt x="5083399" y="2416254"/>
                    <a:pt x="5039442" y="2405959"/>
                    <a:pt x="4858234" y="2417862"/>
                  </a:cubicBezTo>
                  <a:cubicBezTo>
                    <a:pt x="4695854" y="2443681"/>
                    <a:pt x="4661176" y="2373806"/>
                    <a:pt x="4494287" y="2417862"/>
                  </a:cubicBezTo>
                  <a:cubicBezTo>
                    <a:pt x="4302219" y="2475858"/>
                    <a:pt x="4207766" y="2350929"/>
                    <a:pt x="4130339" y="2417862"/>
                  </a:cubicBezTo>
                  <a:cubicBezTo>
                    <a:pt x="4041749" y="2472702"/>
                    <a:pt x="4066284" y="2406628"/>
                    <a:pt x="4028912" y="2417862"/>
                  </a:cubicBezTo>
                  <a:cubicBezTo>
                    <a:pt x="3992935" y="2423549"/>
                    <a:pt x="3971574" y="2402277"/>
                    <a:pt x="3927484" y="2417862"/>
                  </a:cubicBezTo>
                  <a:cubicBezTo>
                    <a:pt x="3879130" y="2430649"/>
                    <a:pt x="3775173" y="2410211"/>
                    <a:pt x="3694796" y="2417862"/>
                  </a:cubicBezTo>
                  <a:cubicBezTo>
                    <a:pt x="3598887" y="2407840"/>
                    <a:pt x="3341292" y="2399033"/>
                    <a:pt x="3265220" y="2417862"/>
                  </a:cubicBezTo>
                  <a:cubicBezTo>
                    <a:pt x="3163691" y="2420276"/>
                    <a:pt x="3088834" y="2382245"/>
                    <a:pt x="2901273" y="2417862"/>
                  </a:cubicBezTo>
                  <a:cubicBezTo>
                    <a:pt x="2730111" y="2438400"/>
                    <a:pt x="2621476" y="2406372"/>
                    <a:pt x="2471696" y="2417862"/>
                  </a:cubicBezTo>
                  <a:cubicBezTo>
                    <a:pt x="2365452" y="2458163"/>
                    <a:pt x="2228693" y="2366665"/>
                    <a:pt x="2107749" y="2417862"/>
                  </a:cubicBezTo>
                  <a:cubicBezTo>
                    <a:pt x="2037098" y="2441956"/>
                    <a:pt x="1784756" y="2382095"/>
                    <a:pt x="1678172" y="2417862"/>
                  </a:cubicBezTo>
                  <a:cubicBezTo>
                    <a:pt x="1578725" y="2457866"/>
                    <a:pt x="1472549" y="2412792"/>
                    <a:pt x="1379855" y="2417862"/>
                  </a:cubicBezTo>
                  <a:cubicBezTo>
                    <a:pt x="1285389" y="2436582"/>
                    <a:pt x="1192364" y="2405627"/>
                    <a:pt x="1147167" y="2417862"/>
                  </a:cubicBezTo>
                  <a:cubicBezTo>
                    <a:pt x="1091053" y="2417934"/>
                    <a:pt x="1081169" y="2406146"/>
                    <a:pt x="1045739" y="2417862"/>
                  </a:cubicBezTo>
                  <a:cubicBezTo>
                    <a:pt x="1002643" y="2430970"/>
                    <a:pt x="1002463" y="2407597"/>
                    <a:pt x="944312" y="2417862"/>
                  </a:cubicBezTo>
                  <a:cubicBezTo>
                    <a:pt x="873088" y="2440044"/>
                    <a:pt x="770353" y="2383823"/>
                    <a:pt x="645994" y="2417862"/>
                  </a:cubicBezTo>
                  <a:cubicBezTo>
                    <a:pt x="527421" y="2444532"/>
                    <a:pt x="287051" y="2410606"/>
                    <a:pt x="186586" y="2417862"/>
                  </a:cubicBezTo>
                  <a:cubicBezTo>
                    <a:pt x="103360" y="2428801"/>
                    <a:pt x="-2744" y="2306719"/>
                    <a:pt x="0" y="2231275"/>
                  </a:cubicBezTo>
                  <a:cubicBezTo>
                    <a:pt x="23726" y="2119242"/>
                    <a:pt x="22417" y="2040566"/>
                    <a:pt x="0" y="1898283"/>
                  </a:cubicBezTo>
                  <a:cubicBezTo>
                    <a:pt x="-19446" y="1760461"/>
                    <a:pt x="7703" y="1744888"/>
                    <a:pt x="0" y="1647078"/>
                  </a:cubicBezTo>
                  <a:cubicBezTo>
                    <a:pt x="-4709" y="1559882"/>
                    <a:pt x="5941" y="1499539"/>
                    <a:pt x="0" y="1416321"/>
                  </a:cubicBezTo>
                  <a:cubicBezTo>
                    <a:pt x="-14577" y="1304006"/>
                    <a:pt x="-10496" y="1191496"/>
                    <a:pt x="0" y="1124222"/>
                  </a:cubicBezTo>
                  <a:cubicBezTo>
                    <a:pt x="5451" y="1040590"/>
                    <a:pt x="50446" y="898005"/>
                    <a:pt x="0" y="791230"/>
                  </a:cubicBezTo>
                  <a:cubicBezTo>
                    <a:pt x="-21835" y="638900"/>
                    <a:pt x="15664" y="621280"/>
                    <a:pt x="0" y="560472"/>
                  </a:cubicBezTo>
                  <a:cubicBezTo>
                    <a:pt x="-6252" y="492841"/>
                    <a:pt x="-15491" y="3602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7"/>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1 w 6936152"/>
                <a:gd name="connsiteY30" fmla="*/ 186586 h 2417862"/>
                <a:gd name="connsiteX31" fmla="*/ 6936151 w 6936152"/>
                <a:gd name="connsiteY31" fmla="*/ 458237 h 2417862"/>
                <a:gd name="connsiteX32" fmla="*/ 6936151 w 6936152"/>
                <a:gd name="connsiteY32" fmla="*/ 729889 h 2417862"/>
                <a:gd name="connsiteX33" fmla="*/ 6936151 w 6936152"/>
                <a:gd name="connsiteY33" fmla="*/ 981093 h 2417862"/>
                <a:gd name="connsiteX34" fmla="*/ 6936151 w 6936152"/>
                <a:gd name="connsiteY34" fmla="*/ 1314086 h 2417862"/>
                <a:gd name="connsiteX35" fmla="*/ 6936151 w 6936152"/>
                <a:gd name="connsiteY35" fmla="*/ 1565290 h 2417862"/>
                <a:gd name="connsiteX36" fmla="*/ 6936151 w 6936152"/>
                <a:gd name="connsiteY36" fmla="*/ 1877835 h 2417862"/>
                <a:gd name="connsiteX37" fmla="*/ 6936151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29 h 2417862"/>
                <a:gd name="connsiteX63" fmla="*/ 0 w 6936152"/>
                <a:gd name="connsiteY63" fmla="*/ 1687972 h 2417862"/>
                <a:gd name="connsiteX64" fmla="*/ 0 w 6936152"/>
                <a:gd name="connsiteY64" fmla="*/ 1436767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23634" y="50155"/>
                    <a:pt x="40511" y="31627"/>
                    <a:pt x="186586" y="0"/>
                  </a:cubicBezTo>
                  <a:cubicBezTo>
                    <a:pt x="257496" y="-10471"/>
                    <a:pt x="318271" y="9238"/>
                    <a:pt x="419273" y="0"/>
                  </a:cubicBezTo>
                  <a:cubicBezTo>
                    <a:pt x="523836" y="18164"/>
                    <a:pt x="631479" y="27872"/>
                    <a:pt x="783220" y="0"/>
                  </a:cubicBezTo>
                  <a:cubicBezTo>
                    <a:pt x="929044" y="-48661"/>
                    <a:pt x="1030057" y="39131"/>
                    <a:pt x="1147167" y="0"/>
                  </a:cubicBezTo>
                  <a:cubicBezTo>
                    <a:pt x="1288729" y="-16134"/>
                    <a:pt x="1275096" y="11803"/>
                    <a:pt x="1314225" y="0"/>
                  </a:cubicBezTo>
                  <a:cubicBezTo>
                    <a:pt x="1361932" y="-10759"/>
                    <a:pt x="1392068" y="2529"/>
                    <a:pt x="1415653" y="0"/>
                  </a:cubicBezTo>
                  <a:cubicBezTo>
                    <a:pt x="1431994" y="-1189"/>
                    <a:pt x="1618640" y="50375"/>
                    <a:pt x="1713970" y="0"/>
                  </a:cubicBezTo>
                  <a:cubicBezTo>
                    <a:pt x="1828008" y="-28146"/>
                    <a:pt x="1789496" y="604"/>
                    <a:pt x="1815398" y="0"/>
                  </a:cubicBezTo>
                  <a:cubicBezTo>
                    <a:pt x="1881101" y="32357"/>
                    <a:pt x="1999985" y="21513"/>
                    <a:pt x="2113715" y="0"/>
                  </a:cubicBezTo>
                  <a:cubicBezTo>
                    <a:pt x="2190923" y="-37522"/>
                    <a:pt x="2366778" y="9377"/>
                    <a:pt x="2543292" y="0"/>
                  </a:cubicBezTo>
                  <a:cubicBezTo>
                    <a:pt x="2709426" y="-57965"/>
                    <a:pt x="2682801" y="-3355"/>
                    <a:pt x="2775979" y="0"/>
                  </a:cubicBezTo>
                  <a:cubicBezTo>
                    <a:pt x="2849751" y="-14910"/>
                    <a:pt x="2896707" y="30351"/>
                    <a:pt x="2943037" y="0"/>
                  </a:cubicBezTo>
                  <a:cubicBezTo>
                    <a:pt x="2997132" y="-41777"/>
                    <a:pt x="3230328" y="41871"/>
                    <a:pt x="3372614" y="0"/>
                  </a:cubicBezTo>
                  <a:cubicBezTo>
                    <a:pt x="3448616" y="-57329"/>
                    <a:pt x="3574620" y="33235"/>
                    <a:pt x="3736561" y="0"/>
                  </a:cubicBezTo>
                  <a:cubicBezTo>
                    <a:pt x="3831517" y="-59119"/>
                    <a:pt x="3974171" y="8273"/>
                    <a:pt x="4034878" y="0"/>
                  </a:cubicBezTo>
                  <a:cubicBezTo>
                    <a:pt x="4176340" y="-19534"/>
                    <a:pt x="4231437" y="14120"/>
                    <a:pt x="4398825" y="0"/>
                  </a:cubicBezTo>
                  <a:cubicBezTo>
                    <a:pt x="4533186" y="-27657"/>
                    <a:pt x="4589751" y="-21613"/>
                    <a:pt x="4697142" y="0"/>
                  </a:cubicBezTo>
                  <a:cubicBezTo>
                    <a:pt x="4784054" y="-15514"/>
                    <a:pt x="4842440" y="28459"/>
                    <a:pt x="4929830" y="0"/>
                  </a:cubicBezTo>
                  <a:cubicBezTo>
                    <a:pt x="4966583" y="-46964"/>
                    <a:pt x="5163388" y="-49191"/>
                    <a:pt x="5293777" y="0"/>
                  </a:cubicBezTo>
                  <a:cubicBezTo>
                    <a:pt x="5432107" y="-13487"/>
                    <a:pt x="5387373" y="30875"/>
                    <a:pt x="5460834" y="0"/>
                  </a:cubicBezTo>
                  <a:cubicBezTo>
                    <a:pt x="5585935" y="27827"/>
                    <a:pt x="5700739" y="-9036"/>
                    <a:pt x="5890411" y="0"/>
                  </a:cubicBezTo>
                  <a:cubicBezTo>
                    <a:pt x="6079961" y="-23715"/>
                    <a:pt x="6127206" y="32859"/>
                    <a:pt x="6319988" y="0"/>
                  </a:cubicBezTo>
                  <a:cubicBezTo>
                    <a:pt x="6442116" y="-51067"/>
                    <a:pt x="6598105" y="7031"/>
                    <a:pt x="6749565" y="0"/>
                  </a:cubicBezTo>
                  <a:cubicBezTo>
                    <a:pt x="6821415" y="-38914"/>
                    <a:pt x="6909318" y="100338"/>
                    <a:pt x="6936151" y="186586"/>
                  </a:cubicBezTo>
                  <a:cubicBezTo>
                    <a:pt x="6952654" y="299845"/>
                    <a:pt x="6917814" y="369901"/>
                    <a:pt x="6936151" y="458237"/>
                  </a:cubicBezTo>
                  <a:cubicBezTo>
                    <a:pt x="6971437" y="575061"/>
                    <a:pt x="6930221" y="673024"/>
                    <a:pt x="6936151" y="729889"/>
                  </a:cubicBezTo>
                  <a:cubicBezTo>
                    <a:pt x="6925914" y="810682"/>
                    <a:pt x="6936599" y="901994"/>
                    <a:pt x="6936151" y="981093"/>
                  </a:cubicBezTo>
                  <a:cubicBezTo>
                    <a:pt x="6939835" y="1055001"/>
                    <a:pt x="6935660" y="1159111"/>
                    <a:pt x="6936151" y="1293639"/>
                  </a:cubicBezTo>
                  <a:cubicBezTo>
                    <a:pt x="6962607" y="1414914"/>
                    <a:pt x="6893759" y="1481558"/>
                    <a:pt x="6936151" y="1565290"/>
                  </a:cubicBezTo>
                  <a:cubicBezTo>
                    <a:pt x="6927421" y="1667527"/>
                    <a:pt x="6922205" y="1712160"/>
                    <a:pt x="6936151" y="1816495"/>
                  </a:cubicBezTo>
                  <a:cubicBezTo>
                    <a:pt x="6969674" y="1946484"/>
                    <a:pt x="6904958" y="2116941"/>
                    <a:pt x="6936151" y="2231275"/>
                  </a:cubicBezTo>
                  <a:cubicBezTo>
                    <a:pt x="6964971" y="2361623"/>
                    <a:pt x="6826136" y="2487837"/>
                    <a:pt x="6749565" y="2417862"/>
                  </a:cubicBezTo>
                  <a:cubicBezTo>
                    <a:pt x="6674957" y="2426651"/>
                    <a:pt x="6632906" y="2393272"/>
                    <a:pt x="6516877" y="2417862"/>
                  </a:cubicBezTo>
                  <a:cubicBezTo>
                    <a:pt x="6410177" y="2417601"/>
                    <a:pt x="6401106" y="2390981"/>
                    <a:pt x="6349820" y="2417862"/>
                  </a:cubicBezTo>
                  <a:cubicBezTo>
                    <a:pt x="6364620" y="2429599"/>
                    <a:pt x="6112997" y="2349809"/>
                    <a:pt x="5920243" y="2417862"/>
                  </a:cubicBezTo>
                  <a:cubicBezTo>
                    <a:pt x="5784687" y="2433164"/>
                    <a:pt x="5873956" y="2414673"/>
                    <a:pt x="5818815" y="2417862"/>
                  </a:cubicBezTo>
                  <a:cubicBezTo>
                    <a:pt x="5775046" y="2427076"/>
                    <a:pt x="5742004" y="2402461"/>
                    <a:pt x="5717387" y="2417862"/>
                  </a:cubicBezTo>
                  <a:cubicBezTo>
                    <a:pt x="5721039" y="2415239"/>
                    <a:pt x="5476889" y="2437776"/>
                    <a:pt x="5287810" y="2417862"/>
                  </a:cubicBezTo>
                  <a:cubicBezTo>
                    <a:pt x="5068932" y="2441980"/>
                    <a:pt x="5038872" y="2401992"/>
                    <a:pt x="4858234" y="2417862"/>
                  </a:cubicBezTo>
                  <a:cubicBezTo>
                    <a:pt x="4693124" y="2434633"/>
                    <a:pt x="4668157" y="2394586"/>
                    <a:pt x="4494287" y="2417862"/>
                  </a:cubicBezTo>
                  <a:cubicBezTo>
                    <a:pt x="4314044" y="2493213"/>
                    <a:pt x="4211582" y="2335190"/>
                    <a:pt x="4130339" y="2417862"/>
                  </a:cubicBezTo>
                  <a:cubicBezTo>
                    <a:pt x="4045624" y="2474396"/>
                    <a:pt x="4078748" y="2425612"/>
                    <a:pt x="4028912" y="2417862"/>
                  </a:cubicBezTo>
                  <a:cubicBezTo>
                    <a:pt x="3989681" y="2419085"/>
                    <a:pt x="3969228" y="2413303"/>
                    <a:pt x="3927484" y="2417862"/>
                  </a:cubicBezTo>
                  <a:cubicBezTo>
                    <a:pt x="3882112" y="2392637"/>
                    <a:pt x="3781197" y="2360849"/>
                    <a:pt x="3694796" y="2417862"/>
                  </a:cubicBezTo>
                  <a:cubicBezTo>
                    <a:pt x="3599018" y="2378527"/>
                    <a:pt x="3341058" y="2412521"/>
                    <a:pt x="3265220" y="2417862"/>
                  </a:cubicBezTo>
                  <a:cubicBezTo>
                    <a:pt x="3159735" y="2454087"/>
                    <a:pt x="3064531" y="2356481"/>
                    <a:pt x="2901273" y="2417862"/>
                  </a:cubicBezTo>
                  <a:cubicBezTo>
                    <a:pt x="2731102" y="2407195"/>
                    <a:pt x="2590957" y="2402750"/>
                    <a:pt x="2471696" y="2417862"/>
                  </a:cubicBezTo>
                  <a:cubicBezTo>
                    <a:pt x="2399593" y="2464421"/>
                    <a:pt x="2225439" y="2367997"/>
                    <a:pt x="2107749" y="2417862"/>
                  </a:cubicBezTo>
                  <a:cubicBezTo>
                    <a:pt x="1999679" y="2475330"/>
                    <a:pt x="1822435" y="2397361"/>
                    <a:pt x="1678172" y="2417862"/>
                  </a:cubicBezTo>
                  <a:cubicBezTo>
                    <a:pt x="1596963" y="2420828"/>
                    <a:pt x="1476278" y="2429473"/>
                    <a:pt x="1379855" y="2417862"/>
                  </a:cubicBezTo>
                  <a:cubicBezTo>
                    <a:pt x="1293259" y="2449743"/>
                    <a:pt x="1194683" y="2423881"/>
                    <a:pt x="1147167" y="2417862"/>
                  </a:cubicBezTo>
                  <a:cubicBezTo>
                    <a:pt x="1092401" y="2420267"/>
                    <a:pt x="1081220" y="2407431"/>
                    <a:pt x="1045739" y="2417862"/>
                  </a:cubicBezTo>
                  <a:cubicBezTo>
                    <a:pt x="999592" y="2428079"/>
                    <a:pt x="1000662" y="2403509"/>
                    <a:pt x="944312" y="2417862"/>
                  </a:cubicBezTo>
                  <a:cubicBezTo>
                    <a:pt x="884685" y="2406712"/>
                    <a:pt x="753281" y="2380568"/>
                    <a:pt x="645994" y="2417862"/>
                  </a:cubicBezTo>
                  <a:cubicBezTo>
                    <a:pt x="512847" y="2462477"/>
                    <a:pt x="311943" y="2397301"/>
                    <a:pt x="186586" y="2417862"/>
                  </a:cubicBezTo>
                  <a:cubicBezTo>
                    <a:pt x="100078" y="2441610"/>
                    <a:pt x="7319" y="2304319"/>
                    <a:pt x="0" y="2231275"/>
                  </a:cubicBezTo>
                  <a:cubicBezTo>
                    <a:pt x="25421" y="2157648"/>
                    <a:pt x="43965" y="2047901"/>
                    <a:pt x="0" y="1898282"/>
                  </a:cubicBezTo>
                  <a:cubicBezTo>
                    <a:pt x="-13964" y="1763084"/>
                    <a:pt x="30048" y="1735028"/>
                    <a:pt x="0" y="1647077"/>
                  </a:cubicBezTo>
                  <a:cubicBezTo>
                    <a:pt x="5705" y="1546145"/>
                    <a:pt x="12272" y="1509308"/>
                    <a:pt x="0" y="1416320"/>
                  </a:cubicBezTo>
                  <a:cubicBezTo>
                    <a:pt x="-4341" y="1312403"/>
                    <a:pt x="-17011" y="1185770"/>
                    <a:pt x="0" y="1124222"/>
                  </a:cubicBezTo>
                  <a:cubicBezTo>
                    <a:pt x="-53146" y="1020427"/>
                    <a:pt x="51070" y="935868"/>
                    <a:pt x="0" y="791229"/>
                  </a:cubicBezTo>
                  <a:cubicBezTo>
                    <a:pt x="-33145" y="666100"/>
                    <a:pt x="43856" y="621977"/>
                    <a:pt x="0" y="560471"/>
                  </a:cubicBezTo>
                  <a:cubicBezTo>
                    <a:pt x="-3367" y="496846"/>
                    <a:pt x="15285" y="392178"/>
                    <a:pt x="0" y="186586"/>
                  </a:cubicBezTo>
                  <a:close/>
                </a:path>
                <a:path w="6936152" h="2417862" stroke="0" extrusionOk="0">
                  <a:moveTo>
                    <a:pt x="0" y="186586"/>
                  </a:moveTo>
                  <a:cubicBezTo>
                    <a:pt x="21256" y="87278"/>
                    <a:pt x="107605" y="-38118"/>
                    <a:pt x="186586" y="0"/>
                  </a:cubicBezTo>
                  <a:cubicBezTo>
                    <a:pt x="230075" y="400"/>
                    <a:pt x="243117" y="7010"/>
                    <a:pt x="288014" y="0"/>
                  </a:cubicBezTo>
                  <a:cubicBezTo>
                    <a:pt x="319192" y="-16538"/>
                    <a:pt x="367668" y="14182"/>
                    <a:pt x="389441" y="0"/>
                  </a:cubicBezTo>
                  <a:cubicBezTo>
                    <a:pt x="417134" y="-2716"/>
                    <a:pt x="465627" y="11144"/>
                    <a:pt x="490869" y="0"/>
                  </a:cubicBezTo>
                  <a:cubicBezTo>
                    <a:pt x="517704" y="-17184"/>
                    <a:pt x="568762" y="11059"/>
                    <a:pt x="592297" y="0"/>
                  </a:cubicBezTo>
                  <a:cubicBezTo>
                    <a:pt x="641641" y="-12565"/>
                    <a:pt x="848044" y="4527"/>
                    <a:pt x="890614" y="0"/>
                  </a:cubicBezTo>
                  <a:cubicBezTo>
                    <a:pt x="985255" y="23307"/>
                    <a:pt x="1205182" y="20282"/>
                    <a:pt x="1320191" y="0"/>
                  </a:cubicBezTo>
                  <a:cubicBezTo>
                    <a:pt x="1439145" y="-45327"/>
                    <a:pt x="1472993" y="6979"/>
                    <a:pt x="1552879" y="0"/>
                  </a:cubicBezTo>
                  <a:cubicBezTo>
                    <a:pt x="1607508" y="6983"/>
                    <a:pt x="1687737" y="35904"/>
                    <a:pt x="1851196" y="0"/>
                  </a:cubicBezTo>
                  <a:cubicBezTo>
                    <a:pt x="1967612" y="-20400"/>
                    <a:pt x="1983758" y="-169"/>
                    <a:pt x="2083883" y="0"/>
                  </a:cubicBezTo>
                  <a:cubicBezTo>
                    <a:pt x="2182946" y="-20236"/>
                    <a:pt x="2195027" y="5366"/>
                    <a:pt x="2250941" y="0"/>
                  </a:cubicBezTo>
                  <a:cubicBezTo>
                    <a:pt x="2304061" y="-5780"/>
                    <a:pt x="2333479" y="1060"/>
                    <a:pt x="2417999" y="0"/>
                  </a:cubicBezTo>
                  <a:cubicBezTo>
                    <a:pt x="2525304" y="-883"/>
                    <a:pt x="2544665" y="40624"/>
                    <a:pt x="2650686" y="0"/>
                  </a:cubicBezTo>
                  <a:cubicBezTo>
                    <a:pt x="2758859" y="-24228"/>
                    <a:pt x="2781961" y="15252"/>
                    <a:pt x="2883373" y="0"/>
                  </a:cubicBezTo>
                  <a:cubicBezTo>
                    <a:pt x="3005660" y="-8069"/>
                    <a:pt x="3017089" y="3411"/>
                    <a:pt x="3116061" y="0"/>
                  </a:cubicBezTo>
                  <a:cubicBezTo>
                    <a:pt x="3229987" y="-8268"/>
                    <a:pt x="3283418" y="25312"/>
                    <a:pt x="3348748" y="0"/>
                  </a:cubicBezTo>
                  <a:cubicBezTo>
                    <a:pt x="3454573" y="-16950"/>
                    <a:pt x="3528365" y="45126"/>
                    <a:pt x="3581436" y="0"/>
                  </a:cubicBezTo>
                  <a:cubicBezTo>
                    <a:pt x="3625205" y="-26342"/>
                    <a:pt x="3728448" y="41468"/>
                    <a:pt x="3814123" y="0"/>
                  </a:cubicBezTo>
                  <a:cubicBezTo>
                    <a:pt x="3919675" y="-5675"/>
                    <a:pt x="3927517" y="20953"/>
                    <a:pt x="4046811" y="0"/>
                  </a:cubicBezTo>
                  <a:cubicBezTo>
                    <a:pt x="4149770" y="4668"/>
                    <a:pt x="4218771" y="-6506"/>
                    <a:pt x="4279498" y="0"/>
                  </a:cubicBezTo>
                  <a:cubicBezTo>
                    <a:pt x="4329268" y="-41728"/>
                    <a:pt x="4466364" y="-36137"/>
                    <a:pt x="4709075" y="0"/>
                  </a:cubicBezTo>
                  <a:cubicBezTo>
                    <a:pt x="4919987" y="-25400"/>
                    <a:pt x="4767448" y="12465"/>
                    <a:pt x="4876133" y="0"/>
                  </a:cubicBezTo>
                  <a:cubicBezTo>
                    <a:pt x="4961608" y="-4098"/>
                    <a:pt x="4986587" y="-2307"/>
                    <a:pt x="5043190" y="0"/>
                  </a:cubicBezTo>
                  <a:cubicBezTo>
                    <a:pt x="5084158" y="29167"/>
                    <a:pt x="5215572" y="53629"/>
                    <a:pt x="5341507" y="0"/>
                  </a:cubicBezTo>
                  <a:cubicBezTo>
                    <a:pt x="5512465" y="-29154"/>
                    <a:pt x="5539497" y="61074"/>
                    <a:pt x="5705454" y="0"/>
                  </a:cubicBezTo>
                  <a:cubicBezTo>
                    <a:pt x="5860614" y="-35339"/>
                    <a:pt x="5777893" y="-10462"/>
                    <a:pt x="5806882" y="0"/>
                  </a:cubicBezTo>
                  <a:cubicBezTo>
                    <a:pt x="5818791" y="20729"/>
                    <a:pt x="5934639" y="19391"/>
                    <a:pt x="5973940" y="0"/>
                  </a:cubicBezTo>
                  <a:cubicBezTo>
                    <a:pt x="6060475" y="8141"/>
                    <a:pt x="6217291" y="4893"/>
                    <a:pt x="6337887" y="0"/>
                  </a:cubicBezTo>
                  <a:cubicBezTo>
                    <a:pt x="6496475" y="9503"/>
                    <a:pt x="6597793" y="30750"/>
                    <a:pt x="6749565" y="0"/>
                  </a:cubicBezTo>
                  <a:cubicBezTo>
                    <a:pt x="6845575" y="46763"/>
                    <a:pt x="6890816" y="81108"/>
                    <a:pt x="6936151" y="186586"/>
                  </a:cubicBezTo>
                  <a:cubicBezTo>
                    <a:pt x="6940642" y="239459"/>
                    <a:pt x="6940699" y="335872"/>
                    <a:pt x="6936151" y="458237"/>
                  </a:cubicBezTo>
                  <a:cubicBezTo>
                    <a:pt x="6947261" y="593483"/>
                    <a:pt x="6912670" y="680315"/>
                    <a:pt x="6936151" y="729889"/>
                  </a:cubicBezTo>
                  <a:cubicBezTo>
                    <a:pt x="6930933" y="775872"/>
                    <a:pt x="6942139" y="912597"/>
                    <a:pt x="6936151" y="981093"/>
                  </a:cubicBezTo>
                  <a:cubicBezTo>
                    <a:pt x="6936533" y="1094723"/>
                    <a:pt x="6935497" y="1189456"/>
                    <a:pt x="6936151" y="1314086"/>
                  </a:cubicBezTo>
                  <a:cubicBezTo>
                    <a:pt x="6929663" y="1463589"/>
                    <a:pt x="6914771" y="1478579"/>
                    <a:pt x="6936151" y="1565290"/>
                  </a:cubicBezTo>
                  <a:cubicBezTo>
                    <a:pt x="6945138" y="1679562"/>
                    <a:pt x="6883473" y="1771242"/>
                    <a:pt x="6936151" y="1877835"/>
                  </a:cubicBezTo>
                  <a:cubicBezTo>
                    <a:pt x="6908954" y="1982705"/>
                    <a:pt x="6905678" y="2121030"/>
                    <a:pt x="6936151" y="2231275"/>
                  </a:cubicBezTo>
                  <a:cubicBezTo>
                    <a:pt x="6966555" y="2356228"/>
                    <a:pt x="6811168" y="2393636"/>
                    <a:pt x="6749565" y="2417862"/>
                  </a:cubicBezTo>
                  <a:cubicBezTo>
                    <a:pt x="6610145" y="2499683"/>
                    <a:pt x="6537256" y="2429912"/>
                    <a:pt x="6319988" y="2417862"/>
                  </a:cubicBezTo>
                  <a:cubicBezTo>
                    <a:pt x="6123558" y="2430594"/>
                    <a:pt x="6113858" y="2366906"/>
                    <a:pt x="5956041" y="2417862"/>
                  </a:cubicBezTo>
                  <a:cubicBezTo>
                    <a:pt x="5815442" y="2461768"/>
                    <a:pt x="5759106" y="2425620"/>
                    <a:pt x="5592094" y="2417862"/>
                  </a:cubicBezTo>
                  <a:cubicBezTo>
                    <a:pt x="5466190" y="2369623"/>
                    <a:pt x="5354409" y="2412256"/>
                    <a:pt x="5228147" y="2417862"/>
                  </a:cubicBezTo>
                  <a:cubicBezTo>
                    <a:pt x="5093058" y="2441960"/>
                    <a:pt x="5030686" y="2412043"/>
                    <a:pt x="4995459" y="2417862"/>
                  </a:cubicBezTo>
                  <a:cubicBezTo>
                    <a:pt x="4923510" y="2424368"/>
                    <a:pt x="4862887" y="2425866"/>
                    <a:pt x="4762772" y="2417862"/>
                  </a:cubicBezTo>
                  <a:cubicBezTo>
                    <a:pt x="4658439" y="2421500"/>
                    <a:pt x="4438846" y="2392192"/>
                    <a:pt x="4333195" y="2417862"/>
                  </a:cubicBezTo>
                  <a:cubicBezTo>
                    <a:pt x="4127577" y="2444632"/>
                    <a:pt x="4230228" y="2425738"/>
                    <a:pt x="4166138" y="2417862"/>
                  </a:cubicBezTo>
                  <a:cubicBezTo>
                    <a:pt x="4119410" y="2407054"/>
                    <a:pt x="3987305" y="2457398"/>
                    <a:pt x="3867820" y="2417862"/>
                  </a:cubicBezTo>
                  <a:cubicBezTo>
                    <a:pt x="3764833" y="2416078"/>
                    <a:pt x="3775709" y="2420410"/>
                    <a:pt x="3700763" y="2417862"/>
                  </a:cubicBezTo>
                  <a:cubicBezTo>
                    <a:pt x="3582480" y="2417604"/>
                    <a:pt x="3458439" y="2362337"/>
                    <a:pt x="3271186" y="2417862"/>
                  </a:cubicBezTo>
                  <a:cubicBezTo>
                    <a:pt x="3100427" y="2432081"/>
                    <a:pt x="3103936" y="2399494"/>
                    <a:pt x="2972869" y="2417862"/>
                  </a:cubicBezTo>
                  <a:cubicBezTo>
                    <a:pt x="2811214" y="2401017"/>
                    <a:pt x="2690367" y="2356987"/>
                    <a:pt x="2543292" y="2417862"/>
                  </a:cubicBezTo>
                  <a:cubicBezTo>
                    <a:pt x="2333624" y="2440247"/>
                    <a:pt x="2407144" y="2398558"/>
                    <a:pt x="2376234" y="2417862"/>
                  </a:cubicBezTo>
                  <a:cubicBezTo>
                    <a:pt x="2313233" y="2405354"/>
                    <a:pt x="2154478" y="2406012"/>
                    <a:pt x="2012287" y="2417862"/>
                  </a:cubicBezTo>
                  <a:cubicBezTo>
                    <a:pt x="1909669" y="2422274"/>
                    <a:pt x="1876618" y="2393054"/>
                    <a:pt x="1779600" y="2417862"/>
                  </a:cubicBezTo>
                  <a:cubicBezTo>
                    <a:pt x="1701667" y="2449932"/>
                    <a:pt x="1540213" y="2389093"/>
                    <a:pt x="1415653" y="2417862"/>
                  </a:cubicBezTo>
                  <a:cubicBezTo>
                    <a:pt x="1292912" y="2425800"/>
                    <a:pt x="1160257" y="2432176"/>
                    <a:pt x="1051706" y="2417862"/>
                  </a:cubicBezTo>
                  <a:cubicBezTo>
                    <a:pt x="921212" y="2439254"/>
                    <a:pt x="990485" y="2425360"/>
                    <a:pt x="950278" y="2417862"/>
                  </a:cubicBezTo>
                  <a:cubicBezTo>
                    <a:pt x="938036" y="2405031"/>
                    <a:pt x="792095" y="2393396"/>
                    <a:pt x="717590" y="2417862"/>
                  </a:cubicBezTo>
                  <a:cubicBezTo>
                    <a:pt x="623285" y="2453563"/>
                    <a:pt x="583483" y="2401236"/>
                    <a:pt x="484903" y="2417862"/>
                  </a:cubicBezTo>
                  <a:cubicBezTo>
                    <a:pt x="433413" y="2435655"/>
                    <a:pt x="339550" y="2379946"/>
                    <a:pt x="186586" y="2417862"/>
                  </a:cubicBezTo>
                  <a:cubicBezTo>
                    <a:pt x="95480" y="2464850"/>
                    <a:pt x="46120" y="2316062"/>
                    <a:pt x="0" y="2231275"/>
                  </a:cubicBezTo>
                  <a:cubicBezTo>
                    <a:pt x="-2507" y="2090843"/>
                    <a:pt x="-235" y="2039348"/>
                    <a:pt x="0" y="1918729"/>
                  </a:cubicBezTo>
                  <a:cubicBezTo>
                    <a:pt x="-8890" y="1795306"/>
                    <a:pt x="8584" y="1804662"/>
                    <a:pt x="0" y="1687972"/>
                  </a:cubicBezTo>
                  <a:cubicBezTo>
                    <a:pt x="-5161" y="1588077"/>
                    <a:pt x="6868" y="1543154"/>
                    <a:pt x="0" y="1436767"/>
                  </a:cubicBezTo>
                  <a:cubicBezTo>
                    <a:pt x="-8581" y="1326561"/>
                    <a:pt x="17134" y="1231982"/>
                    <a:pt x="0" y="1124222"/>
                  </a:cubicBezTo>
                  <a:cubicBezTo>
                    <a:pt x="-27131" y="991402"/>
                    <a:pt x="29687" y="985605"/>
                    <a:pt x="0" y="893464"/>
                  </a:cubicBezTo>
                  <a:cubicBezTo>
                    <a:pt x="-19276" y="788415"/>
                    <a:pt x="45706" y="736642"/>
                    <a:pt x="0" y="601366"/>
                  </a:cubicBezTo>
                  <a:cubicBezTo>
                    <a:pt x="-38431" y="483458"/>
                    <a:pt x="41102" y="418582"/>
                    <a:pt x="0" y="186586"/>
                  </a:cubicBezTo>
                  <a:close/>
                </a:path>
                <a:path w="6936152" h="2417862" fill="none" stroke="0" extrusionOk="0">
                  <a:moveTo>
                    <a:pt x="0" y="186586"/>
                  </a:moveTo>
                  <a:cubicBezTo>
                    <a:pt x="8871" y="69901"/>
                    <a:pt x="58433" y="33112"/>
                    <a:pt x="186586" y="0"/>
                  </a:cubicBezTo>
                  <a:cubicBezTo>
                    <a:pt x="265848" y="-5335"/>
                    <a:pt x="311130" y="19276"/>
                    <a:pt x="419273" y="0"/>
                  </a:cubicBezTo>
                  <a:cubicBezTo>
                    <a:pt x="506933" y="32416"/>
                    <a:pt x="642898" y="12347"/>
                    <a:pt x="783220" y="0"/>
                  </a:cubicBezTo>
                  <a:cubicBezTo>
                    <a:pt x="911389" y="-24479"/>
                    <a:pt x="1001135" y="41673"/>
                    <a:pt x="1147167" y="0"/>
                  </a:cubicBezTo>
                  <a:cubicBezTo>
                    <a:pt x="1287704" y="-15126"/>
                    <a:pt x="1265570" y="5458"/>
                    <a:pt x="1314225" y="0"/>
                  </a:cubicBezTo>
                  <a:cubicBezTo>
                    <a:pt x="1357570" y="-24631"/>
                    <a:pt x="1387402" y="7173"/>
                    <a:pt x="1415653" y="0"/>
                  </a:cubicBezTo>
                  <a:cubicBezTo>
                    <a:pt x="1450996" y="-3100"/>
                    <a:pt x="1643352" y="38551"/>
                    <a:pt x="1713970" y="0"/>
                  </a:cubicBezTo>
                  <a:cubicBezTo>
                    <a:pt x="1825436" y="-30979"/>
                    <a:pt x="1790734" y="17266"/>
                    <a:pt x="1815398" y="0"/>
                  </a:cubicBezTo>
                  <a:cubicBezTo>
                    <a:pt x="1859748" y="-43304"/>
                    <a:pt x="1972115" y="5025"/>
                    <a:pt x="2113715" y="0"/>
                  </a:cubicBezTo>
                  <a:cubicBezTo>
                    <a:pt x="2219796" y="-20016"/>
                    <a:pt x="2349224" y="26087"/>
                    <a:pt x="2543292" y="0"/>
                  </a:cubicBezTo>
                  <a:cubicBezTo>
                    <a:pt x="2680246" y="-49139"/>
                    <a:pt x="2672216" y="16222"/>
                    <a:pt x="2775979" y="0"/>
                  </a:cubicBezTo>
                  <a:cubicBezTo>
                    <a:pt x="2856267" y="-21308"/>
                    <a:pt x="2897782" y="29998"/>
                    <a:pt x="2943037" y="0"/>
                  </a:cubicBezTo>
                  <a:cubicBezTo>
                    <a:pt x="2977524" y="-8330"/>
                    <a:pt x="3294281" y="40171"/>
                    <a:pt x="3372614" y="0"/>
                  </a:cubicBezTo>
                  <a:cubicBezTo>
                    <a:pt x="3499422" y="-42746"/>
                    <a:pt x="3620504" y="41700"/>
                    <a:pt x="3736561" y="0"/>
                  </a:cubicBezTo>
                  <a:cubicBezTo>
                    <a:pt x="3873507" y="-28641"/>
                    <a:pt x="3968837" y="50220"/>
                    <a:pt x="4034878" y="0"/>
                  </a:cubicBezTo>
                  <a:cubicBezTo>
                    <a:pt x="4120869" y="-74627"/>
                    <a:pt x="4280656" y="45019"/>
                    <a:pt x="4398825" y="0"/>
                  </a:cubicBezTo>
                  <a:cubicBezTo>
                    <a:pt x="4543329" y="-30217"/>
                    <a:pt x="4604934" y="15095"/>
                    <a:pt x="4697142" y="0"/>
                  </a:cubicBezTo>
                  <a:cubicBezTo>
                    <a:pt x="4767307" y="-19060"/>
                    <a:pt x="4881972" y="18528"/>
                    <a:pt x="4929830" y="0"/>
                  </a:cubicBezTo>
                  <a:cubicBezTo>
                    <a:pt x="5001700" y="-21"/>
                    <a:pt x="5173994" y="21868"/>
                    <a:pt x="5293777" y="0"/>
                  </a:cubicBezTo>
                  <a:cubicBezTo>
                    <a:pt x="5417651" y="-20186"/>
                    <a:pt x="5380310" y="19295"/>
                    <a:pt x="5460834" y="0"/>
                  </a:cubicBezTo>
                  <a:cubicBezTo>
                    <a:pt x="5569435" y="-6580"/>
                    <a:pt x="5661245" y="37929"/>
                    <a:pt x="5890411" y="0"/>
                  </a:cubicBezTo>
                  <a:cubicBezTo>
                    <a:pt x="6105027" y="-3052"/>
                    <a:pt x="6127852" y="23702"/>
                    <a:pt x="6319988" y="0"/>
                  </a:cubicBezTo>
                  <a:cubicBezTo>
                    <a:pt x="6528492" y="-13010"/>
                    <a:pt x="6629215" y="51434"/>
                    <a:pt x="6749565" y="0"/>
                  </a:cubicBezTo>
                  <a:cubicBezTo>
                    <a:pt x="6816114" y="-9497"/>
                    <a:pt x="6932367" y="118813"/>
                    <a:pt x="6936151" y="186586"/>
                  </a:cubicBezTo>
                  <a:cubicBezTo>
                    <a:pt x="6952207" y="313010"/>
                    <a:pt x="6881824" y="359654"/>
                    <a:pt x="6936151" y="458237"/>
                  </a:cubicBezTo>
                  <a:cubicBezTo>
                    <a:pt x="6971288" y="563363"/>
                    <a:pt x="6926595" y="649323"/>
                    <a:pt x="6936151" y="729889"/>
                  </a:cubicBezTo>
                  <a:cubicBezTo>
                    <a:pt x="6974041" y="799635"/>
                    <a:pt x="6909047" y="919569"/>
                    <a:pt x="6936151" y="981093"/>
                  </a:cubicBezTo>
                  <a:cubicBezTo>
                    <a:pt x="6934709" y="1057642"/>
                    <a:pt x="6897103" y="1164393"/>
                    <a:pt x="6936151" y="1293639"/>
                  </a:cubicBezTo>
                  <a:cubicBezTo>
                    <a:pt x="6974279" y="1432804"/>
                    <a:pt x="6919745" y="1475688"/>
                    <a:pt x="6936151" y="1565290"/>
                  </a:cubicBezTo>
                  <a:cubicBezTo>
                    <a:pt x="6951020" y="1667102"/>
                    <a:pt x="6922332" y="1723188"/>
                    <a:pt x="6936151" y="1816495"/>
                  </a:cubicBezTo>
                  <a:cubicBezTo>
                    <a:pt x="6989669" y="1879055"/>
                    <a:pt x="6906577" y="2133853"/>
                    <a:pt x="6936151" y="2231275"/>
                  </a:cubicBezTo>
                  <a:cubicBezTo>
                    <a:pt x="6933709" y="2346827"/>
                    <a:pt x="6855273" y="2482495"/>
                    <a:pt x="6749565" y="2417862"/>
                  </a:cubicBezTo>
                  <a:cubicBezTo>
                    <a:pt x="6709613" y="2406517"/>
                    <a:pt x="6592838" y="2413785"/>
                    <a:pt x="6516877" y="2417862"/>
                  </a:cubicBezTo>
                  <a:cubicBezTo>
                    <a:pt x="6422597" y="2419457"/>
                    <a:pt x="6380929" y="2407059"/>
                    <a:pt x="6349820" y="2417862"/>
                  </a:cubicBezTo>
                  <a:cubicBezTo>
                    <a:pt x="6297006" y="2453792"/>
                    <a:pt x="6001809" y="2371002"/>
                    <a:pt x="5920243" y="2417862"/>
                  </a:cubicBezTo>
                  <a:cubicBezTo>
                    <a:pt x="5804890" y="2449604"/>
                    <a:pt x="5866454" y="2421239"/>
                    <a:pt x="5818815" y="2417862"/>
                  </a:cubicBezTo>
                  <a:cubicBezTo>
                    <a:pt x="5772400" y="2421164"/>
                    <a:pt x="5753842" y="2412131"/>
                    <a:pt x="5717387" y="2417862"/>
                  </a:cubicBezTo>
                  <a:cubicBezTo>
                    <a:pt x="5717210" y="2421251"/>
                    <a:pt x="5542991" y="2366702"/>
                    <a:pt x="5287810" y="2417862"/>
                  </a:cubicBezTo>
                  <a:cubicBezTo>
                    <a:pt x="5091564" y="2410637"/>
                    <a:pt x="5023124" y="2408713"/>
                    <a:pt x="4858234" y="2417862"/>
                  </a:cubicBezTo>
                  <a:cubicBezTo>
                    <a:pt x="4684998" y="2437010"/>
                    <a:pt x="4659773" y="2370291"/>
                    <a:pt x="4494287" y="2417862"/>
                  </a:cubicBezTo>
                  <a:cubicBezTo>
                    <a:pt x="4324053" y="2462984"/>
                    <a:pt x="4214610" y="2365972"/>
                    <a:pt x="4130339" y="2417862"/>
                  </a:cubicBezTo>
                  <a:cubicBezTo>
                    <a:pt x="4046583" y="2459183"/>
                    <a:pt x="4062628" y="2410998"/>
                    <a:pt x="4028912" y="2417862"/>
                  </a:cubicBezTo>
                  <a:cubicBezTo>
                    <a:pt x="3990660" y="2429255"/>
                    <a:pt x="3966433" y="2394476"/>
                    <a:pt x="3927484" y="2417862"/>
                  </a:cubicBezTo>
                  <a:cubicBezTo>
                    <a:pt x="3869011" y="2448066"/>
                    <a:pt x="3782603" y="2404958"/>
                    <a:pt x="3694796" y="2417862"/>
                  </a:cubicBezTo>
                  <a:cubicBezTo>
                    <a:pt x="3617301" y="2425747"/>
                    <a:pt x="3354136" y="2385367"/>
                    <a:pt x="3265220" y="2417862"/>
                  </a:cubicBezTo>
                  <a:cubicBezTo>
                    <a:pt x="3181242" y="2424018"/>
                    <a:pt x="3075005" y="2396690"/>
                    <a:pt x="2901273" y="2417862"/>
                  </a:cubicBezTo>
                  <a:cubicBezTo>
                    <a:pt x="2766870" y="2453324"/>
                    <a:pt x="2597276" y="2376324"/>
                    <a:pt x="2471696" y="2417862"/>
                  </a:cubicBezTo>
                  <a:cubicBezTo>
                    <a:pt x="2326684" y="2457992"/>
                    <a:pt x="2222108" y="2401369"/>
                    <a:pt x="2107749" y="2417862"/>
                  </a:cubicBezTo>
                  <a:cubicBezTo>
                    <a:pt x="2049098" y="2431888"/>
                    <a:pt x="1762307" y="2347080"/>
                    <a:pt x="1678172" y="2417862"/>
                  </a:cubicBezTo>
                  <a:cubicBezTo>
                    <a:pt x="1566920" y="2461603"/>
                    <a:pt x="1476095" y="2433513"/>
                    <a:pt x="1379855" y="2417862"/>
                  </a:cubicBezTo>
                  <a:cubicBezTo>
                    <a:pt x="1294588" y="2426241"/>
                    <a:pt x="1215439" y="2404356"/>
                    <a:pt x="1147167" y="2417862"/>
                  </a:cubicBezTo>
                  <a:cubicBezTo>
                    <a:pt x="1082619" y="2420682"/>
                    <a:pt x="1084548" y="2401319"/>
                    <a:pt x="1045739" y="2417862"/>
                  </a:cubicBezTo>
                  <a:cubicBezTo>
                    <a:pt x="1005541" y="2433116"/>
                    <a:pt x="997514" y="2411003"/>
                    <a:pt x="944312" y="2417862"/>
                  </a:cubicBezTo>
                  <a:cubicBezTo>
                    <a:pt x="889676" y="2462639"/>
                    <a:pt x="774869" y="2374752"/>
                    <a:pt x="645994" y="2417862"/>
                  </a:cubicBezTo>
                  <a:cubicBezTo>
                    <a:pt x="507809" y="2418484"/>
                    <a:pt x="274772" y="2420205"/>
                    <a:pt x="186586" y="2417862"/>
                  </a:cubicBezTo>
                  <a:cubicBezTo>
                    <a:pt x="96596" y="2412957"/>
                    <a:pt x="-31022" y="2316972"/>
                    <a:pt x="0" y="2231275"/>
                  </a:cubicBezTo>
                  <a:cubicBezTo>
                    <a:pt x="-3829" y="2132967"/>
                    <a:pt x="-8091" y="2044266"/>
                    <a:pt x="0" y="1898282"/>
                  </a:cubicBezTo>
                  <a:cubicBezTo>
                    <a:pt x="-16991" y="1777571"/>
                    <a:pt x="6408" y="1741467"/>
                    <a:pt x="0" y="1647077"/>
                  </a:cubicBezTo>
                  <a:cubicBezTo>
                    <a:pt x="-14694" y="1554041"/>
                    <a:pt x="-1233" y="1507356"/>
                    <a:pt x="0" y="1416320"/>
                  </a:cubicBezTo>
                  <a:cubicBezTo>
                    <a:pt x="-16090" y="1318121"/>
                    <a:pt x="1551" y="1176822"/>
                    <a:pt x="0" y="1124222"/>
                  </a:cubicBezTo>
                  <a:cubicBezTo>
                    <a:pt x="1730" y="1077322"/>
                    <a:pt x="31002" y="917394"/>
                    <a:pt x="0" y="791229"/>
                  </a:cubicBezTo>
                  <a:cubicBezTo>
                    <a:pt x="-17874" y="625601"/>
                    <a:pt x="22786" y="633392"/>
                    <a:pt x="0" y="560471"/>
                  </a:cubicBezTo>
                  <a:cubicBezTo>
                    <a:pt x="-58202" y="465699"/>
                    <a:pt x="23874" y="330503"/>
                    <a:pt x="0" y="186586"/>
                  </a:cubicBezTo>
                  <a:close/>
                </a:path>
                <a:path w="6936152" h="2417862" fill="none" stroke="0" extrusionOk="0">
                  <a:moveTo>
                    <a:pt x="0" y="186586"/>
                  </a:moveTo>
                  <a:cubicBezTo>
                    <a:pt x="15864" y="52697"/>
                    <a:pt x="47725" y="33650"/>
                    <a:pt x="186586" y="0"/>
                  </a:cubicBezTo>
                  <a:cubicBezTo>
                    <a:pt x="263297" y="-21647"/>
                    <a:pt x="315924" y="11903"/>
                    <a:pt x="419273" y="0"/>
                  </a:cubicBezTo>
                  <a:cubicBezTo>
                    <a:pt x="518573" y="16861"/>
                    <a:pt x="637666" y="21995"/>
                    <a:pt x="783220" y="0"/>
                  </a:cubicBezTo>
                  <a:cubicBezTo>
                    <a:pt x="904218" y="-15011"/>
                    <a:pt x="998232" y="55504"/>
                    <a:pt x="1147167" y="0"/>
                  </a:cubicBezTo>
                  <a:cubicBezTo>
                    <a:pt x="1279026" y="-15318"/>
                    <a:pt x="1272888" y="12127"/>
                    <a:pt x="1314225" y="0"/>
                  </a:cubicBezTo>
                  <a:cubicBezTo>
                    <a:pt x="1361664" y="-15608"/>
                    <a:pt x="1392664" y="1399"/>
                    <a:pt x="1415653" y="0"/>
                  </a:cubicBezTo>
                  <a:cubicBezTo>
                    <a:pt x="1441281" y="13517"/>
                    <a:pt x="1625631" y="40624"/>
                    <a:pt x="1713970" y="0"/>
                  </a:cubicBezTo>
                  <a:cubicBezTo>
                    <a:pt x="1824317" y="-26764"/>
                    <a:pt x="1795310" y="9837"/>
                    <a:pt x="1815398" y="0"/>
                  </a:cubicBezTo>
                  <a:cubicBezTo>
                    <a:pt x="1873250" y="13992"/>
                    <a:pt x="1985398" y="21269"/>
                    <a:pt x="2113715" y="0"/>
                  </a:cubicBezTo>
                  <a:cubicBezTo>
                    <a:pt x="2227656" y="-10301"/>
                    <a:pt x="2377217" y="-14073"/>
                    <a:pt x="2543292" y="0"/>
                  </a:cubicBezTo>
                  <a:cubicBezTo>
                    <a:pt x="2691728" y="-45168"/>
                    <a:pt x="2685641" y="6032"/>
                    <a:pt x="2775979" y="0"/>
                  </a:cubicBezTo>
                  <a:cubicBezTo>
                    <a:pt x="2855114" y="-17991"/>
                    <a:pt x="2896421" y="27175"/>
                    <a:pt x="2943037" y="0"/>
                  </a:cubicBezTo>
                  <a:cubicBezTo>
                    <a:pt x="3002378" y="-8520"/>
                    <a:pt x="3258360" y="37225"/>
                    <a:pt x="3372614" y="0"/>
                  </a:cubicBezTo>
                  <a:cubicBezTo>
                    <a:pt x="3487042" y="-63001"/>
                    <a:pt x="3610274" y="39203"/>
                    <a:pt x="3736561" y="0"/>
                  </a:cubicBezTo>
                  <a:cubicBezTo>
                    <a:pt x="3850529" y="-43575"/>
                    <a:pt x="3977217" y="23745"/>
                    <a:pt x="4034878" y="0"/>
                  </a:cubicBezTo>
                  <a:cubicBezTo>
                    <a:pt x="4157919" y="-53354"/>
                    <a:pt x="4246733" y="19212"/>
                    <a:pt x="4398825" y="0"/>
                  </a:cubicBezTo>
                  <a:cubicBezTo>
                    <a:pt x="4538154" y="-27219"/>
                    <a:pt x="4601599" y="-6653"/>
                    <a:pt x="4697142" y="0"/>
                  </a:cubicBezTo>
                  <a:cubicBezTo>
                    <a:pt x="4782353" y="-22296"/>
                    <a:pt x="4873395" y="18301"/>
                    <a:pt x="4929830" y="0"/>
                  </a:cubicBezTo>
                  <a:cubicBezTo>
                    <a:pt x="4936512" y="-26682"/>
                    <a:pt x="5145885" y="-13366"/>
                    <a:pt x="5293777" y="0"/>
                  </a:cubicBezTo>
                  <a:cubicBezTo>
                    <a:pt x="5421089" y="-9613"/>
                    <a:pt x="5380294" y="29994"/>
                    <a:pt x="5460834" y="0"/>
                  </a:cubicBezTo>
                  <a:cubicBezTo>
                    <a:pt x="5584116" y="14187"/>
                    <a:pt x="5667343" y="26448"/>
                    <a:pt x="5890411" y="0"/>
                  </a:cubicBezTo>
                  <a:cubicBezTo>
                    <a:pt x="6085454" y="-20107"/>
                    <a:pt x="6142091" y="34557"/>
                    <a:pt x="6319988" y="0"/>
                  </a:cubicBezTo>
                  <a:cubicBezTo>
                    <a:pt x="6467517" y="-9902"/>
                    <a:pt x="6631521" y="39228"/>
                    <a:pt x="6749565" y="0"/>
                  </a:cubicBezTo>
                  <a:cubicBezTo>
                    <a:pt x="6801545" y="-19314"/>
                    <a:pt x="6921002" y="89173"/>
                    <a:pt x="6936151" y="186586"/>
                  </a:cubicBezTo>
                  <a:cubicBezTo>
                    <a:pt x="6964032" y="300332"/>
                    <a:pt x="6904121" y="361587"/>
                    <a:pt x="6936151" y="458237"/>
                  </a:cubicBezTo>
                  <a:cubicBezTo>
                    <a:pt x="6978351" y="585417"/>
                    <a:pt x="6928667" y="661020"/>
                    <a:pt x="6936151" y="729889"/>
                  </a:cubicBezTo>
                  <a:cubicBezTo>
                    <a:pt x="6941303" y="799106"/>
                    <a:pt x="6945126" y="907423"/>
                    <a:pt x="6936151" y="981093"/>
                  </a:cubicBezTo>
                  <a:cubicBezTo>
                    <a:pt x="6945341" y="1068232"/>
                    <a:pt x="6906986" y="1157654"/>
                    <a:pt x="6936151" y="1293639"/>
                  </a:cubicBezTo>
                  <a:cubicBezTo>
                    <a:pt x="6963004" y="1423837"/>
                    <a:pt x="6910097" y="1489083"/>
                    <a:pt x="6936151" y="1565290"/>
                  </a:cubicBezTo>
                  <a:cubicBezTo>
                    <a:pt x="6943324" y="1657756"/>
                    <a:pt x="6925215" y="1717050"/>
                    <a:pt x="6936151" y="1816495"/>
                  </a:cubicBezTo>
                  <a:cubicBezTo>
                    <a:pt x="6960061" y="1921110"/>
                    <a:pt x="6892618" y="2137780"/>
                    <a:pt x="6936151" y="2231275"/>
                  </a:cubicBezTo>
                  <a:cubicBezTo>
                    <a:pt x="6930083" y="2345790"/>
                    <a:pt x="6819558" y="2497320"/>
                    <a:pt x="6749565" y="2417862"/>
                  </a:cubicBezTo>
                  <a:cubicBezTo>
                    <a:pt x="6689935" y="2416461"/>
                    <a:pt x="6617404" y="2406647"/>
                    <a:pt x="6516877" y="2417862"/>
                  </a:cubicBezTo>
                  <a:cubicBezTo>
                    <a:pt x="6415599" y="2418667"/>
                    <a:pt x="6389625" y="2392598"/>
                    <a:pt x="6349820" y="2417862"/>
                  </a:cubicBezTo>
                  <a:cubicBezTo>
                    <a:pt x="6345988" y="2441670"/>
                    <a:pt x="6043340" y="2338388"/>
                    <a:pt x="5920243" y="2417862"/>
                  </a:cubicBezTo>
                  <a:cubicBezTo>
                    <a:pt x="5792723" y="2443631"/>
                    <a:pt x="5872130" y="2424503"/>
                    <a:pt x="5818815" y="2417862"/>
                  </a:cubicBezTo>
                  <a:cubicBezTo>
                    <a:pt x="5780495" y="2422102"/>
                    <a:pt x="5748378" y="2403271"/>
                    <a:pt x="5717387" y="2417862"/>
                  </a:cubicBezTo>
                  <a:cubicBezTo>
                    <a:pt x="5731901" y="2404510"/>
                    <a:pt x="5525218" y="2416413"/>
                    <a:pt x="5287810" y="2417862"/>
                  </a:cubicBezTo>
                  <a:cubicBezTo>
                    <a:pt x="5074760" y="2431907"/>
                    <a:pt x="5040793" y="2410566"/>
                    <a:pt x="4858234" y="2417862"/>
                  </a:cubicBezTo>
                  <a:cubicBezTo>
                    <a:pt x="4693579" y="2434605"/>
                    <a:pt x="4661032" y="2370738"/>
                    <a:pt x="4494287" y="2417862"/>
                  </a:cubicBezTo>
                  <a:cubicBezTo>
                    <a:pt x="4301073" y="2485009"/>
                    <a:pt x="4208545" y="2344964"/>
                    <a:pt x="4130339" y="2417862"/>
                  </a:cubicBezTo>
                  <a:cubicBezTo>
                    <a:pt x="4039222" y="2478955"/>
                    <a:pt x="4064802" y="2415216"/>
                    <a:pt x="4028912" y="2417862"/>
                  </a:cubicBezTo>
                  <a:cubicBezTo>
                    <a:pt x="3990715" y="2421425"/>
                    <a:pt x="3969932" y="2406725"/>
                    <a:pt x="3927484" y="2417862"/>
                  </a:cubicBezTo>
                  <a:cubicBezTo>
                    <a:pt x="3878241" y="2406687"/>
                    <a:pt x="3773459" y="2403001"/>
                    <a:pt x="3694796" y="2417862"/>
                  </a:cubicBezTo>
                  <a:cubicBezTo>
                    <a:pt x="3591974" y="2399100"/>
                    <a:pt x="3343984" y="2407209"/>
                    <a:pt x="3265220" y="2417862"/>
                  </a:cubicBezTo>
                  <a:cubicBezTo>
                    <a:pt x="3161509" y="2423064"/>
                    <a:pt x="3102941" y="2369973"/>
                    <a:pt x="2901273" y="2417862"/>
                  </a:cubicBezTo>
                  <a:cubicBezTo>
                    <a:pt x="2744991" y="2419540"/>
                    <a:pt x="2617817" y="2383303"/>
                    <a:pt x="2471696" y="2417862"/>
                  </a:cubicBezTo>
                  <a:cubicBezTo>
                    <a:pt x="2359906" y="2458642"/>
                    <a:pt x="2226177" y="2368023"/>
                    <a:pt x="2107749" y="2417862"/>
                  </a:cubicBezTo>
                  <a:cubicBezTo>
                    <a:pt x="2015822" y="2457586"/>
                    <a:pt x="1790814" y="2384742"/>
                    <a:pt x="1678172" y="2417862"/>
                  </a:cubicBezTo>
                  <a:cubicBezTo>
                    <a:pt x="1587501" y="2443036"/>
                    <a:pt x="1471214" y="2417026"/>
                    <a:pt x="1379855" y="2417862"/>
                  </a:cubicBezTo>
                  <a:cubicBezTo>
                    <a:pt x="1293198" y="2436068"/>
                    <a:pt x="1194813" y="2413231"/>
                    <a:pt x="1147167" y="2417862"/>
                  </a:cubicBezTo>
                  <a:cubicBezTo>
                    <a:pt x="1089290" y="2421349"/>
                    <a:pt x="1079945" y="2403906"/>
                    <a:pt x="1045739" y="2417862"/>
                  </a:cubicBezTo>
                  <a:cubicBezTo>
                    <a:pt x="1003456" y="2430960"/>
                    <a:pt x="998219" y="2410170"/>
                    <a:pt x="944312" y="2417862"/>
                  </a:cubicBezTo>
                  <a:cubicBezTo>
                    <a:pt x="890316" y="2425866"/>
                    <a:pt x="758616" y="2378506"/>
                    <a:pt x="645994" y="2417862"/>
                  </a:cubicBezTo>
                  <a:cubicBezTo>
                    <a:pt x="513984" y="2443726"/>
                    <a:pt x="296067" y="2409417"/>
                    <a:pt x="186586" y="2417862"/>
                  </a:cubicBezTo>
                  <a:cubicBezTo>
                    <a:pt x="107820" y="2422430"/>
                    <a:pt x="-11660" y="2309458"/>
                    <a:pt x="0" y="2231275"/>
                  </a:cubicBezTo>
                  <a:cubicBezTo>
                    <a:pt x="13672" y="2112603"/>
                    <a:pt x="18442" y="2036781"/>
                    <a:pt x="0" y="1898282"/>
                  </a:cubicBezTo>
                  <a:cubicBezTo>
                    <a:pt x="-16912" y="1770950"/>
                    <a:pt x="12330" y="1739666"/>
                    <a:pt x="0" y="1647077"/>
                  </a:cubicBezTo>
                  <a:cubicBezTo>
                    <a:pt x="525" y="1550358"/>
                    <a:pt x="2525" y="1502770"/>
                    <a:pt x="0" y="1416320"/>
                  </a:cubicBezTo>
                  <a:cubicBezTo>
                    <a:pt x="-16210" y="1317077"/>
                    <a:pt x="-2435" y="1191964"/>
                    <a:pt x="0" y="1124222"/>
                  </a:cubicBezTo>
                  <a:cubicBezTo>
                    <a:pt x="-13174" y="1037048"/>
                    <a:pt x="37576" y="926134"/>
                    <a:pt x="0" y="791229"/>
                  </a:cubicBezTo>
                  <a:cubicBezTo>
                    <a:pt x="-24802" y="647016"/>
                    <a:pt x="22441" y="614807"/>
                    <a:pt x="0" y="560471"/>
                  </a:cubicBezTo>
                  <a:cubicBezTo>
                    <a:pt x="-44174" y="467500"/>
                    <a:pt x="8753" y="375960"/>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11399" y="264367"/>
                  <a:pt x="529555" y="-37431"/>
                  <a:pt x="958324" y="0"/>
                </a:cubicBezTo>
                <a:cubicBezTo>
                  <a:pt x="5264370" y="385624"/>
                  <a:pt x="7896393" y="-15414"/>
                  <a:pt x="11081276" y="0"/>
                </a:cubicBezTo>
                <a:cubicBezTo>
                  <a:pt x="11723325" y="-74632"/>
                  <a:pt x="12221083" y="420034"/>
                  <a:pt x="12039600" y="958324"/>
                </a:cubicBezTo>
                <a:cubicBezTo>
                  <a:pt x="12162753" y="2748659"/>
                  <a:pt x="11924241" y="4326807"/>
                  <a:pt x="12039600" y="4791506"/>
                </a:cubicBezTo>
                <a:cubicBezTo>
                  <a:pt x="12068981" y="5369745"/>
                  <a:pt x="11560933" y="5660802"/>
                  <a:pt x="11081276" y="5749830"/>
                </a:cubicBezTo>
                <a:cubicBezTo>
                  <a:pt x="8828079" y="5425826"/>
                  <a:pt x="5564111" y="6018434"/>
                  <a:pt x="958324" y="5749830"/>
                </a:cubicBezTo>
                <a:cubicBezTo>
                  <a:pt x="368248" y="5636161"/>
                  <a:pt x="-58364" y="5436438"/>
                  <a:pt x="0" y="4791506"/>
                </a:cubicBezTo>
                <a:cubicBezTo>
                  <a:pt x="110777" y="2980611"/>
                  <a:pt x="-60103" y="1836568"/>
                  <a:pt x="0" y="958324"/>
                </a:cubicBezTo>
                <a:close/>
              </a:path>
              <a:path w="12039600" h="5749830" stroke="0" extrusionOk="0">
                <a:moveTo>
                  <a:pt x="0" y="958324"/>
                </a:moveTo>
                <a:cubicBezTo>
                  <a:pt x="-30006" y="437919"/>
                  <a:pt x="450509" y="16364"/>
                  <a:pt x="958324" y="0"/>
                </a:cubicBezTo>
                <a:cubicBezTo>
                  <a:pt x="6089745" y="-103453"/>
                  <a:pt x="9204354" y="-274475"/>
                  <a:pt x="11081276" y="0"/>
                </a:cubicBezTo>
                <a:cubicBezTo>
                  <a:pt x="11560306" y="-98887"/>
                  <a:pt x="12029241" y="437595"/>
                  <a:pt x="12039600" y="958324"/>
                </a:cubicBezTo>
                <a:cubicBezTo>
                  <a:pt x="11991630" y="1676857"/>
                  <a:pt x="11962304" y="4173390"/>
                  <a:pt x="12039600" y="4791506"/>
                </a:cubicBezTo>
                <a:cubicBezTo>
                  <a:pt x="12059147" y="5338917"/>
                  <a:pt x="11671613" y="5693642"/>
                  <a:pt x="11081276" y="5749830"/>
                </a:cubicBezTo>
                <a:cubicBezTo>
                  <a:pt x="6453685" y="5686252"/>
                  <a:pt x="5194045" y="5761947"/>
                  <a:pt x="958324" y="5749830"/>
                </a:cubicBezTo>
                <a:cubicBezTo>
                  <a:pt x="470234" y="5697433"/>
                  <a:pt x="-2407" y="5239320"/>
                  <a:pt x="0" y="4791506"/>
                </a:cubicBezTo>
                <a:cubicBezTo>
                  <a:pt x="74244" y="3379948"/>
                  <a:pt x="-85866" y="1863643"/>
                  <a:pt x="0" y="958324"/>
                </a:cubicBezTo>
                <a:close/>
              </a:path>
              <a:path w="12039600" h="5749830" fill="none" stroke="0" extrusionOk="0">
                <a:moveTo>
                  <a:pt x="0" y="958324"/>
                </a:moveTo>
                <a:cubicBezTo>
                  <a:pt x="24680" y="308047"/>
                  <a:pt x="454327" y="2598"/>
                  <a:pt x="958324" y="0"/>
                </a:cubicBezTo>
                <a:cubicBezTo>
                  <a:pt x="5570746" y="117632"/>
                  <a:pt x="8268320" y="266810"/>
                  <a:pt x="11081276" y="0"/>
                </a:cubicBezTo>
                <a:cubicBezTo>
                  <a:pt x="11623860" y="-27497"/>
                  <a:pt x="12117859" y="449622"/>
                  <a:pt x="12039600" y="958324"/>
                </a:cubicBezTo>
                <a:cubicBezTo>
                  <a:pt x="12083590" y="2651140"/>
                  <a:pt x="11948693" y="4387132"/>
                  <a:pt x="12039600" y="4791506"/>
                </a:cubicBezTo>
                <a:cubicBezTo>
                  <a:pt x="12105417" y="5389710"/>
                  <a:pt x="11553997" y="5710076"/>
                  <a:pt x="11081276" y="5749830"/>
                </a:cubicBezTo>
                <a:cubicBezTo>
                  <a:pt x="8754469" y="5321395"/>
                  <a:pt x="5742318" y="6056342"/>
                  <a:pt x="958324" y="5749830"/>
                </a:cubicBezTo>
                <a:cubicBezTo>
                  <a:pt x="381054" y="5592979"/>
                  <a:pt x="27534" y="5336645"/>
                  <a:pt x="0" y="4791506"/>
                </a:cubicBezTo>
                <a:cubicBezTo>
                  <a:pt x="222530" y="2970605"/>
                  <a:pt x="6746" y="1877487"/>
                  <a:pt x="0" y="958324"/>
                </a:cubicBezTo>
                <a:close/>
              </a:path>
            </a:pathLst>
          </a:custGeom>
          <a:ln w="38100">
            <a:solidFill>
              <a:srgbClr val="7030A0"/>
            </a:solidFill>
            <a:extLst>
              <a:ext uri="{C807C97D-BFC1-408E-A445-0C87EB9F89A2}">
                <ask:lineSketchStyleProps xmlns:ask="http://schemas.microsoft.com/office/drawing/2018/sketchyshape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400" b="1" dirty="0">
                <a:solidFill>
                  <a:srgbClr val="4472C4">
                    <a:lumMod val="50000"/>
                  </a:srgbClr>
                </a:solidFill>
                <a:latin typeface="Calibri"/>
              </a:rPr>
              <a:t>Người Tây Nguyên đã tạo ra vẻ đẹp riêng cho vùng đất Tây Nguyên từ bao đời nay. Biết thể hiện tình cảm, cảm xúc và sự trân trọng bàn tay, khối óc, tâm hồn con người bao đời đã tạo nên vẻ đẹp riêng cho mỗi vùng miền trên đất nước ta.</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41952082-AF31-9FD9-D72B-5EA3BCB2E9F8}"/>
              </a:ext>
            </a:extLst>
          </p:cNvPr>
          <p:cNvPicPr>
            <a:picLocks noChangeAspect="1"/>
          </p:cNvPicPr>
          <p:nvPr/>
        </p:nvPicPr>
        <p:blipFill>
          <a:blip r:embed="rId7"/>
          <a:stretch>
            <a:fillRect/>
          </a:stretch>
        </p:blipFill>
        <p:spPr>
          <a:xfrm>
            <a:off x="3276600" y="1714500"/>
            <a:ext cx="11991871" cy="2127688"/>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562C0BE4-F569-40A8-9261-A6BE145428F2}"/>
              </a:ext>
            </a:extLst>
          </p:cNvPr>
          <p:cNvPicPr>
            <a:picLocks noChangeAspect="1"/>
          </p:cNvPicPr>
          <p:nvPr/>
        </p:nvPicPr>
        <p:blipFill>
          <a:blip r:embed="rId5"/>
          <a:stretch>
            <a:fillRect/>
          </a:stretch>
        </p:blipFill>
        <p:spPr>
          <a:xfrm>
            <a:off x="10194530" y="-153881"/>
            <a:ext cx="4326456" cy="4829438"/>
          </a:xfrm>
          <a:prstGeom prst="rect">
            <a:avLst/>
          </a:prstGeom>
        </p:spPr>
      </p:pic>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5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5989320" y="6141721"/>
            <a:ext cx="6690360" cy="4806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C5CDD3-3E82-C10B-5441-149DA69CD5C0}"/>
              </a:ext>
            </a:extLst>
          </p:cNvPr>
          <p:cNvPicPr>
            <a:picLocks noChangeAspect="1"/>
          </p:cNvPicPr>
          <p:nvPr/>
        </p:nvPicPr>
        <p:blipFill>
          <a:blip r:embed="rId6"/>
          <a:stretch>
            <a:fillRect/>
          </a:stretch>
        </p:blipFill>
        <p:spPr>
          <a:xfrm>
            <a:off x="2133600" y="1333500"/>
            <a:ext cx="14095174" cy="4188315"/>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43"/>
            <a:ext cx="5711488" cy="334191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02929"/>
            <a:ext cx="3416076" cy="334191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6579" y="7429503"/>
            <a:ext cx="2141422" cy="3341914"/>
          </a:xfrm>
          <a:prstGeom prst="rect">
            <a:avLst/>
          </a:prstGeom>
        </p:spPr>
      </p:pic>
      <p:pic>
        <p:nvPicPr>
          <p:cNvPr id="31" name="Content Placeholder 30"/>
          <p:cNvPicPr>
            <a:picLocks noGrp="1" noChangeAspect="1"/>
          </p:cNvPicPr>
          <p:nvPr>
            <p:ph idx="1"/>
          </p:nvPr>
        </p:nvPicPr>
        <p:blipFill>
          <a:blip r:embed="rId6"/>
          <a:stretch>
            <a:fillRect/>
          </a:stretch>
        </p:blipFill>
        <p:spPr>
          <a:xfrm>
            <a:off x="6892291" y="4130043"/>
            <a:ext cx="4330066" cy="5620702"/>
          </a:xfrm>
          <a:prstGeom prst="rect">
            <a:avLst/>
          </a:prstGeom>
        </p:spPr>
      </p:pic>
      <p:grpSp>
        <p:nvGrpSpPr>
          <p:cNvPr id="16" name="组合 15"/>
          <p:cNvGrpSpPr/>
          <p:nvPr/>
        </p:nvGrpSpPr>
        <p:grpSpPr>
          <a:xfrm>
            <a:off x="3" y="8616860"/>
            <a:ext cx="18287998" cy="1670140"/>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88013" y="-13863"/>
            <a:ext cx="6161942" cy="4358110"/>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019" y="3679509"/>
            <a:ext cx="1383030" cy="94869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939291" y="3771900"/>
            <a:ext cx="4917758" cy="3946208"/>
          </a:xfrm>
          <a:prstGeom prst="rect">
            <a:avLst/>
          </a:prstGeom>
        </p:spPr>
      </p:pic>
      <p:sp>
        <p:nvSpPr>
          <p:cNvPr id="44" name="TextBox 7"/>
          <p:cNvSpPr txBox="1"/>
          <p:nvPr/>
        </p:nvSpPr>
        <p:spPr>
          <a:xfrm rot="18960000">
            <a:off x="2335531" y="5093940"/>
            <a:ext cx="4125278" cy="1384995"/>
          </a:xfrm>
          <a:prstGeom prst="rect">
            <a:avLst/>
          </a:prstGeom>
          <a:noFill/>
        </p:spPr>
        <p:txBody>
          <a:bodyPr wrap="square" lIns="0" tIns="0" rIns="0" bIns="0" rtlCol="0">
            <a:spAutoFit/>
          </a:bodyPr>
          <a:lstStyle/>
          <a:p>
            <a:pPr algn="ctr" defTabSz="1371600">
              <a:defRPr/>
            </a:pPr>
            <a:r>
              <a:rPr lang="en-US" sz="9000" b="1" dirty="0">
                <a:solidFill>
                  <a:srgbClr val="F8077A"/>
                </a:solidFill>
              </a:rPr>
              <a:t>Tay </a:t>
            </a:r>
            <a:r>
              <a:rPr lang="en-US" sz="9000" b="1" dirty="0" err="1">
                <a:solidFill>
                  <a:srgbClr val="F8077A"/>
                </a:solidFill>
              </a:rPr>
              <a:t>dò</a:t>
            </a:r>
            <a:endParaRPr lang="en-US" sz="9000" b="1" dirty="0">
              <a:solidFill>
                <a:srgbClr val="F8077A"/>
              </a:solidFill>
            </a:endParaRPr>
          </a:p>
        </p:txBody>
      </p:sp>
      <p:grpSp>
        <p:nvGrpSpPr>
          <p:cNvPr id="49" name="Group 48"/>
          <p:cNvGrpSpPr/>
          <p:nvPr/>
        </p:nvGrpSpPr>
        <p:grpSpPr>
          <a:xfrm>
            <a:off x="6598921" y="161927"/>
            <a:ext cx="4917758" cy="3946208"/>
            <a:chOff x="6928" y="202"/>
            <a:chExt cx="5163" cy="4143"/>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9"/>
            </a:xfrm>
            <a:prstGeom prst="rect">
              <a:avLst/>
            </a:prstGeom>
            <a:noFill/>
          </p:spPr>
          <p:txBody>
            <a:bodyPr wrap="square" lIns="0" tIns="0" rIns="0" bIns="0" rtlCol="0">
              <a:spAutoFit/>
            </a:bodyPr>
            <a:lstStyle/>
            <a:p>
              <a:pPr algn="ctr" defTabSz="1371600">
                <a:defRPr/>
              </a:pPr>
              <a:r>
                <a:rPr lang="en-US" sz="8100" b="1" dirty="0" err="1">
                  <a:solidFill>
                    <a:srgbClr val="ED7D31"/>
                  </a:solidFill>
                </a:rPr>
                <a:t>Mắt</a:t>
              </a:r>
              <a:r>
                <a:rPr lang="en-US" sz="8100" b="1" dirty="0">
                  <a:solidFill>
                    <a:srgbClr val="ED7D31"/>
                  </a:solidFill>
                </a:rPr>
                <a:t> </a:t>
              </a:r>
              <a:r>
                <a:rPr lang="en-US" sz="8100" b="1" dirty="0" err="1">
                  <a:solidFill>
                    <a:srgbClr val="ED7D31"/>
                  </a:solidFill>
                </a:rPr>
                <a:t>dõi</a:t>
              </a:r>
              <a:endParaRPr lang="en-US" sz="8100" b="1" dirty="0">
                <a:solidFill>
                  <a:srgbClr val="ED7D31"/>
                </a:solidFill>
              </a:endParaRPr>
            </a:p>
          </p:txBody>
        </p:sp>
      </p:grpSp>
      <p:grpSp>
        <p:nvGrpSpPr>
          <p:cNvPr id="53" name="Group 52"/>
          <p:cNvGrpSpPr/>
          <p:nvPr/>
        </p:nvGrpSpPr>
        <p:grpSpPr>
          <a:xfrm>
            <a:off x="11256647" y="3743326"/>
            <a:ext cx="4917758" cy="3946208"/>
            <a:chOff x="11818" y="3930"/>
            <a:chExt cx="5163" cy="4143"/>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4"/>
              <a:ext cx="4331" cy="1260"/>
            </a:xfrm>
            <a:prstGeom prst="rect">
              <a:avLst/>
            </a:prstGeom>
            <a:noFill/>
          </p:spPr>
          <p:txBody>
            <a:bodyPr wrap="square" lIns="0" tIns="0" rIns="0" bIns="0" rtlCol="0">
              <a:spAutoFit/>
            </a:bodyPr>
            <a:lstStyle/>
            <a:p>
              <a:pPr algn="ctr" defTabSz="1371600">
                <a:defRPr/>
              </a:pPr>
              <a:r>
                <a:rPr lang="en-US" sz="7800" b="1">
                  <a:solidFill>
                    <a:srgbClr val="00B0F0"/>
                  </a:solidFill>
                </a:rPr>
                <a:t>Tai nghe</a:t>
              </a:r>
            </a:p>
          </p:txBody>
        </p:sp>
      </p:grpSp>
    </p:spTree>
    <p:extLst>
      <p:ext uri="{BB962C8B-B14F-4D97-AF65-F5344CB8AC3E}">
        <p14:creationId xmlns:p14="http://schemas.microsoft.com/office/powerpoint/2010/main" val="323232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2" name="Rectangle: Rounded Corners 1">
            <a:extLst>
              <a:ext uri="{FF2B5EF4-FFF2-40B4-BE49-F238E27FC236}">
                <a16:creationId xmlns:a16="http://schemas.microsoft.com/office/drawing/2014/main" id="{874BEBAB-E09E-4BF5-B6BE-8053B9BCEE40}"/>
              </a:ext>
            </a:extLst>
          </p:cNvPr>
          <p:cNvSpPr/>
          <p:nvPr/>
        </p:nvSpPr>
        <p:spPr>
          <a:xfrm>
            <a:off x="687753" y="3985847"/>
            <a:ext cx="16928122" cy="59805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rộn</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rã</a:t>
              </a:r>
              <a:endParaRPr lang="en-US" sz="8000" b="1" dirty="0">
                <a:solidFill>
                  <a:srgbClr val="00B0F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13738997" y="584221"/>
            <a:ext cx="3994242" cy="3994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9"/>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1179</Words>
  <Application>Microsoft Office PowerPoint</Application>
  <PresentationFormat>Custom</PresentationFormat>
  <Paragraphs>65</Paragraphs>
  <Slides>26</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等线</vt:lpstr>
      <vt:lpstr>Arial</vt:lpstr>
      <vt:lpstr>Arial-BoldMT</vt:lpstr>
      <vt:lpstr>Arial-ItalicMT</vt:lpstr>
      <vt:lpstr>ArialMT</vt:lpstr>
      <vt:lpstr>Calibri</vt:lpstr>
      <vt:lpstr>Cambria</vt:lpstr>
      <vt:lpstr>Lato Hairline</vt:lpstr>
      <vt:lpstr>Lato Light</vt:lpstr>
      <vt:lpstr>Lato Regular</vt:lpstr>
      <vt:lpstr>SVN-Poky's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DELL</cp:lastModifiedBy>
  <cp:revision>25</cp:revision>
  <dcterms:created xsi:type="dcterms:W3CDTF">2006-08-16T00:00:00Z</dcterms:created>
  <dcterms:modified xsi:type="dcterms:W3CDTF">2025-05-04T11:18:29Z</dcterms:modified>
  <dc:identifier>DAGU8QCx2sU</dc:identifier>
</cp:coreProperties>
</file>