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3" r:id="rId2"/>
    <p:sldId id="337" r:id="rId3"/>
    <p:sldId id="257" r:id="rId4"/>
    <p:sldId id="339" r:id="rId5"/>
    <p:sldId id="335" r:id="rId6"/>
    <p:sldId id="360" r:id="rId7"/>
    <p:sldId id="347" r:id="rId8"/>
    <p:sldId id="361" r:id="rId9"/>
    <p:sldId id="362" r:id="rId10"/>
    <p:sldId id="363" r:id="rId11"/>
    <p:sldId id="296" r:id="rId12"/>
    <p:sldId id="351" r:id="rId13"/>
    <p:sldId id="364" r:id="rId14"/>
    <p:sldId id="35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93A803B-0A97-F746-A650-63BA122E0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7000"/>
          <a:stretch/>
        </p:blipFill>
        <p:spPr>
          <a:xfrm>
            <a:off x="22860" y="4892038"/>
            <a:ext cx="11902401" cy="1965961"/>
          </a:xfrm>
          <a:prstGeom prst="rect">
            <a:avLst/>
          </a:prstGeom>
        </p:spPr>
      </p:pic>
      <p:pic>
        <p:nvPicPr>
          <p:cNvPr id="5" name="图片 4">
            <a:extLst>
              <a:ext uri="{FF2B5EF4-FFF2-40B4-BE49-F238E27FC236}">
                <a16:creationId xmlns:a16="http://schemas.microsoft.com/office/drawing/2014/main" id="{7D3E38C0-FCF9-A140-9396-B81E6B4ECB5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0108"/>
          <a:stretch/>
        </p:blipFill>
        <p:spPr>
          <a:xfrm>
            <a:off x="3261399" y="0"/>
            <a:ext cx="9022041" cy="6858000"/>
          </a:xfrm>
          <a:prstGeom prst="rect">
            <a:avLst/>
          </a:prstGeom>
        </p:spPr>
      </p:pic>
      <p:pic>
        <p:nvPicPr>
          <p:cNvPr id="12" name="图片 11">
            <a:extLst>
              <a:ext uri="{FF2B5EF4-FFF2-40B4-BE49-F238E27FC236}">
                <a16:creationId xmlns:a16="http://schemas.microsoft.com/office/drawing/2014/main" id="{B5B92B45-448A-6A46-9BB2-3361D586A06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71323"/>
          <a:stretch/>
        </p:blipFill>
        <p:spPr>
          <a:xfrm>
            <a:off x="-205739" y="-182880"/>
            <a:ext cx="3017166" cy="6389370"/>
          </a:xfrm>
          <a:prstGeom prst="rect">
            <a:avLst/>
          </a:prstGeom>
        </p:spPr>
      </p:pic>
      <p:pic>
        <p:nvPicPr>
          <p:cNvPr id="7" name="图片 6">
            <a:extLst>
              <a:ext uri="{FF2B5EF4-FFF2-40B4-BE49-F238E27FC236}">
                <a16:creationId xmlns:a16="http://schemas.microsoft.com/office/drawing/2014/main" id="{F09DF7C2-3152-F84C-AD3B-9F62B9E0DC4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27667" r="71323" b="9000"/>
          <a:stretch/>
        </p:blipFill>
        <p:spPr>
          <a:xfrm>
            <a:off x="-205740" y="1897380"/>
            <a:ext cx="3238461" cy="4343400"/>
          </a:xfrm>
          <a:prstGeom prst="rect">
            <a:avLst/>
          </a:prstGeom>
        </p:spPr>
      </p:pic>
      <p:pic>
        <p:nvPicPr>
          <p:cNvPr id="9" name="图片 8">
            <a:extLst>
              <a:ext uri="{FF2B5EF4-FFF2-40B4-BE49-F238E27FC236}">
                <a16:creationId xmlns:a16="http://schemas.microsoft.com/office/drawing/2014/main" id="{83D9D354-CE28-4E42-AF0E-575F9E306EE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82881" y="0"/>
            <a:ext cx="2567901" cy="6858000"/>
          </a:xfrm>
          <a:prstGeom prst="rect">
            <a:avLst/>
          </a:prstGeom>
        </p:spPr>
      </p:pic>
      <p:pic>
        <p:nvPicPr>
          <p:cNvPr id="16" name="图片 15">
            <a:extLst>
              <a:ext uri="{FF2B5EF4-FFF2-40B4-BE49-F238E27FC236}">
                <a16:creationId xmlns:a16="http://schemas.microsoft.com/office/drawing/2014/main" id="{D0E970F7-6FCF-1C40-ADF2-D7514CBFC7A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9067839" y="3429000"/>
            <a:ext cx="3238461" cy="3429000"/>
          </a:xfrm>
          <a:prstGeom prst="rect">
            <a:avLst/>
          </a:prstGeom>
        </p:spPr>
      </p:pic>
      <p:pic>
        <p:nvPicPr>
          <p:cNvPr id="22" name="图片 21">
            <a:extLst>
              <a:ext uri="{FF2B5EF4-FFF2-40B4-BE49-F238E27FC236}">
                <a16:creationId xmlns:a16="http://schemas.microsoft.com/office/drawing/2014/main" id="{52724E58-FF42-9E4E-BF08-46909DA3BBFE}"/>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891539" y="4892040"/>
            <a:ext cx="2141181" cy="1965960"/>
          </a:xfrm>
          <a:prstGeom prst="rect">
            <a:avLst/>
          </a:prstGeom>
        </p:spPr>
      </p:pic>
    </p:spTree>
    <p:extLst>
      <p:ext uri="{BB962C8B-B14F-4D97-AF65-F5344CB8AC3E}">
        <p14:creationId xmlns:p14="http://schemas.microsoft.com/office/powerpoint/2010/main" val="2914183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2D7C82-45BF-42C4-BB03-EB2635A1335D}"/>
              </a:ext>
            </a:extLst>
          </p:cNvPr>
          <p:cNvSpPr>
            <a:spLocks noGrp="1"/>
          </p:cNvSpPr>
          <p:nvPr>
            <p:ph type="title"/>
          </p:nvPr>
        </p:nvSpPr>
        <p:spPr>
          <a:xfrm>
            <a:off x="839788" y="457200"/>
            <a:ext cx="3932237" cy="1600200"/>
          </a:xfrm>
          <a:prstGeom prst="rect">
            <a:avLst/>
          </a:prstGeom>
        </p:spPr>
        <p:txBody>
          <a:bodyPr anchor="b"/>
          <a:lstStyle>
            <a:lvl1pPr>
              <a:defRPr sz="3200" b="0" i="0">
                <a:latin typeface="Alibaba PuHuiTi" pitchFamily="18" charset="-122"/>
                <a:ea typeface="Alibaba PuHuiTi" pitchFamily="18"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CF32C3B7-F8B0-40AD-922D-5CA43082E722}"/>
              </a:ext>
            </a:extLst>
          </p:cNvPr>
          <p:cNvSpPr>
            <a:spLocks noGrp="1"/>
          </p:cNvSpPr>
          <p:nvPr>
            <p:ph idx="1"/>
          </p:nvPr>
        </p:nvSpPr>
        <p:spPr>
          <a:xfrm>
            <a:off x="5183188" y="987425"/>
            <a:ext cx="6172200" cy="4873625"/>
          </a:xfrm>
          <a:prstGeom prst="rect">
            <a:avLst/>
          </a:prstGeom>
        </p:spPr>
        <p:txBody>
          <a:bodyPr/>
          <a:lstStyle>
            <a:lvl1pPr>
              <a:defRPr sz="3200" b="0" i="0">
                <a:latin typeface="Alibaba PuHuiTi" pitchFamily="18" charset="-122"/>
                <a:ea typeface="Alibaba PuHuiTi" pitchFamily="18" charset="-122"/>
              </a:defRPr>
            </a:lvl1pPr>
            <a:lvl2pPr>
              <a:defRPr sz="2800" b="0" i="0">
                <a:latin typeface="Alibaba PuHuiTi" pitchFamily="18" charset="-122"/>
                <a:ea typeface="Alibaba PuHuiTi" pitchFamily="18" charset="-122"/>
              </a:defRPr>
            </a:lvl2pPr>
            <a:lvl3pPr>
              <a:defRPr sz="2400" b="0" i="0">
                <a:latin typeface="Alibaba PuHuiTi" pitchFamily="18" charset="-122"/>
                <a:ea typeface="Alibaba PuHuiTi" pitchFamily="18" charset="-122"/>
              </a:defRPr>
            </a:lvl3pPr>
            <a:lvl4pPr>
              <a:defRPr sz="2000" b="0" i="0">
                <a:latin typeface="Alibaba PuHuiTi" pitchFamily="18" charset="-122"/>
                <a:ea typeface="Alibaba PuHuiTi" pitchFamily="18" charset="-122"/>
              </a:defRPr>
            </a:lvl4pPr>
            <a:lvl5pPr>
              <a:defRPr sz="2000" b="0" i="0">
                <a:latin typeface="Alibaba PuHuiTi" pitchFamily="18" charset="-122"/>
                <a:ea typeface="Alibaba PuHuiTi" pitchFamily="18" charset="-122"/>
              </a:defRPr>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文本占位符 3">
            <a:extLst>
              <a:ext uri="{FF2B5EF4-FFF2-40B4-BE49-F238E27FC236}">
                <a16:creationId xmlns:a16="http://schemas.microsoft.com/office/drawing/2014/main" id="{11C1F0BA-51A0-43F5-93C8-AE07CB8ABE5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b="0" i="0">
                <a:latin typeface="Alibaba PuHuiTi" pitchFamily="18" charset="-122"/>
                <a:ea typeface="Alibaba PuHuiTi" pitchFamily="18"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a:extLst>
              <a:ext uri="{FF2B5EF4-FFF2-40B4-BE49-F238E27FC236}">
                <a16:creationId xmlns:a16="http://schemas.microsoft.com/office/drawing/2014/main" id="{531D9D48-BAFB-4EF4-8AEA-D81F19665C62}"/>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2024/12/13</a:t>
            </a:fld>
            <a:endParaRPr lang="zh-CN" altLang="en-US" dirty="0"/>
          </a:p>
        </p:txBody>
      </p:sp>
      <p:sp>
        <p:nvSpPr>
          <p:cNvPr id="6" name="页脚占位符 5">
            <a:extLst>
              <a:ext uri="{FF2B5EF4-FFF2-40B4-BE49-F238E27FC236}">
                <a16:creationId xmlns:a16="http://schemas.microsoft.com/office/drawing/2014/main" id="{619E6E0E-5BDC-45AD-8B75-1CD801F9B064}"/>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7" name="灯片编号占位符 6">
            <a:extLst>
              <a:ext uri="{FF2B5EF4-FFF2-40B4-BE49-F238E27FC236}">
                <a16:creationId xmlns:a16="http://schemas.microsoft.com/office/drawing/2014/main" id="{BE108B90-A0BB-40B7-8D5D-67DFAD281BD0}"/>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776568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736BAB-AE27-40EC-A8F2-096CEC28981D}"/>
              </a:ext>
            </a:extLst>
          </p:cNvPr>
          <p:cNvSpPr>
            <a:spLocks noGrp="1"/>
          </p:cNvSpPr>
          <p:nvPr>
            <p:ph type="title"/>
          </p:nvPr>
        </p:nvSpPr>
        <p:spPr>
          <a:xfrm>
            <a:off x="839788" y="457200"/>
            <a:ext cx="3932237" cy="1600200"/>
          </a:xfrm>
          <a:prstGeom prst="rect">
            <a:avLst/>
          </a:prstGeom>
        </p:spPr>
        <p:txBody>
          <a:bodyPr anchor="b"/>
          <a:lstStyle>
            <a:lvl1pPr>
              <a:defRPr sz="3200" b="0" i="0">
                <a:latin typeface="Alibaba PuHuiTi" pitchFamily="18" charset="-122"/>
                <a:ea typeface="Alibaba PuHuiTi" pitchFamily="18" charset="-122"/>
              </a:defRPr>
            </a:lvl1pPr>
          </a:lstStyle>
          <a:p>
            <a:r>
              <a:rPr lang="zh-CN" altLang="en-US" dirty="0"/>
              <a:t>单击此处编辑母版标题样式</a:t>
            </a:r>
          </a:p>
        </p:txBody>
      </p:sp>
      <p:sp>
        <p:nvSpPr>
          <p:cNvPr id="3" name="图片占位符 2">
            <a:extLst>
              <a:ext uri="{FF2B5EF4-FFF2-40B4-BE49-F238E27FC236}">
                <a16:creationId xmlns:a16="http://schemas.microsoft.com/office/drawing/2014/main" id="{7C623A35-1B60-4FC4-9CAF-E190BA3E435C}"/>
              </a:ext>
            </a:extLst>
          </p:cNvPr>
          <p:cNvSpPr>
            <a:spLocks noGrp="1"/>
          </p:cNvSpPr>
          <p:nvPr>
            <p:ph type="pic" idx="1"/>
          </p:nvPr>
        </p:nvSpPr>
        <p:spPr>
          <a:xfrm>
            <a:off x="5183188" y="987425"/>
            <a:ext cx="6172200" cy="4873625"/>
          </a:xfrm>
          <a:prstGeom prst="rect">
            <a:avLst/>
          </a:prstGeom>
        </p:spPr>
        <p:txBody>
          <a:bodyPr/>
          <a:lstStyle>
            <a:lvl1pPr marL="0" indent="0">
              <a:buNone/>
              <a:defRPr sz="3200" b="0" i="0">
                <a:latin typeface="Alibaba PuHuiTi" pitchFamily="18" charset="-122"/>
                <a:ea typeface="Alibaba PuHuiTi" pitchFamily="18"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a:extLst>
              <a:ext uri="{FF2B5EF4-FFF2-40B4-BE49-F238E27FC236}">
                <a16:creationId xmlns:a16="http://schemas.microsoft.com/office/drawing/2014/main" id="{04B66B7F-3F31-4FD6-BF1E-69FD6A18DFC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b="0" i="0">
                <a:latin typeface="Alibaba PuHuiTi" pitchFamily="18" charset="-122"/>
                <a:ea typeface="Alibaba PuHuiTi" pitchFamily="18"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a:extLst>
              <a:ext uri="{FF2B5EF4-FFF2-40B4-BE49-F238E27FC236}">
                <a16:creationId xmlns:a16="http://schemas.microsoft.com/office/drawing/2014/main" id="{28F2739C-5817-465C-BCB8-FD7D39E93072}"/>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2024/12/13</a:t>
            </a:fld>
            <a:endParaRPr lang="zh-CN" altLang="en-US" dirty="0"/>
          </a:p>
        </p:txBody>
      </p:sp>
      <p:sp>
        <p:nvSpPr>
          <p:cNvPr id="6" name="页脚占位符 5">
            <a:extLst>
              <a:ext uri="{FF2B5EF4-FFF2-40B4-BE49-F238E27FC236}">
                <a16:creationId xmlns:a16="http://schemas.microsoft.com/office/drawing/2014/main" id="{E7644EA8-0DA7-4EB9-95D1-CA413158ECBE}"/>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7" name="灯片编号占位符 6">
            <a:extLst>
              <a:ext uri="{FF2B5EF4-FFF2-40B4-BE49-F238E27FC236}">
                <a16:creationId xmlns:a16="http://schemas.microsoft.com/office/drawing/2014/main" id="{4F21CCCA-3266-4D3C-802E-0720824F5BB8}"/>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372757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81E01D-4FBD-4A60-8631-1DF5DB9F84F4}"/>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竖排文字占位符 2">
            <a:extLst>
              <a:ext uri="{FF2B5EF4-FFF2-40B4-BE49-F238E27FC236}">
                <a16:creationId xmlns:a16="http://schemas.microsoft.com/office/drawing/2014/main" id="{C0CC2518-D43B-46FB-B483-103387665313}"/>
              </a:ext>
            </a:extLst>
          </p:cNvPr>
          <p:cNvSpPr>
            <a:spLocks noGrp="1"/>
          </p:cNvSpPr>
          <p:nvPr>
            <p:ph type="body" orient="vert" idx="1"/>
          </p:nvPr>
        </p:nvSpPr>
        <p:spPr>
          <a:xfrm>
            <a:off x="838200" y="1825625"/>
            <a:ext cx="10515600" cy="4351338"/>
          </a:xfrm>
          <a:prstGeom prst="rect">
            <a:avLst/>
          </a:prstGeom>
        </p:spPr>
        <p:txBody>
          <a:bodyPr vert="eaVert"/>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8ADA9CF7-4EE4-4FFE-B3B5-A3BDE4384D55}"/>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2024/12/13</a:t>
            </a:fld>
            <a:endParaRPr lang="zh-CN" altLang="en-US" dirty="0"/>
          </a:p>
        </p:txBody>
      </p:sp>
      <p:sp>
        <p:nvSpPr>
          <p:cNvPr id="5" name="页脚占位符 4">
            <a:extLst>
              <a:ext uri="{FF2B5EF4-FFF2-40B4-BE49-F238E27FC236}">
                <a16:creationId xmlns:a16="http://schemas.microsoft.com/office/drawing/2014/main" id="{F456ECCF-8082-496F-AD53-3AD9EF886664}"/>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id="{1DA18224-ED6E-4BEC-A274-D395EE082B58}"/>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242069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18E743E-6B14-4812-919D-5E7ADBFEE0E7}"/>
              </a:ext>
            </a:extLst>
          </p:cNvPr>
          <p:cNvSpPr>
            <a:spLocks noGrp="1"/>
          </p:cNvSpPr>
          <p:nvPr>
            <p:ph type="title" orient="vert"/>
          </p:nvPr>
        </p:nvSpPr>
        <p:spPr>
          <a:xfrm>
            <a:off x="8724900" y="365125"/>
            <a:ext cx="2628900" cy="5811838"/>
          </a:xfrm>
          <a:prstGeom prst="rect">
            <a:avLst/>
          </a:prstGeom>
        </p:spPr>
        <p:txBody>
          <a:bodyPr vert="eaVert"/>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竖排文字占位符 2">
            <a:extLst>
              <a:ext uri="{FF2B5EF4-FFF2-40B4-BE49-F238E27FC236}">
                <a16:creationId xmlns:a16="http://schemas.microsoft.com/office/drawing/2014/main" id="{86679F42-7C53-476C-A5A1-B19629551D8F}"/>
              </a:ext>
            </a:extLst>
          </p:cNvPr>
          <p:cNvSpPr>
            <a:spLocks noGrp="1"/>
          </p:cNvSpPr>
          <p:nvPr>
            <p:ph type="body" orient="vert" idx="1"/>
          </p:nvPr>
        </p:nvSpPr>
        <p:spPr>
          <a:xfrm>
            <a:off x="838200" y="365125"/>
            <a:ext cx="7734300" cy="5811838"/>
          </a:xfrm>
          <a:prstGeom prst="rect">
            <a:avLst/>
          </a:prstGeom>
        </p:spPr>
        <p:txBody>
          <a:bodyPr vert="eaVert"/>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5B137755-32BB-424F-BC96-080069C4EDE1}"/>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2024/12/13</a:t>
            </a:fld>
            <a:endParaRPr lang="zh-CN" altLang="en-US" dirty="0"/>
          </a:p>
        </p:txBody>
      </p:sp>
      <p:sp>
        <p:nvSpPr>
          <p:cNvPr id="5" name="页脚占位符 4">
            <a:extLst>
              <a:ext uri="{FF2B5EF4-FFF2-40B4-BE49-F238E27FC236}">
                <a16:creationId xmlns:a16="http://schemas.microsoft.com/office/drawing/2014/main" id="{943CEF99-409C-42D3-9492-C4C204205860}"/>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id="{33A52D60-EB74-42F7-96D8-5F5248C5D2E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1145628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092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3595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0BAD1B7-6007-5144-A449-5BFAE4C0B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6000"/>
          <a:stretch/>
        </p:blipFill>
        <p:spPr>
          <a:xfrm>
            <a:off x="0" y="4526280"/>
            <a:ext cx="12192000" cy="2331720"/>
          </a:xfrm>
          <a:prstGeom prst="rect">
            <a:avLst/>
          </a:prstGeom>
        </p:spPr>
      </p:pic>
      <p:pic>
        <p:nvPicPr>
          <p:cNvPr id="12" name="图片 11">
            <a:extLst>
              <a:ext uri="{FF2B5EF4-FFF2-40B4-BE49-F238E27FC236}">
                <a16:creationId xmlns:a16="http://schemas.microsoft.com/office/drawing/2014/main" id="{45AFE1EF-5F81-534D-818D-D6AD354A18A0}"/>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a:stretch/>
        </p:blipFill>
        <p:spPr>
          <a:xfrm>
            <a:off x="-3" y="-5270"/>
            <a:ext cx="2661234" cy="6858000"/>
          </a:xfrm>
          <a:prstGeom prst="rect">
            <a:avLst/>
          </a:prstGeom>
        </p:spPr>
      </p:pic>
      <p:pic>
        <p:nvPicPr>
          <p:cNvPr id="6" name="图片 5">
            <a:extLst>
              <a:ext uri="{FF2B5EF4-FFF2-40B4-BE49-F238E27FC236}">
                <a16:creationId xmlns:a16="http://schemas.microsoft.com/office/drawing/2014/main" id="{7DC08072-655D-F44B-A424-E1A7848236EC}"/>
              </a:ext>
            </a:extLst>
          </p:cNvPr>
          <p:cNvPicPr>
            <a:picLocks noChangeAspect="1"/>
          </p:cNvPicPr>
          <p:nvPr userDrawn="1"/>
        </p:nvPicPr>
        <p:blipFill rotWithShape="1">
          <a:blip r:embed="rId4" cstate="screen">
            <a:alphaModFix amt="75000"/>
            <a:extLst>
              <a:ext uri="{28A0092B-C50C-407E-A947-70E740481C1C}">
                <a14:useLocalDpi xmlns:a14="http://schemas.microsoft.com/office/drawing/2010/main"/>
              </a:ext>
            </a:extLst>
          </a:blip>
          <a:srcRect l="20131"/>
          <a:stretch/>
        </p:blipFill>
        <p:spPr>
          <a:xfrm>
            <a:off x="3172553" y="0"/>
            <a:ext cx="9019446" cy="6858000"/>
          </a:xfrm>
          <a:prstGeom prst="rect">
            <a:avLst/>
          </a:prstGeom>
        </p:spPr>
      </p:pic>
      <p:sp>
        <p:nvSpPr>
          <p:cNvPr id="3" name="矩形 2">
            <a:extLst>
              <a:ext uri="{FF2B5EF4-FFF2-40B4-BE49-F238E27FC236}">
                <a16:creationId xmlns:a16="http://schemas.microsoft.com/office/drawing/2014/main" id="{E6DB0598-E811-4771-AEFE-93C86E68B47A}"/>
              </a:ext>
            </a:extLst>
          </p:cNvPr>
          <p:cNvSpPr/>
          <p:nvPr userDrawn="1"/>
        </p:nvSpPr>
        <p:spPr>
          <a:xfrm>
            <a:off x="511320" y="540305"/>
            <a:ext cx="11169359" cy="5777390"/>
          </a:xfrm>
          <a:prstGeom prst="rect">
            <a:avLst/>
          </a:prstGeom>
          <a:solidFill>
            <a:schemeClr val="bg1">
              <a:alpha val="92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schemeClr val="tx1">
                  <a:lumMod val="95000"/>
                  <a:lumOff val="5000"/>
                </a:scheme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5" name="图片 14">
            <a:extLst>
              <a:ext uri="{FF2B5EF4-FFF2-40B4-BE49-F238E27FC236}">
                <a16:creationId xmlns:a16="http://schemas.microsoft.com/office/drawing/2014/main" id="{958AB104-0F35-A640-A0BC-47E02437E62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7896" y="5508702"/>
            <a:ext cx="1597738" cy="1566626"/>
          </a:xfrm>
          <a:prstGeom prst="rect">
            <a:avLst/>
          </a:prstGeom>
        </p:spPr>
      </p:pic>
      <p:pic>
        <p:nvPicPr>
          <p:cNvPr id="22" name="图片 21">
            <a:extLst>
              <a:ext uri="{FF2B5EF4-FFF2-40B4-BE49-F238E27FC236}">
                <a16:creationId xmlns:a16="http://schemas.microsoft.com/office/drawing/2014/main" id="{ECCD47F6-A2EC-BA4D-9D34-B8C63F9AF82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0794328" y="5508702"/>
            <a:ext cx="1419626" cy="1344028"/>
          </a:xfrm>
          <a:prstGeom prst="rect">
            <a:avLst/>
          </a:prstGeom>
        </p:spPr>
      </p:pic>
      <p:pic>
        <p:nvPicPr>
          <p:cNvPr id="23" name="图形 22" descr="森林场景">
            <a:extLst>
              <a:ext uri="{FF2B5EF4-FFF2-40B4-BE49-F238E27FC236}">
                <a16:creationId xmlns:a16="http://schemas.microsoft.com/office/drawing/2014/main" id="{361C764B-32E9-5A43-AD80-354DCC920F44}"/>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91376" y="767575"/>
            <a:ext cx="486936" cy="486936"/>
          </a:xfrm>
          <a:prstGeom prst="rect">
            <a:avLst/>
          </a:prstGeom>
        </p:spPr>
      </p:pic>
    </p:spTree>
    <p:extLst>
      <p:ext uri="{BB962C8B-B14F-4D97-AF65-F5344CB8AC3E}">
        <p14:creationId xmlns:p14="http://schemas.microsoft.com/office/powerpoint/2010/main" val="1120583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573F4B-476D-4BFF-81E1-2913B6B14315}"/>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4659F8AD-BFC6-4753-A5E0-99AADCD6458F}"/>
              </a:ext>
            </a:extLst>
          </p:cNvPr>
          <p:cNvSpPr>
            <a:spLocks noGrp="1"/>
          </p:cNvSpPr>
          <p:nvPr>
            <p:ph idx="1"/>
          </p:nvPr>
        </p:nvSpPr>
        <p:spPr>
          <a:xfrm>
            <a:off x="838200" y="1825625"/>
            <a:ext cx="10515600" cy="435133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C6B3DDEB-211D-45C0-B013-D7422776E94E}"/>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2024/12/13</a:t>
            </a:fld>
            <a:endParaRPr lang="zh-CN" altLang="en-US" dirty="0"/>
          </a:p>
        </p:txBody>
      </p:sp>
      <p:sp>
        <p:nvSpPr>
          <p:cNvPr id="5" name="页脚占位符 4">
            <a:extLst>
              <a:ext uri="{FF2B5EF4-FFF2-40B4-BE49-F238E27FC236}">
                <a16:creationId xmlns:a16="http://schemas.microsoft.com/office/drawing/2014/main" id="{4D4CAD85-F988-49FE-B2DF-36DF795433F5}"/>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id="{08CC41DA-4295-4104-8D49-01F05A1F47D4}"/>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065577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F41C99-B9AC-4C20-983D-A87BAD9FC504}"/>
              </a:ext>
            </a:extLst>
          </p:cNvPr>
          <p:cNvSpPr>
            <a:spLocks noGrp="1"/>
          </p:cNvSpPr>
          <p:nvPr>
            <p:ph type="title"/>
          </p:nvPr>
        </p:nvSpPr>
        <p:spPr>
          <a:xfrm>
            <a:off x="831850" y="1709738"/>
            <a:ext cx="10515600" cy="2852737"/>
          </a:xfrm>
          <a:prstGeom prst="rect">
            <a:avLst/>
          </a:prstGeom>
        </p:spPr>
        <p:txBody>
          <a:bodyPr anchor="b"/>
          <a:lstStyle>
            <a:lvl1pPr>
              <a:defRPr sz="6000" b="0" i="0">
                <a:latin typeface="Alibaba PuHuiTi" pitchFamily="18" charset="-122"/>
                <a:ea typeface="Alibaba PuHuiTi" pitchFamily="18" charset="-122"/>
              </a:defRPr>
            </a:lvl1pPr>
          </a:lstStyle>
          <a:p>
            <a:r>
              <a:rPr lang="zh-CN" altLang="en-US" dirty="0"/>
              <a:t>单击此处编辑母版标题样式</a:t>
            </a:r>
          </a:p>
        </p:txBody>
      </p:sp>
      <p:sp>
        <p:nvSpPr>
          <p:cNvPr id="3" name="文本占位符 2">
            <a:extLst>
              <a:ext uri="{FF2B5EF4-FFF2-40B4-BE49-F238E27FC236}">
                <a16:creationId xmlns:a16="http://schemas.microsoft.com/office/drawing/2014/main" id="{EB9D56E1-004C-4257-9378-437E7671D669}"/>
              </a:ext>
            </a:extLst>
          </p:cNvPr>
          <p:cNvSpPr>
            <a:spLocks noGrp="1"/>
          </p:cNvSpPr>
          <p:nvPr>
            <p:ph type="body" idx="1"/>
          </p:nvPr>
        </p:nvSpPr>
        <p:spPr>
          <a:xfrm>
            <a:off x="831850" y="4589463"/>
            <a:ext cx="10515600" cy="1500187"/>
          </a:xfrm>
          <a:prstGeom prst="rect">
            <a:avLst/>
          </a:prstGeom>
        </p:spPr>
        <p:txBody>
          <a:bodyPr/>
          <a:lstStyle>
            <a:lvl1pPr marL="0" indent="0">
              <a:buNone/>
              <a:defRPr sz="2400" b="0" i="0">
                <a:solidFill>
                  <a:schemeClr val="tx1">
                    <a:tint val="75000"/>
                  </a:schemeClr>
                </a:solidFill>
                <a:latin typeface="Alibaba PuHuiTi" pitchFamily="18" charset="-122"/>
                <a:ea typeface="Alibaba PuHuiTi" pitchFamily="18"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a:extLst>
              <a:ext uri="{FF2B5EF4-FFF2-40B4-BE49-F238E27FC236}">
                <a16:creationId xmlns:a16="http://schemas.microsoft.com/office/drawing/2014/main" id="{E069AB6B-EECF-455B-9FFA-768A4B6D3A50}"/>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2024/12/13</a:t>
            </a:fld>
            <a:endParaRPr lang="zh-CN" altLang="en-US" dirty="0"/>
          </a:p>
        </p:txBody>
      </p:sp>
      <p:sp>
        <p:nvSpPr>
          <p:cNvPr id="5" name="页脚占位符 4">
            <a:extLst>
              <a:ext uri="{FF2B5EF4-FFF2-40B4-BE49-F238E27FC236}">
                <a16:creationId xmlns:a16="http://schemas.microsoft.com/office/drawing/2014/main" id="{99CE22D4-6ADE-41C5-9B14-1C2FBB280C26}"/>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id="{6E32184D-9BFF-4992-8D90-61D6E07C9E86}"/>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263141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ACD9B9-8D70-4F32-8BCF-A6D6E6F91BA0}"/>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2059CB31-FAB9-4797-9F87-08662457A044}"/>
              </a:ext>
            </a:extLst>
          </p:cNvPr>
          <p:cNvSpPr>
            <a:spLocks noGrp="1"/>
          </p:cNvSpPr>
          <p:nvPr>
            <p:ph sz="half" idx="1"/>
          </p:nvPr>
        </p:nvSpPr>
        <p:spPr>
          <a:xfrm>
            <a:off x="838200" y="1825625"/>
            <a:ext cx="5181600" cy="435133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内容占位符 3">
            <a:extLst>
              <a:ext uri="{FF2B5EF4-FFF2-40B4-BE49-F238E27FC236}">
                <a16:creationId xmlns:a16="http://schemas.microsoft.com/office/drawing/2014/main" id="{4D7E2A11-6BBC-49F0-B07C-E0E154DDA80A}"/>
              </a:ext>
            </a:extLst>
          </p:cNvPr>
          <p:cNvSpPr>
            <a:spLocks noGrp="1"/>
          </p:cNvSpPr>
          <p:nvPr>
            <p:ph sz="half" idx="2"/>
          </p:nvPr>
        </p:nvSpPr>
        <p:spPr>
          <a:xfrm>
            <a:off x="6172200" y="1825625"/>
            <a:ext cx="5181600" cy="435133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日期占位符 4">
            <a:extLst>
              <a:ext uri="{FF2B5EF4-FFF2-40B4-BE49-F238E27FC236}">
                <a16:creationId xmlns:a16="http://schemas.microsoft.com/office/drawing/2014/main" id="{411E7575-A71B-4911-989F-EE91732F1C9E}"/>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2024/12/13</a:t>
            </a:fld>
            <a:endParaRPr lang="zh-CN" altLang="en-US" dirty="0"/>
          </a:p>
        </p:txBody>
      </p:sp>
      <p:sp>
        <p:nvSpPr>
          <p:cNvPr id="6" name="页脚占位符 5">
            <a:extLst>
              <a:ext uri="{FF2B5EF4-FFF2-40B4-BE49-F238E27FC236}">
                <a16:creationId xmlns:a16="http://schemas.microsoft.com/office/drawing/2014/main" id="{85E05285-3348-4A85-B637-47FA09A7D795}"/>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7" name="灯片编号占位符 6">
            <a:extLst>
              <a:ext uri="{FF2B5EF4-FFF2-40B4-BE49-F238E27FC236}">
                <a16:creationId xmlns:a16="http://schemas.microsoft.com/office/drawing/2014/main" id="{2DA02FEB-D2EC-4808-8DCC-3AA966D3CC1B}"/>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1500487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760E08-EC5B-40D6-BEB8-B47E43D63385}"/>
              </a:ext>
            </a:extLst>
          </p:cNvPr>
          <p:cNvSpPr>
            <a:spLocks noGrp="1"/>
          </p:cNvSpPr>
          <p:nvPr>
            <p:ph type="title"/>
          </p:nvPr>
        </p:nvSpPr>
        <p:spPr>
          <a:xfrm>
            <a:off x="839788"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文本占位符 2">
            <a:extLst>
              <a:ext uri="{FF2B5EF4-FFF2-40B4-BE49-F238E27FC236}">
                <a16:creationId xmlns:a16="http://schemas.microsoft.com/office/drawing/2014/main" id="{21E0DB61-8D2C-4FC6-A741-C2DA3127629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a:extLst>
              <a:ext uri="{FF2B5EF4-FFF2-40B4-BE49-F238E27FC236}">
                <a16:creationId xmlns:a16="http://schemas.microsoft.com/office/drawing/2014/main" id="{5C5BF652-0606-49BF-ADBC-AE084BA35DE5}"/>
              </a:ext>
            </a:extLst>
          </p:cNvPr>
          <p:cNvSpPr>
            <a:spLocks noGrp="1"/>
          </p:cNvSpPr>
          <p:nvPr>
            <p:ph sz="half" idx="2"/>
          </p:nvPr>
        </p:nvSpPr>
        <p:spPr>
          <a:xfrm>
            <a:off x="839788" y="2505075"/>
            <a:ext cx="5157787"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文本占位符 4">
            <a:extLst>
              <a:ext uri="{FF2B5EF4-FFF2-40B4-BE49-F238E27FC236}">
                <a16:creationId xmlns:a16="http://schemas.microsoft.com/office/drawing/2014/main" id="{5501F980-0F66-4E50-8B4C-807A37CD11C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a:extLst>
              <a:ext uri="{FF2B5EF4-FFF2-40B4-BE49-F238E27FC236}">
                <a16:creationId xmlns:a16="http://schemas.microsoft.com/office/drawing/2014/main" id="{9026C062-EE44-4449-902D-C99D775D3E83}"/>
              </a:ext>
            </a:extLst>
          </p:cNvPr>
          <p:cNvSpPr>
            <a:spLocks noGrp="1"/>
          </p:cNvSpPr>
          <p:nvPr>
            <p:ph sz="quarter" idx="4"/>
          </p:nvPr>
        </p:nvSpPr>
        <p:spPr>
          <a:xfrm>
            <a:off x="6172200" y="2505075"/>
            <a:ext cx="5183188"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7" name="日期占位符 6">
            <a:extLst>
              <a:ext uri="{FF2B5EF4-FFF2-40B4-BE49-F238E27FC236}">
                <a16:creationId xmlns:a16="http://schemas.microsoft.com/office/drawing/2014/main" id="{0A3B2839-3D39-4AD2-AA5B-D47B45460A84}"/>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2024/12/13</a:t>
            </a:fld>
            <a:endParaRPr lang="zh-CN" altLang="en-US" dirty="0"/>
          </a:p>
        </p:txBody>
      </p:sp>
      <p:sp>
        <p:nvSpPr>
          <p:cNvPr id="8" name="页脚占位符 7">
            <a:extLst>
              <a:ext uri="{FF2B5EF4-FFF2-40B4-BE49-F238E27FC236}">
                <a16:creationId xmlns:a16="http://schemas.microsoft.com/office/drawing/2014/main" id="{E0330BB1-B6FA-46E9-9B86-F674165022DB}"/>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9" name="灯片编号占位符 8">
            <a:extLst>
              <a:ext uri="{FF2B5EF4-FFF2-40B4-BE49-F238E27FC236}">
                <a16:creationId xmlns:a16="http://schemas.microsoft.com/office/drawing/2014/main" id="{16413A95-FCF6-4294-B389-1001877ED47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3154788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760E08-EC5B-40D6-BEB8-B47E43D63385}"/>
              </a:ext>
            </a:extLst>
          </p:cNvPr>
          <p:cNvSpPr>
            <a:spLocks noGrp="1"/>
          </p:cNvSpPr>
          <p:nvPr>
            <p:ph type="title"/>
          </p:nvPr>
        </p:nvSpPr>
        <p:spPr>
          <a:xfrm>
            <a:off x="839788"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文本占位符 2">
            <a:extLst>
              <a:ext uri="{FF2B5EF4-FFF2-40B4-BE49-F238E27FC236}">
                <a16:creationId xmlns:a16="http://schemas.microsoft.com/office/drawing/2014/main" id="{21E0DB61-8D2C-4FC6-A741-C2DA3127629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a:extLst>
              <a:ext uri="{FF2B5EF4-FFF2-40B4-BE49-F238E27FC236}">
                <a16:creationId xmlns:a16="http://schemas.microsoft.com/office/drawing/2014/main" id="{5C5BF652-0606-49BF-ADBC-AE084BA35DE5}"/>
              </a:ext>
            </a:extLst>
          </p:cNvPr>
          <p:cNvSpPr>
            <a:spLocks noGrp="1"/>
          </p:cNvSpPr>
          <p:nvPr>
            <p:ph sz="half" idx="2"/>
          </p:nvPr>
        </p:nvSpPr>
        <p:spPr>
          <a:xfrm>
            <a:off x="839788" y="2505075"/>
            <a:ext cx="5157787"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文本占位符 4">
            <a:extLst>
              <a:ext uri="{FF2B5EF4-FFF2-40B4-BE49-F238E27FC236}">
                <a16:creationId xmlns:a16="http://schemas.microsoft.com/office/drawing/2014/main" id="{5501F980-0F66-4E50-8B4C-807A37CD11C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a:extLst>
              <a:ext uri="{FF2B5EF4-FFF2-40B4-BE49-F238E27FC236}">
                <a16:creationId xmlns:a16="http://schemas.microsoft.com/office/drawing/2014/main" id="{9026C062-EE44-4449-902D-C99D775D3E83}"/>
              </a:ext>
            </a:extLst>
          </p:cNvPr>
          <p:cNvSpPr>
            <a:spLocks noGrp="1"/>
          </p:cNvSpPr>
          <p:nvPr>
            <p:ph sz="quarter" idx="4"/>
          </p:nvPr>
        </p:nvSpPr>
        <p:spPr>
          <a:xfrm>
            <a:off x="6172200" y="2505075"/>
            <a:ext cx="5183188"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7" name="日期占位符 6">
            <a:extLst>
              <a:ext uri="{FF2B5EF4-FFF2-40B4-BE49-F238E27FC236}">
                <a16:creationId xmlns:a16="http://schemas.microsoft.com/office/drawing/2014/main" id="{0A3B2839-3D39-4AD2-AA5B-D47B45460A84}"/>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2024/12/13</a:t>
            </a:fld>
            <a:endParaRPr lang="zh-CN" altLang="en-US" dirty="0"/>
          </a:p>
        </p:txBody>
      </p:sp>
      <p:sp>
        <p:nvSpPr>
          <p:cNvPr id="8" name="页脚占位符 7">
            <a:extLst>
              <a:ext uri="{FF2B5EF4-FFF2-40B4-BE49-F238E27FC236}">
                <a16:creationId xmlns:a16="http://schemas.microsoft.com/office/drawing/2014/main" id="{E0330BB1-B6FA-46E9-9B86-F674165022DB}"/>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9" name="灯片编号占位符 8">
            <a:extLst>
              <a:ext uri="{FF2B5EF4-FFF2-40B4-BE49-F238E27FC236}">
                <a16:creationId xmlns:a16="http://schemas.microsoft.com/office/drawing/2014/main" id="{16413A95-FCF6-4294-B389-1001877ED47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
        <p:nvSpPr>
          <p:cNvPr id="11" name="TextBox 10"/>
          <p:cNvSpPr txBox="1"/>
          <p:nvPr userDrawn="1"/>
        </p:nvSpPr>
        <p:spPr>
          <a:xfrm>
            <a:off x="1475443" y="6733102"/>
            <a:ext cx="1800200" cy="118430"/>
          </a:xfrm>
          <a:prstGeom prst="rect">
            <a:avLst/>
          </a:prstGeom>
          <a:noFill/>
        </p:spPr>
        <p:txBody>
          <a:bodyPr wrap="square" rtlCol="0">
            <a:spAutoFit/>
          </a:bodyPr>
          <a:lstStyle/>
          <a:p>
            <a:pPr>
              <a:lnSpc>
                <a:spcPct val="200000"/>
              </a:lnSpc>
            </a:pP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http://www.1ppt.com/moban/</a:t>
            </a:r>
            <a:r>
              <a:rPr lang="zh-CN" altLang="en-US" sz="100" dirty="0">
                <a:solidFill>
                  <a:prstClr val="black"/>
                </a:solidFill>
                <a:ea typeface="微软雅黑" panose="020B0503020204020204" pitchFamily="34" charset="-122"/>
              </a:rPr>
              <a:t> </a:t>
            </a:r>
            <a:endParaRPr lang="en-US" altLang="zh-CN" sz="100" dirty="0">
              <a:solidFill>
                <a:prstClr val="black"/>
              </a:solidFill>
              <a:ea typeface="微软雅黑" panose="020B0503020204020204" pitchFamily="34" charset="-122"/>
            </a:endParaRPr>
          </a:p>
        </p:txBody>
      </p:sp>
    </p:spTree>
    <p:extLst>
      <p:ext uri="{BB962C8B-B14F-4D97-AF65-F5344CB8AC3E}">
        <p14:creationId xmlns:p14="http://schemas.microsoft.com/office/powerpoint/2010/main" val="3508801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B82EEE-87E8-4E6E-BCDA-CE4F0ED74AA5}"/>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日期占位符 2">
            <a:extLst>
              <a:ext uri="{FF2B5EF4-FFF2-40B4-BE49-F238E27FC236}">
                <a16:creationId xmlns:a16="http://schemas.microsoft.com/office/drawing/2014/main" id="{19BB196D-E7D7-49A3-8462-956EFD807771}"/>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2024/12/13</a:t>
            </a:fld>
            <a:endParaRPr lang="zh-CN" altLang="en-US" dirty="0"/>
          </a:p>
        </p:txBody>
      </p:sp>
      <p:sp>
        <p:nvSpPr>
          <p:cNvPr id="4" name="页脚占位符 3">
            <a:extLst>
              <a:ext uri="{FF2B5EF4-FFF2-40B4-BE49-F238E27FC236}">
                <a16:creationId xmlns:a16="http://schemas.microsoft.com/office/drawing/2014/main" id="{29C208EA-E8E7-43DC-A4BC-9C53B2699301}"/>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5" name="灯片编号占位符 4">
            <a:extLst>
              <a:ext uri="{FF2B5EF4-FFF2-40B4-BE49-F238E27FC236}">
                <a16:creationId xmlns:a16="http://schemas.microsoft.com/office/drawing/2014/main" id="{85C5EDCD-39C0-4F7A-9E19-B57F3083AF1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3624326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0C23D66-D83F-4014-A8B4-8DCD9997A4E3}"/>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2024/12/13</a:t>
            </a:fld>
            <a:endParaRPr lang="zh-CN" altLang="en-US" dirty="0"/>
          </a:p>
        </p:txBody>
      </p:sp>
      <p:sp>
        <p:nvSpPr>
          <p:cNvPr id="3" name="页脚占位符 2">
            <a:extLst>
              <a:ext uri="{FF2B5EF4-FFF2-40B4-BE49-F238E27FC236}">
                <a16:creationId xmlns:a16="http://schemas.microsoft.com/office/drawing/2014/main" id="{120EA144-D34E-4A77-AB3B-6805BB0B0577}"/>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4" name="灯片编号占位符 3">
            <a:extLst>
              <a:ext uri="{FF2B5EF4-FFF2-40B4-BE49-F238E27FC236}">
                <a16:creationId xmlns:a16="http://schemas.microsoft.com/office/drawing/2014/main" id="{E4286206-A366-4124-853A-FEC7F13A2466}"/>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4261512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34130384-7956-DD1C-F94B-0F514016B470}"/>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789043" y="-1"/>
            <a:ext cx="1638829" cy="1638829"/>
          </a:xfrm>
          <a:prstGeom prst="rect">
            <a:avLst/>
          </a:prstGeom>
        </p:spPr>
      </p:pic>
    </p:spTree>
    <p:extLst>
      <p:ext uri="{BB962C8B-B14F-4D97-AF65-F5344CB8AC3E}">
        <p14:creationId xmlns:p14="http://schemas.microsoft.com/office/powerpoint/2010/main" val="37916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b="0" i="0" kern="1200">
          <a:solidFill>
            <a:schemeClr val="tx1"/>
          </a:solidFill>
          <a:latin typeface="Alibaba PuHuiTi" pitchFamily="18" charset="-122"/>
          <a:ea typeface="Alibaba PuHuiTi"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libaba PuHuiTi" pitchFamily="18" charset="-122"/>
          <a:ea typeface="Alibaba PuHuiTi"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libaba PuHuiTi" pitchFamily="18" charset="-122"/>
          <a:ea typeface="Alibaba PuHuiTi"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libaba PuHuiTi" pitchFamily="18" charset="-122"/>
          <a:ea typeface="Alibaba PuHuiTi"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libaba PuHuiTi" pitchFamily="18" charset="-122"/>
          <a:ea typeface="Alibaba PuHuiTi"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libaba PuHuiTi" pitchFamily="18" charset="-122"/>
          <a:ea typeface="Alibaba PuHuiTi"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5CCA3D-FFFD-4818-A5C2-914827A9BCDA}"/>
              </a:ext>
            </a:extLst>
          </p:cNvPr>
          <p:cNvPicPr>
            <a:picLocks noChangeAspect="1"/>
          </p:cNvPicPr>
          <p:nvPr/>
        </p:nvPicPr>
        <p:blipFill>
          <a:blip r:embed="rId2"/>
          <a:stretch>
            <a:fillRect/>
          </a:stretch>
        </p:blipFill>
        <p:spPr>
          <a:xfrm>
            <a:off x="2108870" y="1969129"/>
            <a:ext cx="7974259" cy="2505673"/>
          </a:xfrm>
          <a:prstGeom prst="rect">
            <a:avLst/>
          </a:prstGeom>
        </p:spPr>
      </p:pic>
    </p:spTree>
    <p:extLst>
      <p:ext uri="{BB962C8B-B14F-4D97-AF65-F5344CB8AC3E}">
        <p14:creationId xmlns:p14="http://schemas.microsoft.com/office/powerpoint/2010/main" val="229567575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xmlns:a16="http://schemas.microsoft.com/office/drawing/2014/main" xmlns:a14="http://schemas.microsoft.com/office/drawing/2010/main">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AAE1D9-85B9-EC72-9890-BDFA6E762A2C}"/>
              </a:ext>
            </a:extLst>
          </p:cNvPr>
          <p:cNvSpPr txBox="1"/>
          <p:nvPr/>
        </p:nvSpPr>
        <p:spPr>
          <a:xfrm>
            <a:off x="579120" y="629920"/>
            <a:ext cx="4754880" cy="461665"/>
          </a:xfrm>
          <a:prstGeom prst="rect">
            <a:avLst/>
          </a:prstGeom>
          <a:noFill/>
        </p:spPr>
        <p:txBody>
          <a:bodyPr wrap="square" rtlCol="0">
            <a:spAutoFit/>
          </a:bodyPr>
          <a:lstStyle/>
          <a:p>
            <a:r>
              <a:rPr lang="en-US" sz="2400" b="1" i="0" dirty="0">
                <a:solidFill>
                  <a:srgbClr val="000000"/>
                </a:solidFill>
                <a:effectLst/>
                <a:latin typeface="Cambria" panose="02040503050406030204" pitchFamily="18" charset="0"/>
                <a:ea typeface="Cambria" panose="02040503050406030204" pitchFamily="18" charset="0"/>
              </a:rPr>
              <a:t>(4) </a:t>
            </a:r>
            <a:r>
              <a:rPr lang="en-US" sz="2400" b="1" i="0" dirty="0" err="1">
                <a:solidFill>
                  <a:srgbClr val="000000"/>
                </a:solidFill>
                <a:effectLst/>
                <a:latin typeface="Cambria" panose="02040503050406030204" pitchFamily="18" charset="0"/>
                <a:ea typeface="Cambria" panose="02040503050406030204" pitchFamily="18" charset="0"/>
              </a:rPr>
              <a:t>Kế</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hoạch</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thực</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hiện</a:t>
            </a:r>
            <a:endParaRPr lang="en-US" sz="2400" dirty="0">
              <a:latin typeface="Cambria" panose="02040503050406030204" pitchFamily="18" charset="0"/>
              <a:ea typeface="Cambria" panose="02040503050406030204" pitchFamily="18" charset="0"/>
            </a:endParaRPr>
          </a:p>
        </p:txBody>
      </p:sp>
      <p:graphicFrame>
        <p:nvGraphicFramePr>
          <p:cNvPr id="4" name="Table 3">
            <a:extLst>
              <a:ext uri="{FF2B5EF4-FFF2-40B4-BE49-F238E27FC236}">
                <a16:creationId xmlns:a16="http://schemas.microsoft.com/office/drawing/2014/main" id="{1FC607C6-57EB-6559-FF91-BA95B6F0AD73}"/>
              </a:ext>
            </a:extLst>
          </p:cNvPr>
          <p:cNvGraphicFramePr>
            <a:graphicFrameLocks noGrp="1"/>
          </p:cNvGraphicFramePr>
          <p:nvPr>
            <p:extLst>
              <p:ext uri="{D42A27DB-BD31-4B8C-83A1-F6EECF244321}">
                <p14:modId xmlns:p14="http://schemas.microsoft.com/office/powerpoint/2010/main" val="66849100"/>
              </p:ext>
            </p:extLst>
          </p:nvPr>
        </p:nvGraphicFramePr>
        <p:xfrm>
          <a:off x="1371600" y="1444294"/>
          <a:ext cx="9042401" cy="3527190"/>
        </p:xfrm>
        <a:graphic>
          <a:graphicData uri="http://schemas.openxmlformats.org/drawingml/2006/table">
            <a:tbl>
              <a:tblPr/>
              <a:tblGrid>
                <a:gridCol w="1916679">
                  <a:extLst>
                    <a:ext uri="{9D8B030D-6E8A-4147-A177-3AD203B41FA5}">
                      <a16:colId xmlns:a16="http://schemas.microsoft.com/office/drawing/2014/main" val="4087935426"/>
                    </a:ext>
                  </a:extLst>
                </a:gridCol>
                <a:gridCol w="4374361">
                  <a:extLst>
                    <a:ext uri="{9D8B030D-6E8A-4147-A177-3AD203B41FA5}">
                      <a16:colId xmlns:a16="http://schemas.microsoft.com/office/drawing/2014/main" val="2414323729"/>
                    </a:ext>
                  </a:extLst>
                </a:gridCol>
                <a:gridCol w="2751361">
                  <a:extLst>
                    <a:ext uri="{9D8B030D-6E8A-4147-A177-3AD203B41FA5}">
                      <a16:colId xmlns:a16="http://schemas.microsoft.com/office/drawing/2014/main" val="3149429599"/>
                    </a:ext>
                  </a:extLst>
                </a:gridCol>
              </a:tblGrid>
              <a:tr h="253492">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Thời</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gian</a:t>
                      </a:r>
                      <a:endParaRPr lang="en-US" sz="2800" dirty="0">
                        <a:solidFill>
                          <a:srgbClr val="000000"/>
                        </a:solidFill>
                        <a:effectLst/>
                        <a:latin typeface="Cambria" panose="02040503050406030204" pitchFamily="18" charset="0"/>
                        <a:ea typeface="Cambria" panose="02040503050406030204" pitchFamily="18" charset="0"/>
                      </a:endParaRP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Nội</a:t>
                      </a:r>
                      <a:r>
                        <a:rPr lang="en-US" sz="2800" b="1" dirty="0">
                          <a:solidFill>
                            <a:srgbClr val="000000"/>
                          </a:solidFill>
                          <a:effectLst/>
                          <a:latin typeface="Cambria" panose="02040503050406030204" pitchFamily="18" charset="0"/>
                          <a:ea typeface="Cambria" panose="02040503050406030204" pitchFamily="18" charset="0"/>
                        </a:rPr>
                        <a:t> dung</a:t>
                      </a:r>
                      <a:endParaRPr lang="en-US" sz="2800" dirty="0">
                        <a:solidFill>
                          <a:srgbClr val="000000"/>
                        </a:solidFill>
                        <a:effectLst/>
                        <a:latin typeface="Cambria" panose="02040503050406030204" pitchFamily="18" charset="0"/>
                        <a:ea typeface="Cambria" panose="02040503050406030204" pitchFamily="18" charset="0"/>
                      </a:endParaRP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2800" b="1" dirty="0">
                          <a:solidFill>
                            <a:srgbClr val="000000"/>
                          </a:solidFill>
                          <a:effectLst/>
                          <a:latin typeface="Cambria" panose="02040503050406030204" pitchFamily="18" charset="0"/>
                          <a:ea typeface="Cambria" panose="02040503050406030204" pitchFamily="18" charset="0"/>
                        </a:rPr>
                        <a:t>Người phụ trách</a:t>
                      </a:r>
                      <a:endParaRPr lang="vi-VN" sz="2800" dirty="0">
                        <a:solidFill>
                          <a:srgbClr val="000000"/>
                        </a:solidFill>
                        <a:effectLst/>
                        <a:latin typeface="Cambria" panose="02040503050406030204" pitchFamily="18" charset="0"/>
                        <a:ea typeface="Cambria" panose="02040503050406030204" pitchFamily="18" charset="0"/>
                      </a:endParaRP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253263721"/>
                  </a:ext>
                </a:extLst>
              </a:tr>
              <a:tr h="785825">
                <a:tc>
                  <a:txBody>
                    <a:bodyPr/>
                    <a:lstStyle/>
                    <a:p>
                      <a:pPr algn="ctr"/>
                      <a:r>
                        <a:rPr lang="en-US" sz="1200">
                          <a:solidFill>
                            <a:srgbClr val="000000"/>
                          </a:solidFill>
                          <a:effectLst/>
                          <a:latin typeface="Cambria" panose="02040503050406030204" pitchFamily="18" charset="0"/>
                          <a:ea typeface="Cambria" panose="02040503050406030204" pitchFamily="18" charset="0"/>
                        </a:rPr>
                        <a:t>15 giờ –17 giờ</a:t>
                      </a:r>
                    </a:p>
                    <a:p>
                      <a:pPr algn="ctr"/>
                      <a:r>
                        <a:rPr lang="en-US" sz="1200">
                          <a:solidFill>
                            <a:srgbClr val="000000"/>
                          </a:solidFill>
                          <a:effectLst/>
                          <a:latin typeface="Cambria" panose="02040503050406030204" pitchFamily="18" charset="0"/>
                          <a:ea typeface="Cambria" panose="02040503050406030204" pitchFamily="18" charset="0"/>
                        </a:rPr>
                        <a:t>(ngày 16/5)</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r>
                        <a:rPr lang="vi-VN" sz="1200" dirty="0">
                          <a:solidFill>
                            <a:srgbClr val="000000"/>
                          </a:solidFill>
                          <a:effectLst/>
                          <a:latin typeface="Cambria" panose="02040503050406030204" pitchFamily="18" charset="0"/>
                          <a:ea typeface="Cambria" panose="02040503050406030204" pitchFamily="18" charset="0"/>
                        </a:rPr>
                        <a:t>Đội văn nghệ các khối tổng duyệt, thuê đồ diễn văn nghệ cho khối mình. BGH, Tổng phụ trách và trưởng khối duyệt các tiết mục lần cuối.  </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vi-VN" sz="1200" dirty="0">
                          <a:solidFill>
                            <a:srgbClr val="000000"/>
                          </a:solidFill>
                          <a:effectLst/>
                          <a:latin typeface="Cambria" panose="02040503050406030204" pitchFamily="18" charset="0"/>
                          <a:ea typeface="Cambria" panose="02040503050406030204" pitchFamily="18" charset="0"/>
                        </a:rPr>
                        <a:t>GVCN; Trưởng khối; Ban giám hiệu, Tổng phụ trách.</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11072356"/>
                  </a:ext>
                </a:extLst>
              </a:tr>
              <a:tr h="709778">
                <a:tc>
                  <a:txBody>
                    <a:bodyPr/>
                    <a:lstStyle/>
                    <a:p>
                      <a:pPr algn="ctr"/>
                      <a:r>
                        <a:rPr lang="en-US" sz="1200">
                          <a:solidFill>
                            <a:srgbClr val="000000"/>
                          </a:solidFill>
                          <a:effectLst/>
                          <a:latin typeface="Cambria" panose="02040503050406030204" pitchFamily="18" charset="0"/>
                          <a:ea typeface="Cambria" panose="02040503050406030204" pitchFamily="18" charset="0"/>
                        </a:rPr>
                        <a:t>7 giờ 40 –</a:t>
                      </a:r>
                    </a:p>
                    <a:p>
                      <a:pPr algn="ctr"/>
                      <a:r>
                        <a:rPr lang="en-US" sz="1200">
                          <a:solidFill>
                            <a:srgbClr val="000000"/>
                          </a:solidFill>
                          <a:effectLst/>
                          <a:latin typeface="Cambria" panose="02040503050406030204" pitchFamily="18" charset="0"/>
                          <a:ea typeface="Cambria" panose="02040503050406030204" pitchFamily="18" charset="0"/>
                        </a:rPr>
                        <a:t>8 giờ</a:t>
                      </a:r>
                    </a:p>
                    <a:p>
                      <a:pPr algn="ctr"/>
                      <a:r>
                        <a:rPr lang="en-US" sz="1200">
                          <a:solidFill>
                            <a:srgbClr val="000000"/>
                          </a:solidFill>
                          <a:effectLst/>
                          <a:latin typeface="Cambria" panose="02040503050406030204" pitchFamily="18" charset="0"/>
                          <a:ea typeface="Cambria" panose="02040503050406030204" pitchFamily="18" charset="0"/>
                        </a:rPr>
                        <a:t>(ngày 17/5)</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r>
                        <a:rPr lang="en-US" sz="1200">
                          <a:solidFill>
                            <a:srgbClr val="000000"/>
                          </a:solidFill>
                          <a:effectLst/>
                          <a:latin typeface="Cambria" panose="02040503050406030204" pitchFamily="18" charset="0"/>
                          <a:ea typeface="Cambria" panose="02040503050406030204" pitchFamily="18" charset="0"/>
                        </a:rPr>
                        <a:t>Kê xếp sân khấu, chuẩn bị màn hình led, ghế ngồi đại biểu, học sinh. Ổn định vị trí cho học sinh và đại biểu. </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vi-VN" sz="1200">
                          <a:solidFill>
                            <a:srgbClr val="000000"/>
                          </a:solidFill>
                          <a:effectLst/>
                          <a:latin typeface="Cambria" panose="02040503050406030204" pitchFamily="18" charset="0"/>
                          <a:ea typeface="Cambria" panose="02040503050406030204" pitchFamily="18" charset="0"/>
                        </a:rPr>
                        <a:t>GVCN; Trưởng khối; Ban giám hiệu, Tổng phụ trách.</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23340809"/>
                  </a:ext>
                </a:extLst>
              </a:tr>
              <a:tr h="861873">
                <a:tc>
                  <a:txBody>
                    <a:bodyPr/>
                    <a:lstStyle/>
                    <a:p>
                      <a:pPr algn="ctr"/>
                      <a:r>
                        <a:rPr lang="en-US" sz="1200">
                          <a:solidFill>
                            <a:srgbClr val="000000"/>
                          </a:solidFill>
                          <a:effectLst/>
                          <a:latin typeface="Cambria" panose="02040503050406030204" pitchFamily="18" charset="0"/>
                          <a:ea typeface="Cambria" panose="02040503050406030204" pitchFamily="18" charset="0"/>
                        </a:rPr>
                        <a:t>8 giờ – 11 giờ</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r>
                        <a:rPr lang="vi-VN" sz="1200">
                          <a:solidFill>
                            <a:srgbClr val="000000"/>
                          </a:solidFill>
                          <a:effectLst/>
                          <a:latin typeface="Cambria" panose="02040503050406030204" pitchFamily="18" charset="0"/>
                          <a:ea typeface="Cambria" panose="02040503050406030204" pitchFamily="18" charset="0"/>
                        </a:rPr>
                        <a:t>Tiến hành tổ chức chương trình văn nghệ chào mừng Ngày nhà giáo Việt Nam. Các đội diễn lần lượt theo thứ tự biểu diễn trong kịch bản chương trình.</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vi-VN" sz="1200">
                          <a:solidFill>
                            <a:srgbClr val="000000"/>
                          </a:solidFill>
                          <a:effectLst/>
                          <a:latin typeface="Cambria" panose="02040503050406030204" pitchFamily="18" charset="0"/>
                          <a:ea typeface="Cambria" panose="02040503050406030204" pitchFamily="18" charset="0"/>
                        </a:rPr>
                        <a:t>GVCN; Trưởng khối; Ban giám hiệu, Tổng phụ trách.</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71943517"/>
                  </a:ext>
                </a:extLst>
              </a:tr>
              <a:tr h="709778">
                <a:tc>
                  <a:txBody>
                    <a:bodyPr/>
                    <a:lstStyle/>
                    <a:p>
                      <a:pPr algn="ctr"/>
                      <a:r>
                        <a:rPr lang="en-US" sz="1200">
                          <a:solidFill>
                            <a:srgbClr val="000000"/>
                          </a:solidFill>
                          <a:effectLst/>
                          <a:latin typeface="Cambria" panose="02040503050406030204" pitchFamily="18" charset="0"/>
                          <a:ea typeface="Cambria" panose="02040503050406030204" pitchFamily="18" charset="0"/>
                        </a:rPr>
                        <a:t>11 giờ –</a:t>
                      </a:r>
                    </a:p>
                    <a:p>
                      <a:pPr algn="ctr"/>
                      <a:r>
                        <a:rPr lang="en-US" sz="1200">
                          <a:solidFill>
                            <a:srgbClr val="000000"/>
                          </a:solidFill>
                          <a:effectLst/>
                          <a:latin typeface="Cambria" panose="02040503050406030204" pitchFamily="18" charset="0"/>
                          <a:ea typeface="Cambria" panose="02040503050406030204" pitchFamily="18" charset="0"/>
                        </a:rPr>
                        <a:t>12 giờ</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r>
                        <a:rPr lang="en-US" sz="1200">
                          <a:solidFill>
                            <a:srgbClr val="000000"/>
                          </a:solidFill>
                          <a:effectLst/>
                          <a:latin typeface="Cambria" panose="02040503050406030204" pitchFamily="18" charset="0"/>
                          <a:ea typeface="Cambria" panose="02040503050406030204" pitchFamily="18" charset="0"/>
                        </a:rPr>
                        <a:t>Các đội văn nghệ nộp biên lai thuê đồ, nhận kinh phí hỗ trợ/ Dọn dẹp sân khấu, bàn ghế.</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vi-VN" sz="1200" dirty="0">
                          <a:solidFill>
                            <a:srgbClr val="000000"/>
                          </a:solidFill>
                          <a:effectLst/>
                          <a:latin typeface="Cambria" panose="02040503050406030204" pitchFamily="18" charset="0"/>
                          <a:ea typeface="Cambria" panose="02040503050406030204" pitchFamily="18" charset="0"/>
                        </a:rPr>
                        <a:t>GVCN; Trưởng khối; Ban giám hiệu, Tổng phụ trách.</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908067786"/>
                  </a:ext>
                </a:extLst>
              </a:tr>
            </a:tbl>
          </a:graphicData>
        </a:graphic>
      </p:graphicFrame>
      <p:sp>
        <p:nvSpPr>
          <p:cNvPr id="5" name="TextBox 4">
            <a:extLst>
              <a:ext uri="{FF2B5EF4-FFF2-40B4-BE49-F238E27FC236}">
                <a16:creationId xmlns:a16="http://schemas.microsoft.com/office/drawing/2014/main" id="{821F9668-6186-872F-D0AA-67669E2B08E8}"/>
              </a:ext>
            </a:extLst>
          </p:cNvPr>
          <p:cNvSpPr txBox="1"/>
          <p:nvPr/>
        </p:nvSpPr>
        <p:spPr>
          <a:xfrm>
            <a:off x="6746240" y="5151120"/>
            <a:ext cx="3708400" cy="707886"/>
          </a:xfrm>
          <a:prstGeom prst="rect">
            <a:avLst/>
          </a:prstGeom>
          <a:noFill/>
        </p:spPr>
        <p:txBody>
          <a:bodyPr wrap="square" rtlCol="0">
            <a:spAutoFit/>
          </a:bodyPr>
          <a:lstStyle/>
          <a:p>
            <a:pPr algn="ctr"/>
            <a:r>
              <a:rPr lang="vi-VN" sz="2000" b="1" i="0" dirty="0">
                <a:solidFill>
                  <a:srgbClr val="000000"/>
                </a:solidFill>
                <a:effectLst/>
                <a:latin typeface="Cambria" panose="02040503050406030204" pitchFamily="18" charset="0"/>
                <a:ea typeface="Cambria" panose="02040503050406030204" pitchFamily="18" charset="0"/>
              </a:rPr>
              <a:t>Người lập chương trình</a:t>
            </a:r>
            <a:endParaRPr lang="vi-VN" sz="2000" b="0" i="0" dirty="0">
              <a:solidFill>
                <a:srgbClr val="000000"/>
              </a:solidFill>
              <a:effectLst/>
              <a:latin typeface="Cambria" panose="02040503050406030204" pitchFamily="18" charset="0"/>
              <a:ea typeface="Cambria" panose="02040503050406030204" pitchFamily="18" charset="0"/>
            </a:endParaRPr>
          </a:p>
          <a:p>
            <a:pPr algn="ctr"/>
            <a:r>
              <a:rPr lang="vi-VN" sz="2000" b="0" i="1" dirty="0">
                <a:solidFill>
                  <a:srgbClr val="000000"/>
                </a:solidFill>
                <a:effectLst/>
                <a:latin typeface="Cambria" panose="02040503050406030204" pitchFamily="18" charset="0"/>
                <a:ea typeface="Cambria" panose="02040503050406030204" pitchFamily="18" charset="0"/>
              </a:rPr>
              <a:t>Kí và ghi rõ họ tên</a:t>
            </a:r>
            <a:endParaRPr lang="vi-VN" sz="2000" b="0" i="0" dirty="0">
              <a:solidFill>
                <a:srgbClr val="00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3463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F710F2A4-2ED1-4040-A7E7-5625558332E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50615" y="1846091"/>
            <a:ext cx="5766743" cy="5011909"/>
          </a:xfrm>
          <a:prstGeom prst="rect">
            <a:avLst/>
          </a:prstGeom>
        </p:spPr>
      </p:pic>
      <p:pic>
        <p:nvPicPr>
          <p:cNvPr id="3" name="Picture 29">
            <a:extLst>
              <a:ext uri="{FF2B5EF4-FFF2-40B4-BE49-F238E27FC236}">
                <a16:creationId xmlns:a16="http://schemas.microsoft.com/office/drawing/2014/main" id="{A6852DF7-ACCE-6503-8AD1-A1EA153B7F7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19124" y="1715677"/>
            <a:ext cx="7591425" cy="3018248"/>
          </a:xfrm>
          <a:prstGeom prst="rect">
            <a:avLst/>
          </a:prstGeom>
        </p:spPr>
      </p:pic>
      <p:sp>
        <p:nvSpPr>
          <p:cNvPr id="4" name="TextBox 3">
            <a:extLst>
              <a:ext uri="{FF2B5EF4-FFF2-40B4-BE49-F238E27FC236}">
                <a16:creationId xmlns:a16="http://schemas.microsoft.com/office/drawing/2014/main" id="{4969F1AB-877E-083A-A166-67ABB7E3479C}"/>
              </a:ext>
            </a:extLst>
          </p:cNvPr>
          <p:cNvSpPr txBox="1"/>
          <p:nvPr/>
        </p:nvSpPr>
        <p:spPr>
          <a:xfrm>
            <a:off x="561974" y="2049266"/>
            <a:ext cx="7359271" cy="1754326"/>
          </a:xfrm>
          <a:prstGeom prst="rect">
            <a:avLst/>
          </a:prstGeom>
          <a:noFill/>
        </p:spPr>
        <p:txBody>
          <a:bodyPr wrap="square" rtlCol="0">
            <a:spAutoFit/>
          </a:bodyPr>
          <a:lstStyle/>
          <a:p>
            <a:pPr lvl="0" algn="ctr"/>
            <a:r>
              <a:rPr lang="en-US" sz="5400" b="1" dirty="0" err="1">
                <a:solidFill>
                  <a:sysClr val="windowText" lastClr="000000"/>
                </a:solidFill>
                <a:latin typeface="Cambria" panose="02040503050406030204" pitchFamily="18" charset="0"/>
                <a:ea typeface="Cambria" panose="02040503050406030204" pitchFamily="18" charset="0"/>
              </a:rPr>
              <a:t>Đọc</a:t>
            </a:r>
            <a:r>
              <a:rPr lang="en-US" sz="5400" b="1" dirty="0">
                <a:solidFill>
                  <a:sysClr val="windowText" lastClr="000000"/>
                </a:solidFill>
                <a:latin typeface="Cambria" panose="02040503050406030204" pitchFamily="18" charset="0"/>
                <a:ea typeface="Cambria" panose="02040503050406030204" pitchFamily="18" charset="0"/>
              </a:rPr>
              <a:t> </a:t>
            </a:r>
            <a:r>
              <a:rPr lang="en-US" sz="5400" b="1" dirty="0" err="1">
                <a:solidFill>
                  <a:sysClr val="windowText" lastClr="000000"/>
                </a:solidFill>
                <a:latin typeface="Cambria" panose="02040503050406030204" pitchFamily="18" charset="0"/>
                <a:ea typeface="Cambria" panose="02040503050406030204" pitchFamily="18" charset="0"/>
              </a:rPr>
              <a:t>soát</a:t>
            </a:r>
            <a:r>
              <a:rPr lang="en-US" sz="5400" b="1" dirty="0">
                <a:solidFill>
                  <a:sysClr val="windowText" lastClr="000000"/>
                </a:solidFill>
                <a:latin typeface="Cambria" panose="02040503050406030204" pitchFamily="18" charset="0"/>
                <a:ea typeface="Cambria" panose="02040503050406030204" pitchFamily="18" charset="0"/>
              </a:rPr>
              <a:t> </a:t>
            </a:r>
            <a:r>
              <a:rPr lang="en-US" sz="5400" b="1" dirty="0" err="1">
                <a:solidFill>
                  <a:sysClr val="windowText" lastClr="000000"/>
                </a:solidFill>
                <a:latin typeface="Cambria" panose="02040503050406030204" pitchFamily="18" charset="0"/>
                <a:ea typeface="Cambria" panose="02040503050406030204" pitchFamily="18" charset="0"/>
              </a:rPr>
              <a:t>và</a:t>
            </a:r>
            <a:r>
              <a:rPr lang="en-US" sz="5400" b="1" dirty="0">
                <a:solidFill>
                  <a:sysClr val="windowText" lastClr="000000"/>
                </a:solidFill>
                <a:latin typeface="Cambria" panose="02040503050406030204" pitchFamily="18" charset="0"/>
                <a:ea typeface="Cambria" panose="02040503050406030204" pitchFamily="18" charset="0"/>
              </a:rPr>
              <a:t> </a:t>
            </a:r>
            <a:r>
              <a:rPr lang="en-US" sz="5400" b="1" dirty="0" err="1">
                <a:solidFill>
                  <a:sysClr val="windowText" lastClr="000000"/>
                </a:solidFill>
                <a:latin typeface="Cambria" panose="02040503050406030204" pitchFamily="18" charset="0"/>
                <a:ea typeface="Cambria" panose="02040503050406030204" pitchFamily="18" charset="0"/>
              </a:rPr>
              <a:t>chỉnh</a:t>
            </a:r>
            <a:r>
              <a:rPr lang="en-US" sz="5400" b="1" dirty="0">
                <a:solidFill>
                  <a:sysClr val="windowText" lastClr="000000"/>
                </a:solidFill>
                <a:latin typeface="Cambria" panose="02040503050406030204" pitchFamily="18" charset="0"/>
                <a:ea typeface="Cambria" panose="02040503050406030204" pitchFamily="18" charset="0"/>
              </a:rPr>
              <a:t> </a:t>
            </a:r>
            <a:r>
              <a:rPr lang="en-US" sz="5400" b="1" dirty="0" err="1">
                <a:solidFill>
                  <a:sysClr val="windowText" lastClr="000000"/>
                </a:solidFill>
                <a:latin typeface="Cambria" panose="02040503050406030204" pitchFamily="18" charset="0"/>
                <a:ea typeface="Cambria" panose="02040503050406030204" pitchFamily="18" charset="0"/>
              </a:rPr>
              <a:t>sửa</a:t>
            </a:r>
            <a:r>
              <a:rPr lang="en-US" sz="5400" b="1" dirty="0">
                <a:solidFill>
                  <a:sysClr val="windowText" lastClr="000000"/>
                </a:solidFill>
                <a:latin typeface="Cambria" panose="02040503050406030204" pitchFamily="18" charset="0"/>
                <a:ea typeface="Cambria" panose="02040503050406030204" pitchFamily="18" charset="0"/>
              </a:rPr>
              <a:t> </a:t>
            </a:r>
            <a:r>
              <a:rPr lang="en-US" sz="5400" b="1" dirty="0" err="1">
                <a:solidFill>
                  <a:sysClr val="windowText" lastClr="000000"/>
                </a:solidFill>
                <a:latin typeface="Cambria" panose="02040503050406030204" pitchFamily="18" charset="0"/>
                <a:ea typeface="Cambria" panose="02040503050406030204" pitchFamily="18" charset="0"/>
              </a:rPr>
              <a:t>lỗi</a:t>
            </a:r>
            <a:r>
              <a:rPr lang="en-US" sz="5400" b="1" dirty="0">
                <a:solidFill>
                  <a:sysClr val="windowText" lastClr="000000"/>
                </a:solidFill>
                <a:latin typeface="Cambria" panose="02040503050406030204" pitchFamily="18" charset="0"/>
                <a:ea typeface="Cambria" panose="02040503050406030204" pitchFamily="18" charset="0"/>
              </a:rPr>
              <a:t> (</a:t>
            </a:r>
            <a:r>
              <a:rPr lang="en-US" sz="5400" b="1" dirty="0" err="1">
                <a:solidFill>
                  <a:sysClr val="windowText" lastClr="000000"/>
                </a:solidFill>
                <a:latin typeface="Cambria" panose="02040503050406030204" pitchFamily="18" charset="0"/>
                <a:ea typeface="Cambria" panose="02040503050406030204" pitchFamily="18" charset="0"/>
              </a:rPr>
              <a:t>nếu</a:t>
            </a:r>
            <a:r>
              <a:rPr lang="en-US" sz="5400" b="1" dirty="0">
                <a:solidFill>
                  <a:sysClr val="windowText" lastClr="000000"/>
                </a:solidFill>
                <a:latin typeface="Cambria" panose="02040503050406030204" pitchFamily="18" charset="0"/>
                <a:ea typeface="Cambria" panose="02040503050406030204" pitchFamily="18" charset="0"/>
              </a:rPr>
              <a:t> </a:t>
            </a:r>
            <a:r>
              <a:rPr lang="en-US" sz="5400" b="1" dirty="0" err="1">
                <a:solidFill>
                  <a:sysClr val="windowText" lastClr="000000"/>
                </a:solidFill>
                <a:latin typeface="Cambria" panose="02040503050406030204" pitchFamily="18" charset="0"/>
                <a:ea typeface="Cambria" panose="02040503050406030204" pitchFamily="18" charset="0"/>
              </a:rPr>
              <a:t>có</a:t>
            </a:r>
            <a:r>
              <a:rPr lang="en-US" sz="5400" b="1" dirty="0">
                <a:solidFill>
                  <a:sysClr val="windowText" lastClr="000000"/>
                </a:solidFill>
                <a:latin typeface="Cambria" panose="02040503050406030204" pitchFamily="18" charset="0"/>
                <a:ea typeface="Cambria" panose="02040503050406030204" pitchFamily="18" charset="0"/>
              </a:rPr>
              <a:t>).</a:t>
            </a:r>
            <a:endParaRPr kumimoji="0" lang="en-US" sz="54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76412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500" fill="hold"/>
                                        <p:tgtEl>
                                          <p:spTgt spid="17"/>
                                        </p:tgtEl>
                                        <p:attrNameLst>
                                          <p:attrName>ppt_x</p:attrName>
                                        </p:attrNameLst>
                                      </p:cBhvr>
                                      <p:tavLst>
                                        <p:tav tm="0">
                                          <p:val>
                                            <p:strVal val="1+#ppt_w/2"/>
                                          </p:val>
                                        </p:tav>
                                        <p:tav tm="100000">
                                          <p:val>
                                            <p:strVal val="#ppt_x"/>
                                          </p:val>
                                        </p:tav>
                                      </p:tavLst>
                                    </p:anim>
                                    <p:anim calcmode="lin" valueType="num">
                                      <p:cBhvr additive="base">
                                        <p:cTn id="8" dur="1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6">
            <a:extLst>
              <a:ext uri="{FF2B5EF4-FFF2-40B4-BE49-F238E27FC236}">
                <a16:creationId xmlns:a16="http://schemas.microsoft.com/office/drawing/2014/main" id="{D2F2ACDF-06F0-5F4B-95FE-20BC4159C19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61634" y="170552"/>
            <a:ext cx="7529079" cy="6516895"/>
          </a:xfrm>
          <a:prstGeom prst="rect">
            <a:avLst/>
          </a:prstGeom>
        </p:spPr>
      </p:pic>
      <p:pic>
        <p:nvPicPr>
          <p:cNvPr id="4" name="Picture 3">
            <a:extLst>
              <a:ext uri="{FF2B5EF4-FFF2-40B4-BE49-F238E27FC236}">
                <a16:creationId xmlns:a16="http://schemas.microsoft.com/office/drawing/2014/main" id="{D1BDBF4D-E64F-4928-A4FD-310146931E65}"/>
              </a:ext>
            </a:extLst>
          </p:cNvPr>
          <p:cNvPicPr>
            <a:picLocks noChangeAspect="1"/>
          </p:cNvPicPr>
          <p:nvPr/>
        </p:nvPicPr>
        <p:blipFill>
          <a:blip r:embed="rId3"/>
          <a:stretch>
            <a:fillRect/>
          </a:stretch>
        </p:blipFill>
        <p:spPr>
          <a:xfrm>
            <a:off x="1125166" y="1471535"/>
            <a:ext cx="6767147" cy="3017782"/>
          </a:xfrm>
          <a:prstGeom prst="rect">
            <a:avLst/>
          </a:prstGeom>
        </p:spPr>
      </p:pic>
    </p:spTree>
    <p:extLst>
      <p:ext uri="{BB962C8B-B14F-4D97-AF65-F5344CB8AC3E}">
        <p14:creationId xmlns:p14="http://schemas.microsoft.com/office/powerpoint/2010/main" val="343668399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2993982-5DDD-2E8E-D77A-A15CEA38222D}"/>
              </a:ext>
            </a:extLst>
          </p:cNvPr>
          <p:cNvGrpSpPr/>
          <p:nvPr/>
        </p:nvGrpSpPr>
        <p:grpSpPr>
          <a:xfrm>
            <a:off x="1105994" y="1369216"/>
            <a:ext cx="9802671" cy="1455264"/>
            <a:chOff x="557405" y="773040"/>
            <a:chExt cx="11082650" cy="4752960"/>
          </a:xfrm>
          <a:solidFill>
            <a:schemeClr val="accent4">
              <a:lumMod val="20000"/>
              <a:lumOff val="80000"/>
            </a:schemeClr>
          </a:solidFill>
        </p:grpSpPr>
        <p:pic>
          <p:nvPicPr>
            <p:cNvPr id="8" name="Picture 7">
              <a:extLst>
                <a:ext uri="{FF2B5EF4-FFF2-40B4-BE49-F238E27FC236}">
                  <a16:creationId xmlns:a16="http://schemas.microsoft.com/office/drawing/2014/main" id="{012626AA-BEEB-1D46-CED8-CC2C69B0A86E}"/>
                </a:ext>
              </a:extLst>
            </p:cNvPr>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57405" y="773040"/>
              <a:ext cx="11082650" cy="4752960"/>
            </a:xfrm>
            <a:prstGeom prst="rect">
              <a:avLst/>
            </a:prstGeom>
            <a:grpFill/>
          </p:spPr>
        </p:pic>
        <p:sp>
          <p:nvSpPr>
            <p:cNvPr id="11" name="TextBox 10">
              <a:extLst>
                <a:ext uri="{FF2B5EF4-FFF2-40B4-BE49-F238E27FC236}">
                  <a16:creationId xmlns:a16="http://schemas.microsoft.com/office/drawing/2014/main" id="{D985A251-7F08-9DE7-E9ED-F1AD5EC433A4}"/>
                </a:ext>
              </a:extLst>
            </p:cNvPr>
            <p:cNvSpPr txBox="1"/>
            <p:nvPr/>
          </p:nvSpPr>
          <p:spPr>
            <a:xfrm>
              <a:off x="857656" y="935621"/>
              <a:ext cx="10655365" cy="43224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V</a:t>
              </a:r>
              <a:r>
                <a:rPr kumimoji="0" lang="vi-VN" sz="4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ề nhà</a:t>
              </a:r>
              <a:r>
                <a:rPr lang="en-US" sz="4000" b="1" dirty="0">
                  <a:solidFill>
                    <a:srgbClr val="002060"/>
                  </a:solidFill>
                  <a:latin typeface="Arial" panose="020B0604020202020204" pitchFamily="34" charset="0"/>
                  <a:cs typeface="Arial" panose="020B0604020202020204" pitchFamily="34" charset="0"/>
                </a:rPr>
                <a:t>:</a:t>
              </a:r>
              <a:r>
                <a:rPr kumimoji="0" lang="vi-VN" sz="4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đọc cho người thân nghe bản chương trình cụ thể</a:t>
              </a:r>
              <a:endParaRPr kumimoji="0" lang="en-US" sz="4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grpSp>
      <p:pic>
        <p:nvPicPr>
          <p:cNvPr id="12" name="Picture 11" descr="A picture containing clipart&#10;&#10;Description automatically generated">
            <a:extLst>
              <a:ext uri="{FF2B5EF4-FFF2-40B4-BE49-F238E27FC236}">
                <a16:creationId xmlns:a16="http://schemas.microsoft.com/office/drawing/2014/main" id="{66AC2957-361B-9F4F-25EC-C0FD01E24A7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0955" b="88329" l="29245" r="47642">
                        <a14:foregroundMark x1="41792" y1="38727" x2="42830" y2="42971"/>
                        <a14:foregroundMark x1="34717" y1="57294" x2="35849" y2="61804"/>
                        <a14:foregroundMark x1="40283" y1="57825" x2="42830" y2="64456"/>
                        <a14:backgroundMark x1="39151" y1="20424" x2="39623" y2="22281"/>
                      </a14:backgroundRemoval>
                    </a14:imgEffect>
                  </a14:imgLayer>
                </a14:imgProps>
              </a:ext>
            </a:extLst>
          </a:blip>
          <a:srcRect l="27000" t="16611" r="50000" b="3490"/>
          <a:stretch/>
        </p:blipFill>
        <p:spPr>
          <a:xfrm flipH="1">
            <a:off x="8671956" y="2654702"/>
            <a:ext cx="3934433" cy="4861021"/>
          </a:xfrm>
          <a:prstGeom prst="rect">
            <a:avLst/>
          </a:prstGeom>
        </p:spPr>
      </p:pic>
    </p:spTree>
    <p:extLst>
      <p:ext uri="{BB962C8B-B14F-4D97-AF65-F5344CB8AC3E}">
        <p14:creationId xmlns:p14="http://schemas.microsoft.com/office/powerpoint/2010/main" val="2237043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6">
            <a:extLst>
              <a:ext uri="{FF2B5EF4-FFF2-40B4-BE49-F238E27FC236}">
                <a16:creationId xmlns:a16="http://schemas.microsoft.com/office/drawing/2014/main" id="{E6A22261-E326-4089-9BE3-DA504928A44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1547" y="341105"/>
            <a:ext cx="7529079" cy="6516895"/>
          </a:xfrm>
          <a:prstGeom prst="rect">
            <a:avLst/>
          </a:prstGeom>
        </p:spPr>
      </p:pic>
      <p:pic>
        <p:nvPicPr>
          <p:cNvPr id="2" name="Picture 1">
            <a:extLst>
              <a:ext uri="{FF2B5EF4-FFF2-40B4-BE49-F238E27FC236}">
                <a16:creationId xmlns:a16="http://schemas.microsoft.com/office/drawing/2014/main" id="{C99A917C-61A3-4C57-9736-B5C5ADEBF7C1}"/>
              </a:ext>
            </a:extLst>
          </p:cNvPr>
          <p:cNvPicPr>
            <a:picLocks noChangeAspect="1"/>
          </p:cNvPicPr>
          <p:nvPr/>
        </p:nvPicPr>
        <p:blipFill>
          <a:blip r:embed="rId3"/>
          <a:stretch>
            <a:fillRect/>
          </a:stretch>
        </p:blipFill>
        <p:spPr>
          <a:xfrm>
            <a:off x="5597255" y="923327"/>
            <a:ext cx="5828281" cy="5011346"/>
          </a:xfrm>
          <a:prstGeom prst="rect">
            <a:avLst/>
          </a:prstGeom>
        </p:spPr>
      </p:pic>
    </p:spTree>
    <p:extLst>
      <p:ext uri="{BB962C8B-B14F-4D97-AF65-F5344CB8AC3E}">
        <p14:creationId xmlns:p14="http://schemas.microsoft.com/office/powerpoint/2010/main" val="346540321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AA3D01AB-26B7-47A6-B52D-D6B8A63FA56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99249" y="2666700"/>
            <a:ext cx="4037559" cy="4285835"/>
          </a:xfrm>
          <a:prstGeom prst="rect">
            <a:avLst/>
          </a:prstGeom>
        </p:spPr>
      </p:pic>
      <p:pic>
        <p:nvPicPr>
          <p:cNvPr id="4" name="Picture 3">
            <a:extLst>
              <a:ext uri="{FF2B5EF4-FFF2-40B4-BE49-F238E27FC236}">
                <a16:creationId xmlns:a16="http://schemas.microsoft.com/office/drawing/2014/main" id="{08427A9B-2751-4B35-A535-5BBE46A5E27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0833" y1="42396" x2="30208" y2="46042"/>
                        <a14:foregroundMark x1="28854" y1="42813" x2="27083" y2="46875"/>
                        <a14:foregroundMark x1="38125" y1="42708" x2="39688" y2="52083"/>
                        <a14:foregroundMark x1="42396" y1="40833" x2="38438" y2="47604"/>
                        <a14:foregroundMark x1="38542" y1="43125" x2="38854" y2="52500"/>
                        <a14:foregroundMark x1="21146" y1="74063" x2="29792" y2="83854"/>
                        <a14:foregroundMark x1="29792" y1="83854" x2="32708" y2="84896"/>
                        <a14:foregroundMark x1="14063" y1="77604" x2="14896" y2="85625"/>
                        <a14:foregroundMark x1="15313" y1="79896" x2="28958" y2="85521"/>
                        <a14:foregroundMark x1="28958" y1="85521" x2="29167" y2="85521"/>
                        <a14:foregroundMark x1="22292" y1="83125" x2="32813" y2="83125"/>
                        <a14:foregroundMark x1="32813" y1="83125" x2="38021" y2="82917"/>
                        <a14:foregroundMark x1="20313" y1="83229" x2="41771" y2="85104"/>
                        <a14:foregroundMark x1="28854" y1="81354" x2="41563" y2="81667"/>
                        <a14:foregroundMark x1="15000" y1="82708" x2="25521" y2="83750"/>
                        <a14:foregroundMark x1="25521" y1="83750" x2="25833" y2="83542"/>
                        <a14:foregroundMark x1="20313" y1="81563" x2="53542" y2="81354"/>
                        <a14:foregroundMark x1="53542" y1="81354" x2="63125" y2="81563"/>
                        <a14:foregroundMark x1="63125" y1="81563" x2="69792" y2="84167"/>
                        <a14:foregroundMark x1="64375" y1="82292" x2="78021" y2="83646"/>
                        <a14:foregroundMark x1="61146" y1="82500" x2="72500" y2="82083"/>
                        <a14:foregroundMark x1="72500" y1="82083" x2="79896" y2="84063"/>
                        <a14:foregroundMark x1="79896" y1="84063" x2="73229" y2="87500"/>
                        <a14:foregroundMark x1="73229" y1="87500" x2="69583" y2="87604"/>
                        <a14:foregroundMark x1="84375" y1="82083" x2="61979" y2="85625"/>
                        <a14:foregroundMark x1="61979" y1="85625" x2="63542" y2="85521"/>
                        <a14:foregroundMark x1="74792" y1="82500" x2="57813" y2="85104"/>
                        <a14:foregroundMark x1="71458" y1="82813" x2="58125" y2="84167"/>
                        <a14:foregroundMark x1="67917" y1="81146" x2="77708" y2="83125"/>
                        <a14:foregroundMark x1="63125" y1="79896" x2="83125" y2="80313"/>
                        <a14:foregroundMark x1="78438" y1="81354" x2="78438" y2="84792"/>
                        <a14:foregroundMark x1="81563" y1="82500" x2="82083" y2="85938"/>
                        <a14:foregroundMark x1="84167" y1="83958" x2="48854" y2="86563"/>
                        <a14:foregroundMark x1="27083" y1="85938" x2="16563" y2="86042"/>
                        <a14:foregroundMark x1="28854" y1="83646" x2="16979" y2="83646"/>
                        <a14:foregroundMark x1="71667" y1="44375" x2="71042" y2="46354"/>
                        <a14:foregroundMark x1="71042" y1="41667" x2="70000" y2="49583"/>
                        <a14:foregroundMark x1="70625" y1="42396" x2="73021" y2="47813"/>
                        <a14:foregroundMark x1="61563" y1="43125" x2="61771" y2="47292"/>
                        <a14:foregroundMark x1="61771" y1="43646" x2="61771" y2="48125"/>
                        <a14:foregroundMark x1="61458" y1="43229" x2="61146" y2="47188"/>
                        <a14:foregroundMark x1="60729" y1="42813" x2="59688" y2="48438"/>
                        <a14:foregroundMark x1="63750" y1="41563" x2="70208" y2="50104"/>
                        <a14:foregroundMark x1="75313" y1="42292" x2="81563" y2="57396"/>
                      </a14:backgroundRemoval>
                    </a14:imgEffect>
                  </a14:imgLayer>
                </a14:imgProps>
              </a:ext>
            </a:extLst>
          </a:blip>
          <a:stretch>
            <a:fillRect/>
          </a:stretch>
        </p:blipFill>
        <p:spPr>
          <a:xfrm>
            <a:off x="8629649" y="3088405"/>
            <a:ext cx="3769595" cy="3769595"/>
          </a:xfrm>
          <a:prstGeom prst="rect">
            <a:avLst/>
          </a:prstGeom>
        </p:spPr>
      </p:pic>
      <p:pic>
        <p:nvPicPr>
          <p:cNvPr id="3" name="Picture 29">
            <a:extLst>
              <a:ext uri="{FF2B5EF4-FFF2-40B4-BE49-F238E27FC236}">
                <a16:creationId xmlns:a16="http://schemas.microsoft.com/office/drawing/2014/main" id="{76D820A3-A903-BDE7-D56A-3C7DA8B642C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66850" y="412657"/>
            <a:ext cx="9729470" cy="1304383"/>
          </a:xfrm>
          <a:prstGeom prst="rect">
            <a:avLst/>
          </a:prstGeom>
        </p:spPr>
      </p:pic>
      <p:sp>
        <p:nvSpPr>
          <p:cNvPr id="5" name="TextBox 4">
            <a:extLst>
              <a:ext uri="{FF2B5EF4-FFF2-40B4-BE49-F238E27FC236}">
                <a16:creationId xmlns:a16="http://schemas.microsoft.com/office/drawing/2014/main" id="{C745FE1B-6CDF-D8A5-F979-8CAD9F250881}"/>
              </a:ext>
            </a:extLst>
          </p:cNvPr>
          <p:cNvSpPr txBox="1"/>
          <p:nvPr/>
        </p:nvSpPr>
        <p:spPr>
          <a:xfrm>
            <a:off x="1316354" y="346196"/>
            <a:ext cx="9412605" cy="1200329"/>
          </a:xfrm>
          <a:prstGeom prst="rect">
            <a:avLst/>
          </a:prstGeom>
          <a:noFill/>
        </p:spPr>
        <p:txBody>
          <a:bodyPr wrap="square" rtlCol="0">
            <a:spAutoFit/>
          </a:bodyPr>
          <a:lstStyle/>
          <a:p>
            <a:pPr lvl="0" algn="ctr"/>
            <a:r>
              <a:rPr lang="en-US" sz="3600" dirty="0">
                <a:solidFill>
                  <a:srgbClr val="FF0000"/>
                </a:solidFill>
                <a:latin typeface="Cambria" panose="02040503050406030204" pitchFamily="18" charset="0"/>
                <a:ea typeface="Cambria" panose="02040503050406030204" pitchFamily="18" charset="0"/>
              </a:rPr>
              <a:t>N</a:t>
            </a:r>
            <a:r>
              <a:rPr lang="vi-VN" sz="3600" dirty="0">
                <a:solidFill>
                  <a:srgbClr val="FF0000"/>
                </a:solidFill>
                <a:latin typeface="Cambria" panose="02040503050406030204" pitchFamily="18" charset="0"/>
                <a:ea typeface="Cambria" panose="02040503050406030204" pitchFamily="18" charset="0"/>
              </a:rPr>
              <a:t>hắc lại các mục trong một bản chương trình hoạt động để chuẩn bị cho bài viết số 2.</a:t>
            </a:r>
            <a:endPar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2B5DE4F1-CFEA-25B9-0C12-96947D30BB9E}"/>
              </a:ext>
            </a:extLst>
          </p:cNvPr>
          <p:cNvSpPr txBox="1"/>
          <p:nvPr/>
        </p:nvSpPr>
        <p:spPr>
          <a:xfrm>
            <a:off x="3799840" y="1960880"/>
            <a:ext cx="6217920" cy="4181209"/>
          </a:xfrm>
          <a:prstGeom prst="rect">
            <a:avLst/>
          </a:prstGeom>
          <a:noFill/>
        </p:spPr>
        <p:txBody>
          <a:bodyPr wrap="square" rtlCol="0">
            <a:spAutoFit/>
          </a:bodyPr>
          <a:lstStyle/>
          <a:p>
            <a:pPr marL="0" marR="0" algn="just">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Tên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chương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trình</a:t>
            </a:r>
            <a:endParaRPr lang="en-US" sz="28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1. </a:t>
            </a:r>
            <a:r>
              <a:rPr lang="en-US" sz="2800" dirty="0" err="1">
                <a:effectLst/>
                <a:latin typeface="Cambria" panose="02040503050406030204" pitchFamily="18" charset="0"/>
                <a:ea typeface="Cambria" panose="02040503050406030204" pitchFamily="18" charset="0"/>
              </a:rPr>
              <a:t>Mục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đích</a:t>
            </a:r>
            <a:r>
              <a:rPr lang="en-US" sz="2800" dirty="0">
                <a:effectLst/>
                <a:latin typeface="Cambria" panose="02040503050406030204" pitchFamily="18" charset="0"/>
                <a:ea typeface="Cambria" panose="02040503050406030204" pitchFamily="18" charset="0"/>
              </a:rPr>
              <a:t>  </a:t>
            </a:r>
          </a:p>
          <a:p>
            <a:pPr marL="0" marR="0" algn="just">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2. </a:t>
            </a:r>
            <a:r>
              <a:rPr lang="en-US" sz="2800" dirty="0" err="1">
                <a:effectLst/>
                <a:latin typeface="Cambria" panose="02040503050406030204" pitchFamily="18" charset="0"/>
                <a:ea typeface="Cambria" panose="02040503050406030204" pitchFamily="18" charset="0"/>
              </a:rPr>
              <a:t>Thời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gian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và</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địa</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điểm</a:t>
            </a:r>
            <a:endParaRPr lang="en-US" sz="28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3. </a:t>
            </a:r>
            <a:r>
              <a:rPr lang="en-US" sz="2800" dirty="0" err="1">
                <a:effectLst/>
                <a:latin typeface="Cambria" panose="02040503050406030204" pitchFamily="18" charset="0"/>
                <a:ea typeface="Cambria" panose="02040503050406030204" pitchFamily="18" charset="0"/>
              </a:rPr>
              <a:t>Chuẩn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bị</a:t>
            </a:r>
            <a:endParaRPr lang="en-US" sz="28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4. </a:t>
            </a:r>
            <a:r>
              <a:rPr lang="en-US" sz="2800" dirty="0" err="1">
                <a:effectLst/>
                <a:latin typeface="Cambria" panose="02040503050406030204" pitchFamily="18" charset="0"/>
                <a:ea typeface="Cambria" panose="02040503050406030204" pitchFamily="18" charset="0"/>
              </a:rPr>
              <a:t>Kế</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hoạch</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thực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hiện</a:t>
            </a:r>
            <a:r>
              <a:rPr lang="en-US" sz="2800" dirty="0">
                <a:effectLst/>
                <a:latin typeface="Cambria" panose="02040503050406030204" pitchFamily="18" charset="0"/>
                <a:ea typeface="Cambria" panose="02040503050406030204" pitchFamily="18" charset="0"/>
              </a:rPr>
              <a:t>: </a:t>
            </a:r>
          </a:p>
          <a:p>
            <a:pPr marL="0" marR="0" algn="just">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Thời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gian</a:t>
            </a:r>
            <a:endParaRPr lang="en-US" sz="28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Nội</a:t>
            </a:r>
            <a:r>
              <a:rPr lang="en-US" sz="2800" dirty="0">
                <a:effectLst/>
                <a:latin typeface="Cambria" panose="02040503050406030204" pitchFamily="18" charset="0"/>
                <a:ea typeface="Cambria" panose="02040503050406030204" pitchFamily="18" charset="0"/>
              </a:rPr>
              <a:t> dung</a:t>
            </a:r>
          </a:p>
          <a:p>
            <a:pPr marL="0" marR="0" algn="just">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Người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phụ</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trách</a:t>
            </a:r>
            <a:r>
              <a:rPr lang="en-US" sz="2800" dirty="0">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904718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500" fill="hold"/>
                                        <p:tgtEl>
                                          <p:spTgt spid="16"/>
                                        </p:tgtEl>
                                        <p:attrNameLst>
                                          <p:attrName>ppt_x</p:attrName>
                                        </p:attrNameLst>
                                      </p:cBhvr>
                                      <p:tavLst>
                                        <p:tav tm="0">
                                          <p:val>
                                            <p:strVal val="1+#ppt_w/2"/>
                                          </p:val>
                                        </p:tav>
                                        <p:tav tm="100000">
                                          <p:val>
                                            <p:strVal val="#ppt_x"/>
                                          </p:val>
                                        </p:tav>
                                      </p:tavLst>
                                    </p:anim>
                                    <p:anim calcmode="lin" valueType="num">
                                      <p:cBhvr additive="base">
                                        <p:cTn id="8" dur="1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D8FAA4B2-A78C-E144-9F49-C823AAE63955}"/>
              </a:ext>
            </a:extLst>
          </p:cNvPr>
          <p:cNvSpPr txBox="1"/>
          <p:nvPr/>
        </p:nvSpPr>
        <p:spPr>
          <a:xfrm>
            <a:off x="5607149" y="1482228"/>
            <a:ext cx="1229826"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en-US" altLang="zh-CN" sz="2400" b="0" i="0" u="none" strike="noStrike" kern="1200" cap="none" spc="0" normalizeH="0" baseline="0" noProof="0" dirty="0">
                <a:ln>
                  <a:noFill/>
                </a:ln>
                <a:solidFill>
                  <a:prstClr val="white"/>
                </a:solidFill>
                <a:effectLst/>
                <a:uLnTx/>
                <a:uFillTx/>
                <a:latin typeface="微软雅黑" panose="020F0502020204030204"/>
                <a:cs typeface="+mn-ea"/>
                <a:sym typeface="+mn-lt"/>
              </a:rPr>
              <a:t>LOGO</a:t>
            </a:r>
            <a:endParaRPr kumimoji="1" lang="zh-CN" altLang="en-US" sz="2400" b="0" i="0" u="none" strike="noStrike" kern="1200" cap="none" spc="0" normalizeH="0" baseline="0" noProof="0" dirty="0">
              <a:ln>
                <a:noFill/>
              </a:ln>
              <a:solidFill>
                <a:prstClr val="white"/>
              </a:solidFill>
              <a:effectLst/>
              <a:uLnTx/>
              <a:uFillTx/>
              <a:latin typeface="微软雅黑" panose="020F0502020204030204"/>
              <a:cs typeface="+mn-ea"/>
              <a:sym typeface="+mn-lt"/>
            </a:endParaRPr>
          </a:p>
        </p:txBody>
      </p:sp>
      <p:pic>
        <p:nvPicPr>
          <p:cNvPr id="15" name="图片 41">
            <a:extLst>
              <a:ext uri="{FF2B5EF4-FFF2-40B4-BE49-F238E27FC236}">
                <a16:creationId xmlns:a16="http://schemas.microsoft.com/office/drawing/2014/main" id="{755989F6-FBC3-3F40-9899-65B101C5534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830" r="-1652"/>
          <a:stretch/>
        </p:blipFill>
        <p:spPr>
          <a:xfrm>
            <a:off x="236921" y="4089870"/>
            <a:ext cx="4809324" cy="3454088"/>
          </a:xfrm>
          <a:prstGeom prst="rect">
            <a:avLst/>
          </a:prstGeom>
        </p:spPr>
      </p:pic>
      <p:pic>
        <p:nvPicPr>
          <p:cNvPr id="2" name="Picture 1">
            <a:extLst>
              <a:ext uri="{FF2B5EF4-FFF2-40B4-BE49-F238E27FC236}">
                <a16:creationId xmlns:a16="http://schemas.microsoft.com/office/drawing/2014/main" id="{D3A34C35-C162-84E6-F700-70752C859868}"/>
              </a:ext>
            </a:extLst>
          </p:cNvPr>
          <p:cNvPicPr>
            <a:picLocks noChangeAspect="1"/>
          </p:cNvPicPr>
          <p:nvPr/>
        </p:nvPicPr>
        <p:blipFill>
          <a:blip r:embed="rId3"/>
          <a:stretch>
            <a:fillRect/>
          </a:stretch>
        </p:blipFill>
        <p:spPr>
          <a:xfrm rot="486726">
            <a:off x="3945873" y="184867"/>
            <a:ext cx="4585144" cy="1616311"/>
          </a:xfrm>
          <a:prstGeom prst="rect">
            <a:avLst/>
          </a:prstGeom>
        </p:spPr>
      </p:pic>
      <p:pic>
        <p:nvPicPr>
          <p:cNvPr id="6" name="Picture 5">
            <a:extLst>
              <a:ext uri="{FF2B5EF4-FFF2-40B4-BE49-F238E27FC236}">
                <a16:creationId xmlns:a16="http://schemas.microsoft.com/office/drawing/2014/main" id="{02ACB464-C42B-CA0C-F55F-85EB9BD7DECD}"/>
              </a:ext>
            </a:extLst>
          </p:cNvPr>
          <p:cNvPicPr>
            <a:picLocks noChangeAspect="1"/>
          </p:cNvPicPr>
          <p:nvPr/>
        </p:nvPicPr>
        <p:blipFill>
          <a:blip r:embed="rId4"/>
          <a:stretch>
            <a:fillRect/>
          </a:stretch>
        </p:blipFill>
        <p:spPr>
          <a:xfrm>
            <a:off x="1706491" y="2027856"/>
            <a:ext cx="8961897" cy="1847248"/>
          </a:xfrm>
          <a:prstGeom prst="rect">
            <a:avLst/>
          </a:prstGeom>
        </p:spPr>
      </p:pic>
    </p:spTree>
    <p:extLst>
      <p:ext uri="{BB962C8B-B14F-4D97-AF65-F5344CB8AC3E}">
        <p14:creationId xmlns:p14="http://schemas.microsoft.com/office/powerpoint/2010/main" val="855174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0-#ppt_w/2"/>
                                          </p:val>
                                        </p:tav>
                                        <p:tav tm="100000">
                                          <p:val>
                                            <p:strVal val="#ppt_x"/>
                                          </p:val>
                                        </p:tav>
                                      </p:tavLst>
                                    </p:anim>
                                    <p:anim calcmode="lin" valueType="num">
                                      <p:cBhvr additive="base">
                                        <p:cTn id="11"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9">
            <a:extLst>
              <a:ext uri="{FF2B5EF4-FFF2-40B4-BE49-F238E27FC236}">
                <a16:creationId xmlns:a16="http://schemas.microsoft.com/office/drawing/2014/main" id="{6CD3DF93-FF10-EA3F-C657-EAD7A1D2996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57249" y="985520"/>
            <a:ext cx="10389871" cy="3925742"/>
          </a:xfrm>
          <a:prstGeom prst="rect">
            <a:avLst/>
          </a:prstGeom>
        </p:spPr>
      </p:pic>
      <p:sp>
        <p:nvSpPr>
          <p:cNvPr id="14" name="TextBox 13">
            <a:extLst>
              <a:ext uri="{FF2B5EF4-FFF2-40B4-BE49-F238E27FC236}">
                <a16:creationId xmlns:a16="http://schemas.microsoft.com/office/drawing/2014/main" id="{8388BE93-7C98-C5A8-F00B-4AD7C0F9276B}"/>
              </a:ext>
            </a:extLst>
          </p:cNvPr>
          <p:cNvSpPr txBox="1"/>
          <p:nvPr/>
        </p:nvSpPr>
        <p:spPr>
          <a:xfrm>
            <a:off x="1107440" y="1014851"/>
            <a:ext cx="9566676" cy="3170099"/>
          </a:xfrm>
          <a:prstGeom prst="rect">
            <a:avLst/>
          </a:prstGeom>
          <a:noFill/>
        </p:spPr>
        <p:txBody>
          <a:bodyPr wrap="square" rtlCol="0">
            <a:spAutoFit/>
          </a:bodyPr>
          <a:lstStyle/>
          <a:p>
            <a:pPr lvl="0" algn="just"/>
            <a:r>
              <a:rPr lang="vi-VN" sz="4000" b="1" dirty="0">
                <a:solidFill>
                  <a:sysClr val="windowText" lastClr="000000"/>
                </a:solidFill>
                <a:latin typeface="Cambria" panose="02040503050406030204" pitchFamily="18" charset="0"/>
                <a:ea typeface="Cambria" panose="02040503050406030204" pitchFamily="18" charset="0"/>
              </a:rPr>
              <a:t>Viết chương trình cho 1 trong 2 hoạt động dưới đây:</a:t>
            </a:r>
          </a:p>
          <a:p>
            <a:pPr lvl="0" algn="just"/>
            <a:r>
              <a:rPr lang="vi-VN" sz="4000" dirty="0">
                <a:solidFill>
                  <a:sysClr val="windowText" lastClr="000000"/>
                </a:solidFill>
                <a:latin typeface="Cambria" panose="02040503050406030204" pitchFamily="18" charset="0"/>
                <a:ea typeface="Cambria" panose="02040503050406030204" pitchFamily="18" charset="0"/>
              </a:rPr>
              <a:t>– Quyên góp ủng hộ đồng bào vùng lũ lụt.</a:t>
            </a:r>
          </a:p>
          <a:p>
            <a:pPr lvl="0" algn="just"/>
            <a:r>
              <a:rPr lang="vi-VN" sz="4000" dirty="0">
                <a:solidFill>
                  <a:sysClr val="windowText" lastClr="000000"/>
                </a:solidFill>
                <a:latin typeface="Cambria" panose="02040503050406030204" pitchFamily="18" charset="0"/>
                <a:ea typeface="Cambria" panose="02040503050406030204" pitchFamily="18" charset="0"/>
              </a:rPr>
              <a:t>– Tham gia hội diễn văn nghệ chào mừng ngày Nhà giáo Việt Nam (20 tháng 11).</a:t>
            </a:r>
            <a:endParaRPr kumimoji="0" lang="en-US" sz="40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27099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30C7F55-DF3F-49F1-B3F6-E829420F6E50}"/>
              </a:ext>
            </a:extLst>
          </p:cNvPr>
          <p:cNvGrpSpPr/>
          <p:nvPr/>
        </p:nvGrpSpPr>
        <p:grpSpPr>
          <a:xfrm>
            <a:off x="4344671" y="344170"/>
            <a:ext cx="3366769" cy="763376"/>
            <a:chOff x="-1565848" y="697841"/>
            <a:chExt cx="13205903" cy="4960900"/>
          </a:xfrm>
        </p:grpSpPr>
        <p:pic>
          <p:nvPicPr>
            <p:cNvPr id="7" name="Picture 6">
              <a:extLst>
                <a:ext uri="{FF2B5EF4-FFF2-40B4-BE49-F238E27FC236}">
                  <a16:creationId xmlns:a16="http://schemas.microsoft.com/office/drawing/2014/main" id="{DA50C652-59F2-3A5E-4F97-44B6A59D65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405" y="773040"/>
              <a:ext cx="11082650" cy="4752960"/>
            </a:xfrm>
            <a:prstGeom prst="rect">
              <a:avLst/>
            </a:prstGeom>
          </p:spPr>
        </p:pic>
        <p:pic>
          <p:nvPicPr>
            <p:cNvPr id="8" name="Picture 7">
              <a:extLst>
                <a:ext uri="{FF2B5EF4-FFF2-40B4-BE49-F238E27FC236}">
                  <a16:creationId xmlns:a16="http://schemas.microsoft.com/office/drawing/2014/main" id="{12864600-116C-B493-7390-EC0CADF284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5848" y="697841"/>
              <a:ext cx="3242940" cy="4960900"/>
            </a:xfrm>
            <a:prstGeom prst="rect">
              <a:avLst/>
            </a:prstGeom>
          </p:spPr>
        </p:pic>
        <p:sp>
          <p:nvSpPr>
            <p:cNvPr id="9" name="TextBox 8">
              <a:extLst>
                <a:ext uri="{FF2B5EF4-FFF2-40B4-BE49-F238E27FC236}">
                  <a16:creationId xmlns:a16="http://schemas.microsoft.com/office/drawing/2014/main" id="{820A6A54-20D5-C973-271A-9DE32C9DEC5B}"/>
                </a:ext>
              </a:extLst>
            </p:cNvPr>
            <p:cNvSpPr txBox="1"/>
            <p:nvPr/>
          </p:nvSpPr>
          <p:spPr>
            <a:xfrm>
              <a:off x="857655" y="935619"/>
              <a:ext cx="10655365" cy="252133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1. </a:t>
              </a:r>
              <a:r>
                <a:rPr kumimoji="0" lang="en-US" sz="3600" b="0"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Chuẩn</a:t>
              </a:r>
              <a:r>
                <a:rPr kumimoji="0" lang="en-US"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sz="3600" b="0"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bị</a:t>
              </a:r>
              <a:endParaRPr kumimoji="0" lang="en-US"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grpSp>
      <p:sp>
        <p:nvSpPr>
          <p:cNvPr id="10" name="TextBox 9">
            <a:extLst>
              <a:ext uri="{FF2B5EF4-FFF2-40B4-BE49-F238E27FC236}">
                <a16:creationId xmlns:a16="http://schemas.microsoft.com/office/drawing/2014/main" id="{BBF71016-247B-2967-E545-6987B7F64076}"/>
              </a:ext>
            </a:extLst>
          </p:cNvPr>
          <p:cNvSpPr txBox="1"/>
          <p:nvPr/>
        </p:nvSpPr>
        <p:spPr>
          <a:xfrm>
            <a:off x="1178560" y="1503680"/>
            <a:ext cx="10302240" cy="2748125"/>
          </a:xfrm>
          <a:prstGeom prst="rect">
            <a:avLst/>
          </a:prstGeom>
          <a:noFill/>
        </p:spPr>
        <p:txBody>
          <a:bodyPr wrap="square" rtlCol="0">
            <a:spAutoFit/>
          </a:bodyPr>
          <a:lstStyle/>
          <a:p>
            <a:pPr algn="just">
              <a:lnSpc>
                <a:spcPct val="150000"/>
              </a:lnSpc>
            </a:pPr>
            <a:r>
              <a:rPr lang="vi-VN" sz="4000" dirty="0">
                <a:latin typeface="Cambria" panose="02040503050406030204" pitchFamily="18" charset="0"/>
                <a:ea typeface="Cambria" panose="02040503050406030204" pitchFamily="18" charset="0"/>
              </a:rPr>
              <a:t>– Chọn một hoạt động theo yêu cầu của đề bài.</a:t>
            </a:r>
          </a:p>
          <a:p>
            <a:pPr algn="just">
              <a:lnSpc>
                <a:spcPct val="150000"/>
              </a:lnSpc>
            </a:pPr>
            <a:r>
              <a:rPr lang="vi-VN" sz="4000" dirty="0">
                <a:latin typeface="Cambria" panose="02040503050406030204" pitchFamily="18" charset="0"/>
                <a:ea typeface="Cambria" panose="02040503050406030204" pitchFamily="18" charset="0"/>
              </a:rPr>
              <a:t>– Xác định nội dung từng mục cho bản chương trình hoạt động.</a:t>
            </a: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30512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2993982-5DDD-2E8E-D77A-A15CEA38222D}"/>
              </a:ext>
            </a:extLst>
          </p:cNvPr>
          <p:cNvGrpSpPr/>
          <p:nvPr/>
        </p:nvGrpSpPr>
        <p:grpSpPr>
          <a:xfrm>
            <a:off x="1370154" y="800256"/>
            <a:ext cx="9802671" cy="825344"/>
            <a:chOff x="557405" y="773040"/>
            <a:chExt cx="11082650" cy="4752960"/>
          </a:xfrm>
          <a:solidFill>
            <a:schemeClr val="accent4">
              <a:lumMod val="20000"/>
              <a:lumOff val="80000"/>
            </a:schemeClr>
          </a:solidFill>
        </p:grpSpPr>
        <p:pic>
          <p:nvPicPr>
            <p:cNvPr id="8" name="Picture 7">
              <a:extLst>
                <a:ext uri="{FF2B5EF4-FFF2-40B4-BE49-F238E27FC236}">
                  <a16:creationId xmlns:a16="http://schemas.microsoft.com/office/drawing/2014/main" id="{012626AA-BEEB-1D46-CED8-CC2C69B0A86E}"/>
                </a:ext>
              </a:extLst>
            </p:cNvPr>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57405" y="773040"/>
              <a:ext cx="11082650" cy="4752960"/>
            </a:xfrm>
            <a:prstGeom prst="rect">
              <a:avLst/>
            </a:prstGeom>
            <a:grpFill/>
          </p:spPr>
        </p:pic>
        <p:sp>
          <p:nvSpPr>
            <p:cNvPr id="11" name="TextBox 10">
              <a:extLst>
                <a:ext uri="{FF2B5EF4-FFF2-40B4-BE49-F238E27FC236}">
                  <a16:creationId xmlns:a16="http://schemas.microsoft.com/office/drawing/2014/main" id="{D985A251-7F08-9DE7-E9ED-F1AD5EC433A4}"/>
                </a:ext>
              </a:extLst>
            </p:cNvPr>
            <p:cNvSpPr txBox="1"/>
            <p:nvPr/>
          </p:nvSpPr>
          <p:spPr>
            <a:xfrm>
              <a:off x="857656" y="935619"/>
              <a:ext cx="10655365" cy="25213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Dự kiến những công việc cụ thể. Ví dụ:</a:t>
              </a:r>
              <a:endParaRPr kumimoji="0" lang="en-US"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grpSp>
      <p:pic>
        <p:nvPicPr>
          <p:cNvPr id="12" name="Picture 11" descr="A picture containing clipart&#10;&#10;Description automatically generated">
            <a:extLst>
              <a:ext uri="{FF2B5EF4-FFF2-40B4-BE49-F238E27FC236}">
                <a16:creationId xmlns:a16="http://schemas.microsoft.com/office/drawing/2014/main" id="{66AC2957-361B-9F4F-25EC-C0FD01E24A7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0955" b="88329" l="29245" r="47642">
                        <a14:foregroundMark x1="41792" y1="38727" x2="42830" y2="42971"/>
                        <a14:foregroundMark x1="34717" y1="57294" x2="35849" y2="61804"/>
                        <a14:foregroundMark x1="40283" y1="57825" x2="42830" y2="64456"/>
                        <a14:backgroundMark x1="39151" y1="20424" x2="39623" y2="22281"/>
                      </a14:backgroundRemoval>
                    </a14:imgEffect>
                  </a14:imgLayer>
                </a14:imgProps>
              </a:ext>
            </a:extLst>
          </a:blip>
          <a:srcRect l="27000" t="16611" r="50000" b="3490"/>
          <a:stretch/>
        </p:blipFill>
        <p:spPr>
          <a:xfrm flipH="1">
            <a:off x="8671956" y="2654702"/>
            <a:ext cx="3934433" cy="4861021"/>
          </a:xfrm>
          <a:prstGeom prst="rect">
            <a:avLst/>
          </a:prstGeom>
        </p:spPr>
      </p:pic>
      <p:sp>
        <p:nvSpPr>
          <p:cNvPr id="14" name="TextBox 13">
            <a:extLst>
              <a:ext uri="{FF2B5EF4-FFF2-40B4-BE49-F238E27FC236}">
                <a16:creationId xmlns:a16="http://schemas.microsoft.com/office/drawing/2014/main" id="{8388BE93-7C98-C5A8-F00B-4AD7C0F9276B}"/>
              </a:ext>
            </a:extLst>
          </p:cNvPr>
          <p:cNvSpPr txBox="1"/>
          <p:nvPr/>
        </p:nvSpPr>
        <p:spPr>
          <a:xfrm>
            <a:off x="902970" y="2108321"/>
            <a:ext cx="8058150" cy="3539430"/>
          </a:xfrm>
          <a:prstGeom prst="rect">
            <a:avLst/>
          </a:prstGeom>
          <a:noFill/>
        </p:spPr>
        <p:txBody>
          <a:bodyPr wrap="square" rtlCol="0">
            <a:spAutoFit/>
          </a:bodyPr>
          <a:lstStyle/>
          <a:p>
            <a:pPr lvl="0" algn="just"/>
            <a:r>
              <a:rPr lang="vi-VN" sz="2800" b="1" dirty="0">
                <a:solidFill>
                  <a:sysClr val="windowText" lastClr="000000"/>
                </a:solidFill>
                <a:latin typeface="Cambria" panose="02040503050406030204" pitchFamily="18" charset="0"/>
                <a:ea typeface="Cambria" panose="02040503050406030204" pitchFamily="18" charset="0"/>
              </a:rPr>
              <a:t>+ Hoạt động quyên góp, ủng hộ đồng bào lũ lụt có thể gồm những việc như: </a:t>
            </a:r>
            <a:r>
              <a:rPr lang="vi-VN" sz="2800" dirty="0">
                <a:solidFill>
                  <a:sysClr val="windowText" lastClr="000000"/>
                </a:solidFill>
                <a:latin typeface="Cambria" panose="02040503050406030204" pitchFamily="18" charset="0"/>
                <a:ea typeface="Cambria" panose="02040503050406030204" pitchFamily="18" charset="0"/>
              </a:rPr>
              <a:t>quyên góp sách vở, đồ dùng, quần áo; phân loại, đóng gói;…</a:t>
            </a:r>
          </a:p>
          <a:p>
            <a:pPr lvl="0" algn="just"/>
            <a:r>
              <a:rPr lang="vi-VN" sz="2800" b="1" dirty="0">
                <a:solidFill>
                  <a:sysClr val="windowText" lastClr="000000"/>
                </a:solidFill>
                <a:latin typeface="Cambria" panose="02040503050406030204" pitchFamily="18" charset="0"/>
                <a:ea typeface="Cambria" panose="02040503050406030204" pitchFamily="18" charset="0"/>
              </a:rPr>
              <a:t>+ Hoạt động tham gia hội diễn văn nghệ chào mừng ngày Nhà giáo Việt Nam</a:t>
            </a:r>
            <a:r>
              <a:rPr lang="en-US" sz="2800" b="1" dirty="0">
                <a:solidFill>
                  <a:sysClr val="windowText" lastClr="000000"/>
                </a:solidFill>
                <a:latin typeface="Cambria" panose="02040503050406030204" pitchFamily="18" charset="0"/>
                <a:ea typeface="Cambria" panose="02040503050406030204" pitchFamily="18" charset="0"/>
              </a:rPr>
              <a:t> </a:t>
            </a:r>
            <a:r>
              <a:rPr lang="vi-VN" sz="2800" b="1" dirty="0">
                <a:solidFill>
                  <a:sysClr val="windowText" lastClr="000000"/>
                </a:solidFill>
                <a:latin typeface="Cambria" panose="02040503050406030204" pitchFamily="18" charset="0"/>
                <a:ea typeface="Cambria" panose="02040503050406030204" pitchFamily="18" charset="0"/>
              </a:rPr>
              <a:t>(20 tháng 11) </a:t>
            </a:r>
            <a:r>
              <a:rPr lang="vi-VN" sz="2800" dirty="0">
                <a:solidFill>
                  <a:sysClr val="windowText" lastClr="000000"/>
                </a:solidFill>
                <a:latin typeface="Cambria" panose="02040503050406030204" pitchFamily="18" charset="0"/>
                <a:ea typeface="Cambria" panose="02040503050406030204" pitchFamily="18" charset="0"/>
              </a:rPr>
              <a:t>có thể gồm những việc như: phân công các bạn tập luyện những tiết mục dự kiến biểu diễn, chuẩn bị trang phục biểu diễn,...</a:t>
            </a:r>
            <a:endParaRPr kumimoji="0" lang="en-US" sz="28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83190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hia sẻ bộ phông nền học online (classroom background) cho giáo viên – học  sinh - Thái Tri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3366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37689" y="1782871"/>
            <a:ext cx="9867901" cy="1754326"/>
          </a:xfrm>
          <a:prstGeom prst="rect">
            <a:avLst/>
          </a:prstGeom>
          <a:ln w="19050">
            <a:prstDash val="lgDash"/>
          </a:ln>
        </p:spPr>
        <p:style>
          <a:lnRef idx="2">
            <a:schemeClr val="accent2"/>
          </a:lnRef>
          <a:fillRef idx="1">
            <a:schemeClr val="lt1"/>
          </a:fillRef>
          <a:effectRef idx="0">
            <a:schemeClr val="accent2"/>
          </a:effectRef>
          <a:fontRef idx="minor">
            <a:schemeClr val="dk1"/>
          </a:fontRef>
        </p:style>
        <p:txBody>
          <a:bodyPr wrap="square" rtlCol="0">
            <a:spAutoFit/>
          </a:bodyPr>
          <a:lstStyle/>
          <a:p>
            <a:pPr marL="571500" lvl="0" indent="-571500" algn="just">
              <a:buFont typeface="Arial" panose="020B0604020202020204" pitchFamily="34" charset="0"/>
              <a:buChar char="•"/>
            </a:pPr>
            <a:r>
              <a:rPr lang="vi-VN" sz="5400" b="1"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Lập bảng kế hoạch thực hiện và phân công nhiệm vụ.</a:t>
            </a:r>
            <a:endParaRPr lang="vi-VN" sz="5400"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2" name="Picture 6" descr="Hình ảnh Học Sinh Hoạt Hình Minh Họa, Mở Hình Minh Họa, Phim Hoạt Hình Minh  Họa, Học Sinh Sinh Viên Tranh Minh Hoạ miễn phí tải tập tin PNG PSDComment  và">
            <a:extLst>
              <a:ext uri="{FF2B5EF4-FFF2-40B4-BE49-F238E27FC236}">
                <a16:creationId xmlns:a16="http://schemas.microsoft.com/office/drawing/2014/main" id="{E71B8B20-20A1-95B2-3A51-8523D06FE10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10000" r="90000"/>
                    </a14:imgEffect>
                  </a14:imgLayer>
                </a14:imgProps>
              </a:ext>
              <a:ext uri="{28A0092B-C50C-407E-A947-70E740481C1C}">
                <a14:useLocalDpi xmlns:a14="http://schemas.microsoft.com/office/drawing/2010/main" val="0"/>
              </a:ext>
            </a:extLst>
          </a:blip>
          <a:srcRect/>
          <a:stretch>
            <a:fillRect/>
          </a:stretch>
        </p:blipFill>
        <p:spPr bwMode="auto">
          <a:xfrm flipH="1">
            <a:off x="-1102365" y="2917282"/>
            <a:ext cx="4798065" cy="4798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416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2" presetClass="entr" presetSubtype="2"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right)">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30C7F55-DF3F-49F1-B3F6-E829420F6E50}"/>
              </a:ext>
            </a:extLst>
          </p:cNvPr>
          <p:cNvGrpSpPr/>
          <p:nvPr/>
        </p:nvGrpSpPr>
        <p:grpSpPr>
          <a:xfrm>
            <a:off x="4344671" y="344170"/>
            <a:ext cx="3366769" cy="763376"/>
            <a:chOff x="-1565848" y="697841"/>
            <a:chExt cx="13205903" cy="4960900"/>
          </a:xfrm>
        </p:grpSpPr>
        <p:pic>
          <p:nvPicPr>
            <p:cNvPr id="7" name="Picture 6">
              <a:extLst>
                <a:ext uri="{FF2B5EF4-FFF2-40B4-BE49-F238E27FC236}">
                  <a16:creationId xmlns:a16="http://schemas.microsoft.com/office/drawing/2014/main" id="{DA50C652-59F2-3A5E-4F97-44B6A59D65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405" y="773040"/>
              <a:ext cx="11082650" cy="4752960"/>
            </a:xfrm>
            <a:prstGeom prst="rect">
              <a:avLst/>
            </a:prstGeom>
          </p:spPr>
        </p:pic>
        <p:pic>
          <p:nvPicPr>
            <p:cNvPr id="8" name="Picture 7">
              <a:extLst>
                <a:ext uri="{FF2B5EF4-FFF2-40B4-BE49-F238E27FC236}">
                  <a16:creationId xmlns:a16="http://schemas.microsoft.com/office/drawing/2014/main" id="{12864600-116C-B493-7390-EC0CADF284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5848" y="697841"/>
              <a:ext cx="3242940" cy="4960900"/>
            </a:xfrm>
            <a:prstGeom prst="rect">
              <a:avLst/>
            </a:prstGeom>
          </p:spPr>
        </p:pic>
        <p:sp>
          <p:nvSpPr>
            <p:cNvPr id="9" name="TextBox 8">
              <a:extLst>
                <a:ext uri="{FF2B5EF4-FFF2-40B4-BE49-F238E27FC236}">
                  <a16:creationId xmlns:a16="http://schemas.microsoft.com/office/drawing/2014/main" id="{820A6A54-20D5-C973-271A-9DE32C9DEC5B}"/>
                </a:ext>
              </a:extLst>
            </p:cNvPr>
            <p:cNvSpPr txBox="1"/>
            <p:nvPr/>
          </p:nvSpPr>
          <p:spPr>
            <a:xfrm>
              <a:off x="857654" y="935619"/>
              <a:ext cx="10655365" cy="46002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2. </a:t>
              </a:r>
              <a:r>
                <a:rPr kumimoji="0" lang="en-US" sz="4000" b="0"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Viết</a:t>
              </a:r>
              <a:endParaRPr kumimoji="0" lang="en-US" sz="40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grpSp>
      <p:sp>
        <p:nvSpPr>
          <p:cNvPr id="10" name="TextBox 9">
            <a:extLst>
              <a:ext uri="{FF2B5EF4-FFF2-40B4-BE49-F238E27FC236}">
                <a16:creationId xmlns:a16="http://schemas.microsoft.com/office/drawing/2014/main" id="{BBF71016-247B-2967-E545-6987B7F64076}"/>
              </a:ext>
            </a:extLst>
          </p:cNvPr>
          <p:cNvSpPr txBox="1"/>
          <p:nvPr/>
        </p:nvSpPr>
        <p:spPr>
          <a:xfrm>
            <a:off x="1178560" y="1503680"/>
            <a:ext cx="10302240" cy="2554545"/>
          </a:xfrm>
          <a:prstGeom prst="rect">
            <a:avLst/>
          </a:prstGeom>
          <a:noFill/>
        </p:spPr>
        <p:txBody>
          <a:bodyPr wrap="square" rtlCol="0">
            <a:spAutoFit/>
          </a:bodyPr>
          <a:lstStyle/>
          <a:p>
            <a:pPr lvl="0" algn="just"/>
            <a:r>
              <a:rPr lang="vi-VN" sz="4000" dirty="0">
                <a:solidFill>
                  <a:prstClr val="black"/>
                </a:solidFill>
                <a:latin typeface="Cambria" panose="02040503050406030204" pitchFamily="18" charset="0"/>
                <a:ea typeface="Cambria" panose="02040503050406030204" pitchFamily="18" charset="0"/>
              </a:rPr>
              <a:t>– Dựa vào nội dung đã chuẩn bị, viết chương trình hoạt động theo các mục đã được hướng dẫn trong hoạt động Viết ở Bài 13.</a:t>
            </a:r>
          </a:p>
          <a:p>
            <a:pPr lvl="0" algn="just"/>
            <a:r>
              <a:rPr lang="vi-VN" sz="4000" dirty="0">
                <a:solidFill>
                  <a:prstClr val="black"/>
                </a:solidFill>
                <a:latin typeface="Cambria" panose="02040503050406030204" pitchFamily="18" charset="0"/>
                <a:ea typeface="Cambria" panose="02040503050406030204" pitchFamily="18" charset="0"/>
              </a:rPr>
              <a:t>– Lập bảng biểu phù hợp.</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94387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CABB58-B944-96AC-4011-625873A5C271}"/>
              </a:ext>
            </a:extLst>
          </p:cNvPr>
          <p:cNvSpPr txBox="1"/>
          <p:nvPr/>
        </p:nvSpPr>
        <p:spPr>
          <a:xfrm>
            <a:off x="1107440" y="1046480"/>
            <a:ext cx="10231120" cy="5355312"/>
          </a:xfrm>
          <a:prstGeom prst="rect">
            <a:avLst/>
          </a:prstGeom>
          <a:noFill/>
        </p:spPr>
        <p:txBody>
          <a:bodyPr wrap="square" rtlCol="0">
            <a:spAutoFit/>
          </a:bodyPr>
          <a:lstStyle/>
          <a:p>
            <a:pPr algn="ctr"/>
            <a:r>
              <a:rPr lang="vi-VN" b="1" i="0" dirty="0">
                <a:solidFill>
                  <a:srgbClr val="000000"/>
                </a:solidFill>
                <a:effectLst/>
                <a:latin typeface="Cambria" panose="02040503050406030204" pitchFamily="18" charset="0"/>
                <a:ea typeface="Cambria" panose="02040503050406030204" pitchFamily="18" charset="0"/>
              </a:rPr>
              <a:t>Chương trình “Tham gia hội diễn văn nghệ chào mừng ngày Nhà giáo Việt Nam (20 tháng 11)”</a:t>
            </a:r>
            <a:endParaRPr lang="vi-VN" b="0" i="0" dirty="0">
              <a:solidFill>
                <a:srgbClr val="000000"/>
              </a:solidFill>
              <a:effectLst/>
              <a:latin typeface="Cambria" panose="02040503050406030204" pitchFamily="18" charset="0"/>
              <a:ea typeface="Cambria" panose="02040503050406030204" pitchFamily="18" charset="0"/>
            </a:endParaRPr>
          </a:p>
          <a:p>
            <a:pPr algn="just"/>
            <a:r>
              <a:rPr lang="vi-VN" b="1" i="0" dirty="0">
                <a:solidFill>
                  <a:srgbClr val="000000"/>
                </a:solidFill>
                <a:effectLst/>
                <a:latin typeface="Cambria" panose="02040503050406030204" pitchFamily="18" charset="0"/>
                <a:ea typeface="Cambria" panose="02040503050406030204" pitchFamily="18" charset="0"/>
              </a:rPr>
              <a:t>(1) Mục đích</a:t>
            </a:r>
            <a:endParaRPr lang="vi-VN" b="0" i="0" dirty="0">
              <a:solidFill>
                <a:srgbClr val="000000"/>
              </a:solidFill>
              <a:effectLst/>
              <a:latin typeface="Cambria" panose="02040503050406030204" pitchFamily="18" charset="0"/>
              <a:ea typeface="Cambria" panose="02040503050406030204" pitchFamily="18" charset="0"/>
            </a:endParaRPr>
          </a:p>
          <a:p>
            <a:pPr algn="just"/>
            <a:r>
              <a:rPr lang="vi-VN" b="0" i="0" dirty="0">
                <a:solidFill>
                  <a:srgbClr val="000000"/>
                </a:solidFill>
                <a:effectLst/>
                <a:latin typeface="Cambria" panose="02040503050406030204" pitchFamily="18" charset="0"/>
                <a:ea typeface="Cambria" panose="02040503050406030204" pitchFamily="18" charset="0"/>
              </a:rPr>
              <a:t>– Chào mừng kỉ niệm ngày Nhà giáo Việt Nam 20/11; tạo cơ hội để học sinh bày tỏ lòng biết ơn, tri ân, yêu mến tới thầy cô giáo trong nhà trường; góp phần nâng cao đời sống văn hoá, tình cảm, tinh thần cho cán bộ, giáo viên trong nhà trường.</a:t>
            </a:r>
          </a:p>
          <a:p>
            <a:pPr algn="just"/>
            <a:r>
              <a:rPr lang="vi-VN" b="0" i="0" dirty="0">
                <a:solidFill>
                  <a:srgbClr val="000000"/>
                </a:solidFill>
                <a:effectLst/>
                <a:latin typeface="Cambria" panose="02040503050406030204" pitchFamily="18" charset="0"/>
                <a:ea typeface="Cambria" panose="02040503050406030204" pitchFamily="18" charset="0"/>
              </a:rPr>
              <a:t>– Xây dựng và ươm mầm tài năng âm nhạc, văn hoá văn nghệ; tìm hiểu các bài hát xây dựng truyền thống tốt đẹp của dân tộc, nhớ công lao người dạy dỗ; tăng thêm tình đoàn kết, gắn bó giữa tập thể học sinh, giáo viên.</a:t>
            </a:r>
          </a:p>
          <a:p>
            <a:pPr algn="just"/>
            <a:r>
              <a:rPr lang="vi-VN" b="1" i="0" dirty="0">
                <a:solidFill>
                  <a:srgbClr val="000000"/>
                </a:solidFill>
                <a:effectLst/>
                <a:latin typeface="Cambria" panose="02040503050406030204" pitchFamily="18" charset="0"/>
                <a:ea typeface="Cambria" panose="02040503050406030204" pitchFamily="18" charset="0"/>
              </a:rPr>
              <a:t>(2) Thời gian và địa điểm</a:t>
            </a:r>
            <a:endParaRPr lang="vi-VN" b="0" i="0" dirty="0">
              <a:solidFill>
                <a:srgbClr val="000000"/>
              </a:solidFill>
              <a:effectLst/>
              <a:latin typeface="Cambria" panose="02040503050406030204" pitchFamily="18" charset="0"/>
              <a:ea typeface="Cambria" panose="02040503050406030204" pitchFamily="18" charset="0"/>
            </a:endParaRPr>
          </a:p>
          <a:p>
            <a:pPr algn="just"/>
            <a:r>
              <a:rPr lang="vi-VN" b="0" i="0" dirty="0">
                <a:solidFill>
                  <a:srgbClr val="000000"/>
                </a:solidFill>
                <a:effectLst/>
                <a:latin typeface="Cambria" panose="02040503050406030204" pitchFamily="18" charset="0"/>
                <a:ea typeface="Cambria" panose="02040503050406030204" pitchFamily="18" charset="0"/>
              </a:rPr>
              <a:t>– Thời gian: Từ 7 giờ 40 phút đến 12 giờ 10 phút ngày 17 tháng 05 năm 2025.</a:t>
            </a:r>
          </a:p>
          <a:p>
            <a:pPr algn="just"/>
            <a:r>
              <a:rPr lang="vi-VN" b="0" i="0" dirty="0">
                <a:solidFill>
                  <a:srgbClr val="000000"/>
                </a:solidFill>
                <a:effectLst/>
                <a:latin typeface="Cambria" panose="02040503050406030204" pitchFamily="18" charset="0"/>
                <a:ea typeface="Cambria" panose="02040503050406030204" pitchFamily="18" charset="0"/>
              </a:rPr>
              <a:t>– Địa điểm: Sân trường – Trường Tiểu học …………………..</a:t>
            </a:r>
          </a:p>
          <a:p>
            <a:pPr algn="just"/>
            <a:r>
              <a:rPr lang="vi-VN" b="1" i="0" dirty="0">
                <a:solidFill>
                  <a:srgbClr val="000000"/>
                </a:solidFill>
                <a:effectLst/>
                <a:latin typeface="Cambria" panose="02040503050406030204" pitchFamily="18" charset="0"/>
                <a:ea typeface="Cambria" panose="02040503050406030204" pitchFamily="18" charset="0"/>
              </a:rPr>
              <a:t>(3) Chuẩn bị</a:t>
            </a:r>
            <a:endParaRPr lang="vi-VN" b="0" i="0" dirty="0">
              <a:solidFill>
                <a:srgbClr val="000000"/>
              </a:solidFill>
              <a:effectLst/>
              <a:latin typeface="Cambria" panose="02040503050406030204" pitchFamily="18" charset="0"/>
              <a:ea typeface="Cambria" panose="02040503050406030204" pitchFamily="18" charset="0"/>
            </a:endParaRPr>
          </a:p>
          <a:p>
            <a:pPr algn="just"/>
            <a:r>
              <a:rPr lang="vi-VN" b="0" i="0" dirty="0">
                <a:solidFill>
                  <a:srgbClr val="000000"/>
                </a:solidFill>
                <a:effectLst/>
                <a:latin typeface="Cambria" panose="02040503050406030204" pitchFamily="18" charset="0"/>
                <a:ea typeface="Cambria" panose="02040503050406030204" pitchFamily="18" charset="0"/>
              </a:rPr>
              <a:t>– Lên kế hoạch thông báo và phát động chương trình hội diễn văn nghệ.</a:t>
            </a:r>
          </a:p>
          <a:p>
            <a:pPr algn="just"/>
            <a:r>
              <a:rPr lang="vi-VN" b="0" i="0" dirty="0">
                <a:solidFill>
                  <a:srgbClr val="000000"/>
                </a:solidFill>
                <a:effectLst/>
                <a:latin typeface="Cambria" panose="02040503050406030204" pitchFamily="18" charset="0"/>
                <a:ea typeface="Cambria" panose="02040503050406030204" pitchFamily="18" charset="0"/>
              </a:rPr>
              <a:t>– Các lớp giới thiệu học sinh có tố chất, nguyện vọng tham gia hội diễn văn nghệ, tổ chức thành lập đội văn nghệ theo khối. Tiến hành tập luyện trước thời gian diễn ra chương trình khoảng 1 tháng. Có thể đăng kí văn phòng Đội mượn loa, đài, micro và sân khấu để tập diễn.</a:t>
            </a:r>
          </a:p>
          <a:p>
            <a:pPr algn="just"/>
            <a:r>
              <a:rPr lang="vi-VN" b="0" i="0" dirty="0">
                <a:solidFill>
                  <a:srgbClr val="000000"/>
                </a:solidFill>
                <a:effectLst/>
                <a:latin typeface="Cambria" panose="02040503050406030204" pitchFamily="18" charset="0"/>
                <a:ea typeface="Cambria" panose="02040503050406030204" pitchFamily="18" charset="0"/>
              </a:rPr>
              <a:t>– Đội văn nghệ của khối tự kê khai, tự thuê đồ (có hoá đơn, chứng từ thuê đồ, biểu giá cho từng món đồ thuê) rồi gửi văn phòng Đội để được hoàn phí, hỗ trợ thuê đồ cho các khối. Nguồn trích từ quỹ Đội.</a:t>
            </a:r>
          </a:p>
          <a:p>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80897301"/>
      </p:ext>
    </p:extLst>
  </p:cSld>
  <p:clrMapOvr>
    <a:masterClrMapping/>
  </p:clrMapOvr>
</p:sld>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vqx1ulpp">
      <a:majorFont>
        <a:latin typeface="微软雅黑" panose="020F0302020204030204"/>
        <a:ea typeface="义启小魏楷"/>
        <a:cs typeface=""/>
      </a:majorFont>
      <a:minorFont>
        <a:latin typeface="微软雅黑" panose="020F0502020204030204"/>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849</Words>
  <Application>Microsoft Office PowerPoint</Application>
  <PresentationFormat>Widescreen</PresentationFormat>
  <Paragraphs>58</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Alibaba PuHuiTi</vt:lpstr>
      <vt:lpstr>KaiTi</vt:lpstr>
      <vt:lpstr>微软雅黑</vt:lpstr>
      <vt:lpstr>Arial</vt:lpstr>
      <vt:lpstr>Cambria</vt:lpstr>
      <vt:lpstr>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30</cp:revision>
  <dcterms:created xsi:type="dcterms:W3CDTF">2024-01-04T06:44:16Z</dcterms:created>
  <dcterms:modified xsi:type="dcterms:W3CDTF">2024-12-13T14:54:49Z</dcterms:modified>
</cp:coreProperties>
</file>