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33" r:id="rId2"/>
    <p:sldId id="438" r:id="rId3"/>
    <p:sldId id="431" r:id="rId4"/>
    <p:sldId id="453" r:id="rId5"/>
    <p:sldId id="442" r:id="rId6"/>
    <p:sldId id="455" r:id="rId7"/>
    <p:sldId id="462" r:id="rId8"/>
    <p:sldId id="450" r:id="rId9"/>
    <p:sldId id="46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6" autoAdjust="0"/>
    <p:restoredTop sz="94660"/>
  </p:normalViewPr>
  <p:slideViewPr>
    <p:cSldViewPr snapToGrid="0">
      <p:cViewPr varScale="1">
        <p:scale>
          <a:sx n="63" d="100"/>
          <a:sy n="63" d="100"/>
        </p:scale>
        <p:origin x="7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29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532B32A-A5A4-4024-E36F-5AB3ABED6D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42A0E84A-9EF1-FB15-1694-1170F4F2F4C4}"/>
              </a:ext>
            </a:extLst>
          </p:cNvPr>
          <p:cNvGrpSpPr/>
          <p:nvPr userDrawn="1"/>
        </p:nvGrpSpPr>
        <p:grpSpPr>
          <a:xfrm>
            <a:off x="330200" y="195261"/>
            <a:ext cx="11506200" cy="6462712"/>
            <a:chOff x="1132114" y="902911"/>
            <a:chExt cx="5070749" cy="4991257"/>
          </a:xfrm>
        </p:grpSpPr>
        <p:sp>
          <p:nvSpPr>
            <p:cNvPr id="14" name="矩形 1">
              <a:extLst>
                <a:ext uri="{FF2B5EF4-FFF2-40B4-BE49-F238E27FC236}">
                  <a16:creationId xmlns:a16="http://schemas.microsoft.com/office/drawing/2014/main" id="{9163DF15-E59C-9EB0-D121-26E0698BC840}"/>
                </a:ext>
              </a:extLst>
            </p:cNvPr>
            <p:cNvSpPr/>
            <p:nvPr/>
          </p:nvSpPr>
          <p:spPr>
            <a:xfrm>
              <a:off x="1132114" y="1054864"/>
              <a:ext cx="5070749" cy="4839304"/>
            </a:xfrm>
            <a:prstGeom prst="rect">
              <a:avLst/>
            </a:prstGeom>
            <a:solidFill>
              <a:srgbClr val="D75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">
              <a:extLst>
                <a:ext uri="{FF2B5EF4-FFF2-40B4-BE49-F238E27FC236}">
                  <a16:creationId xmlns:a16="http://schemas.microsoft.com/office/drawing/2014/main" id="{FE4BA4EC-9B5D-DCC6-A484-C4C943B0FF98}"/>
                </a:ext>
              </a:extLst>
            </p:cNvPr>
            <p:cNvSpPr/>
            <p:nvPr/>
          </p:nvSpPr>
          <p:spPr>
            <a:xfrm>
              <a:off x="1189569" y="958989"/>
              <a:ext cx="4962162" cy="4839304"/>
            </a:xfrm>
            <a:prstGeom prst="rect">
              <a:avLst/>
            </a:prstGeom>
            <a:solidFill>
              <a:srgbClr val="D7B7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1">
              <a:extLst>
                <a:ext uri="{FF2B5EF4-FFF2-40B4-BE49-F238E27FC236}">
                  <a16:creationId xmlns:a16="http://schemas.microsoft.com/office/drawing/2014/main" id="{24915D53-E363-1087-2338-DF3F32079229}"/>
                </a:ext>
              </a:extLst>
            </p:cNvPr>
            <p:cNvSpPr/>
            <p:nvPr/>
          </p:nvSpPr>
          <p:spPr>
            <a:xfrm>
              <a:off x="1236747" y="902911"/>
              <a:ext cx="4870018" cy="4839304"/>
            </a:xfrm>
            <a:prstGeom prst="rect">
              <a:avLst/>
            </a:prstGeom>
            <a:solidFill>
              <a:srgbClr val="FFF4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7" name="TextBox 3">
            <a:extLst>
              <a:ext uri="{FF2B5EF4-FFF2-40B4-BE49-F238E27FC236}">
                <a16:creationId xmlns:a16="http://schemas.microsoft.com/office/drawing/2014/main" id="{FA4B6B6F-1142-9D18-64E6-FF03F553EB90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15394BE-C81C-3ACF-E7B4-07A984F69401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FA196F-BFEF-0682-C51E-B6ABC59A9A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067128-5DC2-507E-490A-066F466489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FB18C6-66B9-795E-2E5F-498A76EDD6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11608B-7FB7-D5FB-08BD-01495275DF8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B0F6A09-601F-540E-5E70-0BCC65DBEF83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B15388E-C820-C8DF-DC86-E1BD9C4A51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AEC3DB7-E7DD-1B71-B875-D1BFF1FCE3D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56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50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53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98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26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6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12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13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7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75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532B32A-A5A4-4024-E36F-5AB3ABED6D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42A0E84A-9EF1-FB15-1694-1170F4F2F4C4}"/>
              </a:ext>
            </a:extLst>
          </p:cNvPr>
          <p:cNvGrpSpPr/>
          <p:nvPr userDrawn="1"/>
        </p:nvGrpSpPr>
        <p:grpSpPr>
          <a:xfrm>
            <a:off x="330200" y="195261"/>
            <a:ext cx="11506200" cy="6462712"/>
            <a:chOff x="1132114" y="902911"/>
            <a:chExt cx="5070749" cy="4991257"/>
          </a:xfrm>
        </p:grpSpPr>
        <p:sp>
          <p:nvSpPr>
            <p:cNvPr id="14" name="矩形 1">
              <a:extLst>
                <a:ext uri="{FF2B5EF4-FFF2-40B4-BE49-F238E27FC236}">
                  <a16:creationId xmlns:a16="http://schemas.microsoft.com/office/drawing/2014/main" id="{9163DF15-E59C-9EB0-D121-26E0698BC840}"/>
                </a:ext>
              </a:extLst>
            </p:cNvPr>
            <p:cNvSpPr/>
            <p:nvPr/>
          </p:nvSpPr>
          <p:spPr>
            <a:xfrm>
              <a:off x="1132114" y="1054864"/>
              <a:ext cx="5070749" cy="4839304"/>
            </a:xfrm>
            <a:prstGeom prst="rect">
              <a:avLst/>
            </a:prstGeom>
            <a:solidFill>
              <a:srgbClr val="D75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">
              <a:extLst>
                <a:ext uri="{FF2B5EF4-FFF2-40B4-BE49-F238E27FC236}">
                  <a16:creationId xmlns:a16="http://schemas.microsoft.com/office/drawing/2014/main" id="{FE4BA4EC-9B5D-DCC6-A484-C4C943B0FF98}"/>
                </a:ext>
              </a:extLst>
            </p:cNvPr>
            <p:cNvSpPr/>
            <p:nvPr/>
          </p:nvSpPr>
          <p:spPr>
            <a:xfrm>
              <a:off x="1189569" y="958989"/>
              <a:ext cx="4962162" cy="4839304"/>
            </a:xfrm>
            <a:prstGeom prst="rect">
              <a:avLst/>
            </a:prstGeom>
            <a:solidFill>
              <a:srgbClr val="D7B7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1">
              <a:extLst>
                <a:ext uri="{FF2B5EF4-FFF2-40B4-BE49-F238E27FC236}">
                  <a16:creationId xmlns:a16="http://schemas.microsoft.com/office/drawing/2014/main" id="{24915D53-E363-1087-2338-DF3F32079229}"/>
                </a:ext>
              </a:extLst>
            </p:cNvPr>
            <p:cNvSpPr/>
            <p:nvPr/>
          </p:nvSpPr>
          <p:spPr>
            <a:xfrm>
              <a:off x="1236747" y="902911"/>
              <a:ext cx="4870018" cy="4839304"/>
            </a:xfrm>
            <a:prstGeom prst="rect">
              <a:avLst/>
            </a:prstGeom>
            <a:solidFill>
              <a:srgbClr val="FFF4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8784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532B32A-A5A4-4024-E36F-5AB3ABED6D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42A0E84A-9EF1-FB15-1694-1170F4F2F4C4}"/>
              </a:ext>
            </a:extLst>
          </p:cNvPr>
          <p:cNvGrpSpPr/>
          <p:nvPr userDrawn="1"/>
        </p:nvGrpSpPr>
        <p:grpSpPr>
          <a:xfrm>
            <a:off x="330200" y="195261"/>
            <a:ext cx="11506200" cy="6462712"/>
            <a:chOff x="1132114" y="902911"/>
            <a:chExt cx="5070749" cy="4991257"/>
          </a:xfrm>
        </p:grpSpPr>
        <p:sp>
          <p:nvSpPr>
            <p:cNvPr id="14" name="矩形 1">
              <a:extLst>
                <a:ext uri="{FF2B5EF4-FFF2-40B4-BE49-F238E27FC236}">
                  <a16:creationId xmlns:a16="http://schemas.microsoft.com/office/drawing/2014/main" id="{9163DF15-E59C-9EB0-D121-26E0698BC840}"/>
                </a:ext>
              </a:extLst>
            </p:cNvPr>
            <p:cNvSpPr/>
            <p:nvPr/>
          </p:nvSpPr>
          <p:spPr>
            <a:xfrm>
              <a:off x="1132114" y="1054864"/>
              <a:ext cx="5070749" cy="4839304"/>
            </a:xfrm>
            <a:prstGeom prst="rect">
              <a:avLst/>
            </a:prstGeom>
            <a:solidFill>
              <a:srgbClr val="D75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">
              <a:extLst>
                <a:ext uri="{FF2B5EF4-FFF2-40B4-BE49-F238E27FC236}">
                  <a16:creationId xmlns:a16="http://schemas.microsoft.com/office/drawing/2014/main" id="{FE4BA4EC-9B5D-DCC6-A484-C4C943B0FF98}"/>
                </a:ext>
              </a:extLst>
            </p:cNvPr>
            <p:cNvSpPr/>
            <p:nvPr/>
          </p:nvSpPr>
          <p:spPr>
            <a:xfrm>
              <a:off x="1189569" y="958989"/>
              <a:ext cx="4962162" cy="4839304"/>
            </a:xfrm>
            <a:prstGeom prst="rect">
              <a:avLst/>
            </a:prstGeom>
            <a:solidFill>
              <a:srgbClr val="D7B7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1">
              <a:extLst>
                <a:ext uri="{FF2B5EF4-FFF2-40B4-BE49-F238E27FC236}">
                  <a16:creationId xmlns:a16="http://schemas.microsoft.com/office/drawing/2014/main" id="{24915D53-E363-1087-2338-DF3F32079229}"/>
                </a:ext>
              </a:extLst>
            </p:cNvPr>
            <p:cNvSpPr/>
            <p:nvPr/>
          </p:nvSpPr>
          <p:spPr>
            <a:xfrm>
              <a:off x="1236747" y="902911"/>
              <a:ext cx="4870018" cy="4839304"/>
            </a:xfrm>
            <a:prstGeom prst="rect">
              <a:avLst/>
            </a:prstGeom>
            <a:solidFill>
              <a:srgbClr val="FFF4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7" name="TextBox 3">
            <a:extLst>
              <a:ext uri="{FF2B5EF4-FFF2-40B4-BE49-F238E27FC236}">
                <a16:creationId xmlns:a16="http://schemas.microsoft.com/office/drawing/2014/main" id="{776010D6-E7F3-7D5C-CE84-511A386CEB5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372349-61DD-F745-718E-A27295B65EC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A0374C-EB17-6428-3F46-E0A838AEB2D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495135-DBA6-7F74-847B-55511F5FE3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00497E-07FF-9F7A-64B9-A54AD4026A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A77032-3F68-AF14-7BE4-306FCE6913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F61E341-DB4E-5CD7-07A4-6F09209A2DF3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0B11273-E242-ABCB-D3D9-2CF2C8E2A2A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665C615-4348-47BA-568A-19FB53A608D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0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532B32A-A5A4-4024-E36F-5AB3ABED6D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42A0E84A-9EF1-FB15-1694-1170F4F2F4C4}"/>
              </a:ext>
            </a:extLst>
          </p:cNvPr>
          <p:cNvGrpSpPr/>
          <p:nvPr userDrawn="1"/>
        </p:nvGrpSpPr>
        <p:grpSpPr>
          <a:xfrm>
            <a:off x="330200" y="195261"/>
            <a:ext cx="11506200" cy="6462712"/>
            <a:chOff x="1132114" y="902911"/>
            <a:chExt cx="5070749" cy="4991257"/>
          </a:xfrm>
        </p:grpSpPr>
        <p:sp>
          <p:nvSpPr>
            <p:cNvPr id="14" name="矩形 1">
              <a:extLst>
                <a:ext uri="{FF2B5EF4-FFF2-40B4-BE49-F238E27FC236}">
                  <a16:creationId xmlns:a16="http://schemas.microsoft.com/office/drawing/2014/main" id="{9163DF15-E59C-9EB0-D121-26E0698BC840}"/>
                </a:ext>
              </a:extLst>
            </p:cNvPr>
            <p:cNvSpPr/>
            <p:nvPr/>
          </p:nvSpPr>
          <p:spPr>
            <a:xfrm>
              <a:off x="1132114" y="1054864"/>
              <a:ext cx="5070749" cy="4839304"/>
            </a:xfrm>
            <a:prstGeom prst="rect">
              <a:avLst/>
            </a:prstGeom>
            <a:solidFill>
              <a:srgbClr val="D75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">
              <a:extLst>
                <a:ext uri="{FF2B5EF4-FFF2-40B4-BE49-F238E27FC236}">
                  <a16:creationId xmlns:a16="http://schemas.microsoft.com/office/drawing/2014/main" id="{FE4BA4EC-9B5D-DCC6-A484-C4C943B0FF98}"/>
                </a:ext>
              </a:extLst>
            </p:cNvPr>
            <p:cNvSpPr/>
            <p:nvPr/>
          </p:nvSpPr>
          <p:spPr>
            <a:xfrm>
              <a:off x="1189569" y="958989"/>
              <a:ext cx="4962162" cy="4839304"/>
            </a:xfrm>
            <a:prstGeom prst="rect">
              <a:avLst/>
            </a:prstGeom>
            <a:solidFill>
              <a:srgbClr val="D7B7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1">
              <a:extLst>
                <a:ext uri="{FF2B5EF4-FFF2-40B4-BE49-F238E27FC236}">
                  <a16:creationId xmlns:a16="http://schemas.microsoft.com/office/drawing/2014/main" id="{24915D53-E363-1087-2338-DF3F32079229}"/>
                </a:ext>
              </a:extLst>
            </p:cNvPr>
            <p:cNvSpPr/>
            <p:nvPr/>
          </p:nvSpPr>
          <p:spPr>
            <a:xfrm>
              <a:off x="1236747" y="902911"/>
              <a:ext cx="4870018" cy="4839304"/>
            </a:xfrm>
            <a:prstGeom prst="rect">
              <a:avLst/>
            </a:prstGeom>
            <a:solidFill>
              <a:srgbClr val="FFF4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399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CF1A4B7-8765-1D08-9BEA-316D0962942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5126" y="318978"/>
            <a:ext cx="1789074" cy="178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443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11" Type="http://schemas.openxmlformats.org/officeDocument/2006/relationships/image" Target="../media/image21.svg"/><Relationship Id="rId5" Type="http://schemas.openxmlformats.org/officeDocument/2006/relationships/image" Target="../media/image6.png"/><Relationship Id="rId10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11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EDC17DC-447E-B62D-1B7E-8B3655FA3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7310925C-E18B-9A1B-5FAC-6967F3DB8803}"/>
              </a:ext>
            </a:extLst>
          </p:cNvPr>
          <p:cNvGrpSpPr/>
          <p:nvPr/>
        </p:nvGrpSpPr>
        <p:grpSpPr>
          <a:xfrm>
            <a:off x="567797" y="788912"/>
            <a:ext cx="11129431" cy="5280175"/>
            <a:chOff x="1132114" y="902910"/>
            <a:chExt cx="9982200" cy="5090280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2851717-17A4-2E98-047E-737B830E6FBA}"/>
                </a:ext>
              </a:extLst>
            </p:cNvPr>
            <p:cNvGrpSpPr/>
            <p:nvPr/>
          </p:nvGrpSpPr>
          <p:grpSpPr>
            <a:xfrm>
              <a:off x="1132114" y="1153886"/>
              <a:ext cx="9982200" cy="4839304"/>
              <a:chOff x="881743" y="913796"/>
              <a:chExt cx="10863942" cy="4839304"/>
            </a:xfrm>
            <a:solidFill>
              <a:srgbClr val="D75337"/>
            </a:solidFill>
          </p:grpSpPr>
          <p:sp>
            <p:nvSpPr>
              <p:cNvPr id="11" name="矩形 1">
                <a:extLst>
                  <a:ext uri="{FF2B5EF4-FFF2-40B4-BE49-F238E27FC236}">
                    <a16:creationId xmlns:a16="http://schemas.microsoft.com/office/drawing/2014/main" id="{477A4AB6-57AC-F719-5F8B-0B3630C22E5D}"/>
                  </a:ext>
                </a:extLst>
              </p:cNvPr>
              <p:cNvSpPr/>
              <p:nvPr/>
            </p:nvSpPr>
            <p:spPr>
              <a:xfrm>
                <a:off x="881743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" name="矩形 1">
                <a:extLst>
                  <a:ext uri="{FF2B5EF4-FFF2-40B4-BE49-F238E27FC236}">
                    <a16:creationId xmlns:a16="http://schemas.microsoft.com/office/drawing/2014/main" id="{B64554DC-B4D1-5720-8D00-BEC3ABBDF732}"/>
                  </a:ext>
                </a:extLst>
              </p:cNvPr>
              <p:cNvSpPr/>
              <p:nvPr/>
            </p:nvSpPr>
            <p:spPr>
              <a:xfrm flipH="1">
                <a:off x="6313714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CA994A7-6760-B37D-B796-22BB4A1CE402}"/>
                </a:ext>
              </a:extLst>
            </p:cNvPr>
            <p:cNvGrpSpPr/>
            <p:nvPr/>
          </p:nvGrpSpPr>
          <p:grpSpPr>
            <a:xfrm>
              <a:off x="1211829" y="1028398"/>
              <a:ext cx="9768342" cy="4839304"/>
              <a:chOff x="881743" y="913796"/>
              <a:chExt cx="10863942" cy="4839304"/>
            </a:xfrm>
            <a:solidFill>
              <a:srgbClr val="D7B77C"/>
            </a:solidFill>
          </p:grpSpPr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BE920414-A7D3-1096-A435-24B69AEF7A1A}"/>
                  </a:ext>
                </a:extLst>
              </p:cNvPr>
              <p:cNvSpPr/>
              <p:nvPr/>
            </p:nvSpPr>
            <p:spPr>
              <a:xfrm>
                <a:off x="881743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" name="矩形 1">
                <a:extLst>
                  <a:ext uri="{FF2B5EF4-FFF2-40B4-BE49-F238E27FC236}">
                    <a16:creationId xmlns:a16="http://schemas.microsoft.com/office/drawing/2014/main" id="{B31A7541-C8CB-EF4F-94D8-DD0175509F01}"/>
                  </a:ext>
                </a:extLst>
              </p:cNvPr>
              <p:cNvSpPr/>
              <p:nvPr/>
            </p:nvSpPr>
            <p:spPr>
              <a:xfrm flipH="1">
                <a:off x="6313714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8D338227-CCE0-3FA7-221B-C80B94B1D5C3}"/>
                </a:ext>
              </a:extLst>
            </p:cNvPr>
            <p:cNvGrpSpPr/>
            <p:nvPr/>
          </p:nvGrpSpPr>
          <p:grpSpPr>
            <a:xfrm>
              <a:off x="1325514" y="902910"/>
              <a:ext cx="9535886" cy="4839304"/>
              <a:chOff x="837247" y="913796"/>
              <a:chExt cx="10863943" cy="4839304"/>
            </a:xfrm>
            <a:solidFill>
              <a:srgbClr val="FFF4D9"/>
            </a:solidFill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9781A5E0-16AE-B832-2B28-8674CA5C8149}"/>
                  </a:ext>
                </a:extLst>
              </p:cNvPr>
              <p:cNvSpPr/>
              <p:nvPr/>
            </p:nvSpPr>
            <p:spPr>
              <a:xfrm>
                <a:off x="837247" y="913796"/>
                <a:ext cx="5431972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" name="矩形 1">
                <a:extLst>
                  <a:ext uri="{FF2B5EF4-FFF2-40B4-BE49-F238E27FC236}">
                    <a16:creationId xmlns:a16="http://schemas.microsoft.com/office/drawing/2014/main" id="{69B55B95-6442-0461-5C22-9E2C70127913}"/>
                  </a:ext>
                </a:extLst>
              </p:cNvPr>
              <p:cNvSpPr/>
              <p:nvPr/>
            </p:nvSpPr>
            <p:spPr>
              <a:xfrm flipH="1">
                <a:off x="6269219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65" name="图片 64">
            <a:extLst>
              <a:ext uri="{FF2B5EF4-FFF2-40B4-BE49-F238E27FC236}">
                <a16:creationId xmlns:a16="http://schemas.microsoft.com/office/drawing/2014/main" id="{ABE77920-36B3-9C81-D2F0-7F1F369DB0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5" t="45452" r="18636" b="4974"/>
          <a:stretch/>
        </p:blipFill>
        <p:spPr>
          <a:xfrm>
            <a:off x="729317" y="648434"/>
            <a:ext cx="2871938" cy="2523257"/>
          </a:xfrm>
          <a:custGeom>
            <a:avLst/>
            <a:gdLst>
              <a:gd name="connsiteX0" fmla="*/ 1228446 w 2168246"/>
              <a:gd name="connsiteY0" fmla="*/ 0 h 1905000"/>
              <a:gd name="connsiteX1" fmla="*/ 1380846 w 2168246"/>
              <a:gd name="connsiteY1" fmla="*/ 88900 h 1905000"/>
              <a:gd name="connsiteX2" fmla="*/ 1634846 w 2168246"/>
              <a:gd name="connsiteY2" fmla="*/ 76200 h 1905000"/>
              <a:gd name="connsiteX3" fmla="*/ 1876146 w 2168246"/>
              <a:gd name="connsiteY3" fmla="*/ 292100 h 1905000"/>
              <a:gd name="connsiteX4" fmla="*/ 2130146 w 2168246"/>
              <a:gd name="connsiteY4" fmla="*/ 635000 h 1905000"/>
              <a:gd name="connsiteX5" fmla="*/ 2168246 w 2168246"/>
              <a:gd name="connsiteY5" fmla="*/ 939800 h 1905000"/>
              <a:gd name="connsiteX6" fmla="*/ 1901546 w 2168246"/>
              <a:gd name="connsiteY6" fmla="*/ 1054100 h 1905000"/>
              <a:gd name="connsiteX7" fmla="*/ 1571346 w 2168246"/>
              <a:gd name="connsiteY7" fmla="*/ 1104900 h 1905000"/>
              <a:gd name="connsiteX8" fmla="*/ 1266546 w 2168246"/>
              <a:gd name="connsiteY8" fmla="*/ 1181100 h 1905000"/>
              <a:gd name="connsiteX9" fmla="*/ 1101446 w 2168246"/>
              <a:gd name="connsiteY9" fmla="*/ 1244600 h 1905000"/>
              <a:gd name="connsiteX10" fmla="*/ 758546 w 2168246"/>
              <a:gd name="connsiteY10" fmla="*/ 1485900 h 1905000"/>
              <a:gd name="connsiteX11" fmla="*/ 606146 w 2168246"/>
              <a:gd name="connsiteY11" fmla="*/ 1701800 h 1905000"/>
              <a:gd name="connsiteX12" fmla="*/ 415646 w 2168246"/>
              <a:gd name="connsiteY12" fmla="*/ 1816100 h 1905000"/>
              <a:gd name="connsiteX13" fmla="*/ 148946 w 2168246"/>
              <a:gd name="connsiteY13" fmla="*/ 1905000 h 1905000"/>
              <a:gd name="connsiteX14" fmla="*/ 0 w 2168246"/>
              <a:gd name="connsiteY14" fmla="*/ 1756054 h 1905000"/>
              <a:gd name="connsiteX15" fmla="*/ 31683 w 2168246"/>
              <a:gd name="connsiteY15" fmla="*/ 1736252 h 1905000"/>
              <a:gd name="connsiteX16" fmla="*/ 86579 w 2168246"/>
              <a:gd name="connsiteY16" fmla="*/ 1620361 h 1905000"/>
              <a:gd name="connsiteX17" fmla="*/ 153674 w 2168246"/>
              <a:gd name="connsiteY17" fmla="*/ 1565465 h 1905000"/>
              <a:gd name="connsiteX18" fmla="*/ 342760 w 2168246"/>
              <a:gd name="connsiteY18" fmla="*/ 1449574 h 1905000"/>
              <a:gd name="connsiteX19" fmla="*/ 342760 w 2168246"/>
              <a:gd name="connsiteY19" fmla="*/ 1443475 h 1905000"/>
              <a:gd name="connsiteX20" fmla="*/ 415954 w 2168246"/>
              <a:gd name="connsiteY20" fmla="*/ 1382479 h 1905000"/>
              <a:gd name="connsiteX21" fmla="*/ 592840 w 2168246"/>
              <a:gd name="connsiteY21" fmla="*/ 1290986 h 1905000"/>
              <a:gd name="connsiteX22" fmla="*/ 592879 w 2168246"/>
              <a:gd name="connsiteY22" fmla="*/ 1265138 h 1905000"/>
              <a:gd name="connsiteX23" fmla="*/ 644246 w 2168246"/>
              <a:gd name="connsiteY23" fmla="*/ 1231900 h 1905000"/>
              <a:gd name="connsiteX24" fmla="*/ 847446 w 2168246"/>
              <a:gd name="connsiteY24" fmla="*/ 1028700 h 1905000"/>
              <a:gd name="connsiteX25" fmla="*/ 961746 w 2168246"/>
              <a:gd name="connsiteY25" fmla="*/ 812800 h 1905000"/>
              <a:gd name="connsiteX26" fmla="*/ 961746 w 2168246"/>
              <a:gd name="connsiteY26" fmla="*/ 673100 h 1905000"/>
              <a:gd name="connsiteX27" fmla="*/ 936346 w 2168246"/>
              <a:gd name="connsiteY27" fmla="*/ 558800 h 1905000"/>
              <a:gd name="connsiteX28" fmla="*/ 822046 w 2168246"/>
              <a:gd name="connsiteY28" fmla="*/ 419100 h 1905000"/>
              <a:gd name="connsiteX29" fmla="*/ 669646 w 2168246"/>
              <a:gd name="connsiteY29" fmla="*/ 228600 h 1905000"/>
              <a:gd name="connsiteX30" fmla="*/ 898246 w 2168246"/>
              <a:gd name="connsiteY30" fmla="*/ 25400 h 1905000"/>
              <a:gd name="connsiteX31" fmla="*/ 1228446 w 2168246"/>
              <a:gd name="connsiteY31" fmla="*/ 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168246" h="1905000">
                <a:moveTo>
                  <a:pt x="1228446" y="0"/>
                </a:moveTo>
                <a:lnTo>
                  <a:pt x="1380846" y="88900"/>
                </a:lnTo>
                <a:lnTo>
                  <a:pt x="1634846" y="76200"/>
                </a:lnTo>
                <a:lnTo>
                  <a:pt x="1876146" y="292100"/>
                </a:lnTo>
                <a:lnTo>
                  <a:pt x="2130146" y="635000"/>
                </a:lnTo>
                <a:lnTo>
                  <a:pt x="2168246" y="939800"/>
                </a:lnTo>
                <a:lnTo>
                  <a:pt x="1901546" y="1054100"/>
                </a:lnTo>
                <a:lnTo>
                  <a:pt x="1571346" y="1104900"/>
                </a:lnTo>
                <a:lnTo>
                  <a:pt x="1266546" y="1181100"/>
                </a:lnTo>
                <a:lnTo>
                  <a:pt x="1101446" y="1244600"/>
                </a:lnTo>
                <a:lnTo>
                  <a:pt x="758546" y="1485900"/>
                </a:lnTo>
                <a:lnTo>
                  <a:pt x="606146" y="1701800"/>
                </a:lnTo>
                <a:lnTo>
                  <a:pt x="415646" y="1816100"/>
                </a:lnTo>
                <a:lnTo>
                  <a:pt x="148946" y="1905000"/>
                </a:lnTo>
                <a:lnTo>
                  <a:pt x="0" y="1756054"/>
                </a:lnTo>
                <a:lnTo>
                  <a:pt x="31683" y="1736252"/>
                </a:lnTo>
                <a:cubicBezTo>
                  <a:pt x="45426" y="1699603"/>
                  <a:pt x="61462" y="1649910"/>
                  <a:pt x="86579" y="1620361"/>
                </a:cubicBezTo>
                <a:cubicBezTo>
                  <a:pt x="105294" y="1598343"/>
                  <a:pt x="131310" y="1583764"/>
                  <a:pt x="153674" y="1565465"/>
                </a:cubicBezTo>
                <a:lnTo>
                  <a:pt x="342760" y="1449574"/>
                </a:lnTo>
                <a:cubicBezTo>
                  <a:pt x="342760" y="1447541"/>
                  <a:pt x="341458" y="1445036"/>
                  <a:pt x="342760" y="1443475"/>
                </a:cubicBezTo>
                <a:cubicBezTo>
                  <a:pt x="367975" y="1413216"/>
                  <a:pt x="383031" y="1405996"/>
                  <a:pt x="415954" y="1382479"/>
                </a:cubicBezTo>
                <a:lnTo>
                  <a:pt x="592840" y="1290986"/>
                </a:lnTo>
                <a:lnTo>
                  <a:pt x="592879" y="1265138"/>
                </a:lnTo>
                <a:lnTo>
                  <a:pt x="644246" y="1231900"/>
                </a:lnTo>
                <a:lnTo>
                  <a:pt x="847446" y="1028700"/>
                </a:lnTo>
                <a:lnTo>
                  <a:pt x="961746" y="812800"/>
                </a:lnTo>
                <a:lnTo>
                  <a:pt x="961746" y="673100"/>
                </a:lnTo>
                <a:lnTo>
                  <a:pt x="936346" y="558800"/>
                </a:lnTo>
                <a:lnTo>
                  <a:pt x="822046" y="419100"/>
                </a:lnTo>
                <a:lnTo>
                  <a:pt x="669646" y="228600"/>
                </a:lnTo>
                <a:lnTo>
                  <a:pt x="898246" y="25400"/>
                </a:lnTo>
                <a:lnTo>
                  <a:pt x="1228446" y="0"/>
                </a:ln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6E55918-FD28-D75E-24E6-94B8DF5B44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6"/>
          <a:stretch/>
        </p:blipFill>
        <p:spPr>
          <a:xfrm>
            <a:off x="7945868" y="374315"/>
            <a:ext cx="4274610" cy="4619220"/>
          </a:xfrm>
          <a:custGeom>
            <a:avLst/>
            <a:gdLst>
              <a:gd name="connsiteX0" fmla="*/ 950947 w 3556030"/>
              <a:gd name="connsiteY0" fmla="*/ 0 h 3842710"/>
              <a:gd name="connsiteX1" fmla="*/ 3556030 w 3556030"/>
              <a:gd name="connsiteY1" fmla="*/ 0 h 3842710"/>
              <a:gd name="connsiteX2" fmla="*/ 3556030 w 3556030"/>
              <a:gd name="connsiteY2" fmla="*/ 3842710 h 3842710"/>
              <a:gd name="connsiteX3" fmla="*/ 0 w 3556030"/>
              <a:gd name="connsiteY3" fmla="*/ 3842710 h 3842710"/>
              <a:gd name="connsiteX4" fmla="*/ 0 w 3556030"/>
              <a:gd name="connsiteY4" fmla="*/ 3553569 h 3842710"/>
              <a:gd name="connsiteX5" fmla="*/ 5899 w 3556030"/>
              <a:gd name="connsiteY5" fmla="*/ 3552189 h 3842710"/>
              <a:gd name="connsiteX6" fmla="*/ 48796 w 3556030"/>
              <a:gd name="connsiteY6" fmla="*/ 3543833 h 3842710"/>
              <a:gd name="connsiteX7" fmla="*/ 114706 w 3556030"/>
              <a:gd name="connsiteY7" fmla="*/ 3502639 h 3842710"/>
              <a:gd name="connsiteX8" fmla="*/ 263652 w 3556030"/>
              <a:gd name="connsiteY8" fmla="*/ 3651585 h 3842710"/>
              <a:gd name="connsiteX9" fmla="*/ 530352 w 3556030"/>
              <a:gd name="connsiteY9" fmla="*/ 3562685 h 3842710"/>
              <a:gd name="connsiteX10" fmla="*/ 720852 w 3556030"/>
              <a:gd name="connsiteY10" fmla="*/ 3448385 h 3842710"/>
              <a:gd name="connsiteX11" fmla="*/ 873252 w 3556030"/>
              <a:gd name="connsiteY11" fmla="*/ 3232485 h 3842710"/>
              <a:gd name="connsiteX12" fmla="*/ 1216152 w 3556030"/>
              <a:gd name="connsiteY12" fmla="*/ 2991185 h 3842710"/>
              <a:gd name="connsiteX13" fmla="*/ 1381252 w 3556030"/>
              <a:gd name="connsiteY13" fmla="*/ 2927685 h 3842710"/>
              <a:gd name="connsiteX14" fmla="*/ 1686052 w 3556030"/>
              <a:gd name="connsiteY14" fmla="*/ 2851485 h 3842710"/>
              <a:gd name="connsiteX15" fmla="*/ 2016252 w 3556030"/>
              <a:gd name="connsiteY15" fmla="*/ 2800685 h 3842710"/>
              <a:gd name="connsiteX16" fmla="*/ 2282952 w 3556030"/>
              <a:gd name="connsiteY16" fmla="*/ 2686385 h 3842710"/>
              <a:gd name="connsiteX17" fmla="*/ 2244852 w 3556030"/>
              <a:gd name="connsiteY17" fmla="*/ 2381585 h 3842710"/>
              <a:gd name="connsiteX18" fmla="*/ 1990852 w 3556030"/>
              <a:gd name="connsiteY18" fmla="*/ 2038685 h 3842710"/>
              <a:gd name="connsiteX19" fmla="*/ 1749552 w 3556030"/>
              <a:gd name="connsiteY19" fmla="*/ 1822785 h 3842710"/>
              <a:gd name="connsiteX20" fmla="*/ 1495552 w 3556030"/>
              <a:gd name="connsiteY20" fmla="*/ 1835485 h 3842710"/>
              <a:gd name="connsiteX21" fmla="*/ 1343152 w 3556030"/>
              <a:gd name="connsiteY21" fmla="*/ 1746585 h 3842710"/>
              <a:gd name="connsiteX22" fmla="*/ 1012952 w 3556030"/>
              <a:gd name="connsiteY22" fmla="*/ 1771985 h 3842710"/>
              <a:gd name="connsiteX23" fmla="*/ 784352 w 3556030"/>
              <a:gd name="connsiteY23" fmla="*/ 1975185 h 3842710"/>
              <a:gd name="connsiteX24" fmla="*/ 936752 w 3556030"/>
              <a:gd name="connsiteY24" fmla="*/ 2165685 h 3842710"/>
              <a:gd name="connsiteX25" fmla="*/ 1051052 w 3556030"/>
              <a:gd name="connsiteY25" fmla="*/ 2305385 h 3842710"/>
              <a:gd name="connsiteX26" fmla="*/ 1076452 w 3556030"/>
              <a:gd name="connsiteY26" fmla="*/ 2419685 h 3842710"/>
              <a:gd name="connsiteX27" fmla="*/ 1076452 w 3556030"/>
              <a:gd name="connsiteY27" fmla="*/ 2559385 h 3842710"/>
              <a:gd name="connsiteX28" fmla="*/ 962152 w 3556030"/>
              <a:gd name="connsiteY28" fmla="*/ 2775285 h 3842710"/>
              <a:gd name="connsiteX29" fmla="*/ 758952 w 3556030"/>
              <a:gd name="connsiteY29" fmla="*/ 2978485 h 3842710"/>
              <a:gd name="connsiteX30" fmla="*/ 707585 w 3556030"/>
              <a:gd name="connsiteY30" fmla="*/ 3011723 h 3842710"/>
              <a:gd name="connsiteX31" fmla="*/ 707598 w 3556030"/>
              <a:gd name="connsiteY31" fmla="*/ 3003126 h 3842710"/>
              <a:gd name="connsiteX32" fmla="*/ 744144 w 3556030"/>
              <a:gd name="connsiteY32" fmla="*/ 2714295 h 3842710"/>
              <a:gd name="connsiteX33" fmla="*/ 774641 w 3556030"/>
              <a:gd name="connsiteY33" fmla="*/ 2476413 h 3842710"/>
              <a:gd name="connsiteX34" fmla="*/ 768542 w 3556030"/>
              <a:gd name="connsiteY34" fmla="*/ 2397119 h 3842710"/>
              <a:gd name="connsiteX35" fmla="*/ 658750 w 3556030"/>
              <a:gd name="connsiteY35" fmla="*/ 1964052 h 3842710"/>
              <a:gd name="connsiteX36" fmla="*/ 518461 w 3556030"/>
              <a:gd name="connsiteY36" fmla="*/ 1744468 h 3842710"/>
              <a:gd name="connsiteX37" fmla="*/ 372072 w 3556030"/>
              <a:gd name="connsiteY37" fmla="*/ 1549283 h 3842710"/>
              <a:gd name="connsiteX38" fmla="*/ 298878 w 3556030"/>
              <a:gd name="connsiteY38" fmla="*/ 1250405 h 3842710"/>
              <a:gd name="connsiteX39" fmla="*/ 853936 w 3556030"/>
              <a:gd name="connsiteY39" fmla="*/ 835637 h 3842710"/>
              <a:gd name="connsiteX40" fmla="*/ 963727 w 3556030"/>
              <a:gd name="connsiteY40" fmla="*/ 24398 h 3842710"/>
              <a:gd name="connsiteX41" fmla="*/ 950947 w 3556030"/>
              <a:gd name="connsiteY41" fmla="*/ 0 h 3842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556030" h="3842710">
                <a:moveTo>
                  <a:pt x="950947" y="0"/>
                </a:moveTo>
                <a:lnTo>
                  <a:pt x="3556030" y="0"/>
                </a:lnTo>
                <a:lnTo>
                  <a:pt x="3556030" y="3842710"/>
                </a:lnTo>
                <a:lnTo>
                  <a:pt x="0" y="3842710"/>
                </a:lnTo>
                <a:lnTo>
                  <a:pt x="0" y="3553569"/>
                </a:lnTo>
                <a:lnTo>
                  <a:pt x="5899" y="3552189"/>
                </a:lnTo>
                <a:cubicBezTo>
                  <a:pt x="20198" y="3549404"/>
                  <a:pt x="34564" y="3546883"/>
                  <a:pt x="48796" y="3543833"/>
                </a:cubicBezTo>
                <a:lnTo>
                  <a:pt x="114706" y="3502639"/>
                </a:lnTo>
                <a:lnTo>
                  <a:pt x="263652" y="3651585"/>
                </a:lnTo>
                <a:lnTo>
                  <a:pt x="530352" y="3562685"/>
                </a:lnTo>
                <a:lnTo>
                  <a:pt x="720852" y="3448385"/>
                </a:lnTo>
                <a:lnTo>
                  <a:pt x="873252" y="3232485"/>
                </a:lnTo>
                <a:lnTo>
                  <a:pt x="1216152" y="2991185"/>
                </a:lnTo>
                <a:lnTo>
                  <a:pt x="1381252" y="2927685"/>
                </a:lnTo>
                <a:lnTo>
                  <a:pt x="1686052" y="2851485"/>
                </a:lnTo>
                <a:lnTo>
                  <a:pt x="2016252" y="2800685"/>
                </a:lnTo>
                <a:lnTo>
                  <a:pt x="2282952" y="2686385"/>
                </a:lnTo>
                <a:lnTo>
                  <a:pt x="2244852" y="2381585"/>
                </a:lnTo>
                <a:lnTo>
                  <a:pt x="1990852" y="2038685"/>
                </a:lnTo>
                <a:lnTo>
                  <a:pt x="1749552" y="1822785"/>
                </a:lnTo>
                <a:lnTo>
                  <a:pt x="1495552" y="1835485"/>
                </a:lnTo>
                <a:lnTo>
                  <a:pt x="1343152" y="1746585"/>
                </a:lnTo>
                <a:lnTo>
                  <a:pt x="1012952" y="1771985"/>
                </a:lnTo>
                <a:lnTo>
                  <a:pt x="784352" y="1975185"/>
                </a:lnTo>
                <a:lnTo>
                  <a:pt x="936752" y="2165685"/>
                </a:lnTo>
                <a:lnTo>
                  <a:pt x="1051052" y="2305385"/>
                </a:lnTo>
                <a:lnTo>
                  <a:pt x="1076452" y="2419685"/>
                </a:lnTo>
                <a:lnTo>
                  <a:pt x="1076452" y="2559385"/>
                </a:lnTo>
                <a:lnTo>
                  <a:pt x="962152" y="2775285"/>
                </a:lnTo>
                <a:lnTo>
                  <a:pt x="758952" y="2978485"/>
                </a:lnTo>
                <a:lnTo>
                  <a:pt x="707585" y="3011723"/>
                </a:lnTo>
                <a:lnTo>
                  <a:pt x="707598" y="3003126"/>
                </a:lnTo>
                <a:cubicBezTo>
                  <a:pt x="708014" y="2941458"/>
                  <a:pt x="711705" y="2990021"/>
                  <a:pt x="744144" y="2714295"/>
                </a:cubicBezTo>
                <a:lnTo>
                  <a:pt x="774641" y="2476413"/>
                </a:lnTo>
                <a:cubicBezTo>
                  <a:pt x="774641" y="2437681"/>
                  <a:pt x="775248" y="2464184"/>
                  <a:pt x="768542" y="2397119"/>
                </a:cubicBezTo>
                <a:lnTo>
                  <a:pt x="658750" y="1964052"/>
                </a:lnTo>
                <a:lnTo>
                  <a:pt x="518461" y="1744468"/>
                </a:lnTo>
                <a:lnTo>
                  <a:pt x="372072" y="1549283"/>
                </a:lnTo>
                <a:lnTo>
                  <a:pt x="298878" y="1250405"/>
                </a:lnTo>
                <a:lnTo>
                  <a:pt x="853936" y="835637"/>
                </a:lnTo>
                <a:lnTo>
                  <a:pt x="963727" y="24398"/>
                </a:lnTo>
                <a:lnTo>
                  <a:pt x="950947" y="0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AFB8675-AF4F-CBE4-D2A6-AE2041CBF0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36" y="3040855"/>
            <a:ext cx="3630168" cy="363016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6A9D6B1D-02D9-5B5E-2916-7FB613D789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572" y="3914086"/>
            <a:ext cx="2907528" cy="2907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ECD9A3-CD4B-41B5-E216-546E3F94C5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2567" y="1624357"/>
            <a:ext cx="9510584" cy="40176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009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42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">
            <a:extLst>
              <a:ext uri="{FF2B5EF4-FFF2-40B4-BE49-F238E27FC236}">
                <a16:creationId xmlns:a16="http://schemas.microsoft.com/office/drawing/2014/main" id="{D841509D-FE13-6FC5-C45E-D58E0B2639D9}"/>
              </a:ext>
            </a:extLst>
          </p:cNvPr>
          <p:cNvGrpSpPr/>
          <p:nvPr/>
        </p:nvGrpSpPr>
        <p:grpSpPr>
          <a:xfrm>
            <a:off x="4313767" y="1175821"/>
            <a:ext cx="7061804" cy="4888521"/>
            <a:chOff x="1243996" y="1483216"/>
            <a:chExt cx="7061804" cy="4888521"/>
          </a:xfrm>
        </p:grpSpPr>
        <p:sp>
          <p:nvSpPr>
            <p:cNvPr id="4" name="椭圆 4">
              <a:extLst>
                <a:ext uri="{FF2B5EF4-FFF2-40B4-BE49-F238E27FC236}">
                  <a16:creationId xmlns:a16="http://schemas.microsoft.com/office/drawing/2014/main" id="{D86B632F-9290-7936-5D3E-BB5EE55C6028}"/>
                </a:ext>
              </a:extLst>
            </p:cNvPr>
            <p:cNvSpPr/>
            <p:nvPr/>
          </p:nvSpPr>
          <p:spPr>
            <a:xfrm>
              <a:off x="1243996" y="1483216"/>
              <a:ext cx="7061804" cy="4605945"/>
            </a:xfrm>
            <a:custGeom>
              <a:avLst/>
              <a:gdLst>
                <a:gd name="connsiteX0" fmla="*/ 0 w 6388100"/>
                <a:gd name="connsiteY0" fmla="*/ 2038350 h 4076700"/>
                <a:gd name="connsiteX1" fmla="*/ 3194050 w 6388100"/>
                <a:gd name="connsiteY1" fmla="*/ 0 h 4076700"/>
                <a:gd name="connsiteX2" fmla="*/ 6388100 w 6388100"/>
                <a:gd name="connsiteY2" fmla="*/ 2038350 h 4076700"/>
                <a:gd name="connsiteX3" fmla="*/ 3194050 w 6388100"/>
                <a:gd name="connsiteY3" fmla="*/ 4076700 h 4076700"/>
                <a:gd name="connsiteX4" fmla="*/ 0 w 6388100"/>
                <a:gd name="connsiteY4" fmla="*/ 2038350 h 4076700"/>
                <a:gd name="connsiteX0" fmla="*/ 34305 w 6422405"/>
                <a:gd name="connsiteY0" fmla="*/ 2343150 h 4381500"/>
                <a:gd name="connsiteX1" fmla="*/ 2136155 w 6422405"/>
                <a:gd name="connsiteY1" fmla="*/ 0 h 4381500"/>
                <a:gd name="connsiteX2" fmla="*/ 6422405 w 6422405"/>
                <a:gd name="connsiteY2" fmla="*/ 2343150 h 4381500"/>
                <a:gd name="connsiteX3" fmla="*/ 3228355 w 6422405"/>
                <a:gd name="connsiteY3" fmla="*/ 4381500 h 4381500"/>
                <a:gd name="connsiteX4" fmla="*/ 34305 w 6422405"/>
                <a:gd name="connsiteY4" fmla="*/ 2343150 h 4381500"/>
                <a:gd name="connsiteX0" fmla="*/ 18857 w 6711757"/>
                <a:gd name="connsiteY0" fmla="*/ 2345646 h 4385735"/>
                <a:gd name="connsiteX1" fmla="*/ 2120707 w 6711757"/>
                <a:gd name="connsiteY1" fmla="*/ 2496 h 4385735"/>
                <a:gd name="connsiteX2" fmla="*/ 6711757 w 6711757"/>
                <a:gd name="connsiteY2" fmla="*/ 2002746 h 4385735"/>
                <a:gd name="connsiteX3" fmla="*/ 3212907 w 6711757"/>
                <a:gd name="connsiteY3" fmla="*/ 4383996 h 4385735"/>
                <a:gd name="connsiteX4" fmla="*/ 18857 w 6711757"/>
                <a:gd name="connsiteY4" fmla="*/ 2345646 h 4385735"/>
                <a:gd name="connsiteX0" fmla="*/ 18140 w 6774540"/>
                <a:gd name="connsiteY0" fmla="*/ 2578222 h 4393423"/>
                <a:gd name="connsiteX1" fmla="*/ 2183490 w 6774540"/>
                <a:gd name="connsiteY1" fmla="*/ 6472 h 4393423"/>
                <a:gd name="connsiteX2" fmla="*/ 6774540 w 6774540"/>
                <a:gd name="connsiteY2" fmla="*/ 2006722 h 4393423"/>
                <a:gd name="connsiteX3" fmla="*/ 3275690 w 6774540"/>
                <a:gd name="connsiteY3" fmla="*/ 4387972 h 4393423"/>
                <a:gd name="connsiteX4" fmla="*/ 18140 w 6774540"/>
                <a:gd name="connsiteY4" fmla="*/ 2578222 h 4393423"/>
                <a:gd name="connsiteX0" fmla="*/ 603 w 6757003"/>
                <a:gd name="connsiteY0" fmla="*/ 2578222 h 4398233"/>
                <a:gd name="connsiteX1" fmla="*/ 2165953 w 6757003"/>
                <a:gd name="connsiteY1" fmla="*/ 6472 h 4398233"/>
                <a:gd name="connsiteX2" fmla="*/ 6757003 w 6757003"/>
                <a:gd name="connsiteY2" fmla="*/ 2006722 h 4398233"/>
                <a:gd name="connsiteX3" fmla="*/ 3258153 w 6757003"/>
                <a:gd name="connsiteY3" fmla="*/ 4387972 h 4398233"/>
                <a:gd name="connsiteX4" fmla="*/ 603 w 6757003"/>
                <a:gd name="connsiteY4" fmla="*/ 2578222 h 4398233"/>
                <a:gd name="connsiteX0" fmla="*/ 603 w 6757003"/>
                <a:gd name="connsiteY0" fmla="*/ 2587133 h 4407144"/>
                <a:gd name="connsiteX1" fmla="*/ 2165953 w 6757003"/>
                <a:gd name="connsiteY1" fmla="*/ 15383 h 4407144"/>
                <a:gd name="connsiteX2" fmla="*/ 6757003 w 6757003"/>
                <a:gd name="connsiteY2" fmla="*/ 2015633 h 4407144"/>
                <a:gd name="connsiteX3" fmla="*/ 3258153 w 6757003"/>
                <a:gd name="connsiteY3" fmla="*/ 4396883 h 4407144"/>
                <a:gd name="connsiteX4" fmla="*/ 603 w 6757003"/>
                <a:gd name="connsiteY4" fmla="*/ 2587133 h 440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7003" h="4407144">
                  <a:moveTo>
                    <a:pt x="603" y="2587133"/>
                  </a:moveTo>
                  <a:cubicBezTo>
                    <a:pt x="-29030" y="1247283"/>
                    <a:pt x="1039886" y="110633"/>
                    <a:pt x="2165953" y="15383"/>
                  </a:cubicBezTo>
                  <a:cubicBezTo>
                    <a:pt x="3292020" y="-79867"/>
                    <a:pt x="6718903" y="229483"/>
                    <a:pt x="6757003" y="2015633"/>
                  </a:cubicBezTo>
                  <a:cubicBezTo>
                    <a:pt x="6757003" y="3141383"/>
                    <a:pt x="4384220" y="4301633"/>
                    <a:pt x="3258153" y="4396883"/>
                  </a:cubicBezTo>
                  <a:cubicBezTo>
                    <a:pt x="2132086" y="4492133"/>
                    <a:pt x="30236" y="3926983"/>
                    <a:pt x="603" y="2587133"/>
                  </a:cubicBezTo>
                  <a:close/>
                </a:path>
              </a:pathLst>
            </a:custGeom>
            <a:solidFill>
              <a:srgbClr val="FFC000"/>
            </a:solidFill>
            <a:ln w="349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5" name="图片 6">
              <a:extLst>
                <a:ext uri="{FF2B5EF4-FFF2-40B4-BE49-F238E27FC236}">
                  <a16:creationId xmlns:a16="http://schemas.microsoft.com/office/drawing/2014/main" id="{14A50DC3-F87F-BE90-B2FF-44D11806E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6376" y="4377831"/>
              <a:ext cx="1993906" cy="1993906"/>
            </a:xfrm>
            <a:prstGeom prst="rect">
              <a:avLst/>
            </a:prstGeom>
          </p:spPr>
        </p:pic>
      </p:grpSp>
      <p:pic>
        <p:nvPicPr>
          <p:cNvPr id="6" name="图片 11">
            <a:extLst>
              <a:ext uri="{FF2B5EF4-FFF2-40B4-BE49-F238E27FC236}">
                <a16:creationId xmlns:a16="http://schemas.microsoft.com/office/drawing/2014/main" id="{790F0EE7-2D52-347D-E3BD-F9B1C5BE3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4543" y="677221"/>
            <a:ext cx="4874179" cy="5802594"/>
          </a:xfrm>
          <a:custGeom>
            <a:avLst/>
            <a:gdLst>
              <a:gd name="connsiteX0" fmla="*/ 1462258 w 5185949"/>
              <a:gd name="connsiteY0" fmla="*/ 380351 h 6173749"/>
              <a:gd name="connsiteX1" fmla="*/ 1462258 w 5185949"/>
              <a:gd name="connsiteY1" fmla="*/ 1489186 h 6173749"/>
              <a:gd name="connsiteX2" fmla="*/ 3210479 w 5185949"/>
              <a:gd name="connsiteY2" fmla="*/ 1489186 h 6173749"/>
              <a:gd name="connsiteX3" fmla="*/ 3210479 w 5185949"/>
              <a:gd name="connsiteY3" fmla="*/ 380351 h 6173749"/>
              <a:gd name="connsiteX4" fmla="*/ 0 w 5185949"/>
              <a:gd name="connsiteY4" fmla="*/ 0 h 6173749"/>
              <a:gd name="connsiteX5" fmla="*/ 5185949 w 5185949"/>
              <a:gd name="connsiteY5" fmla="*/ 0 h 6173749"/>
              <a:gd name="connsiteX6" fmla="*/ 5185949 w 5185949"/>
              <a:gd name="connsiteY6" fmla="*/ 6173749 h 6173749"/>
              <a:gd name="connsiteX7" fmla="*/ 0 w 5185949"/>
              <a:gd name="connsiteY7" fmla="*/ 6173749 h 6173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85949" h="6173749">
                <a:moveTo>
                  <a:pt x="1462258" y="380351"/>
                </a:moveTo>
                <a:lnTo>
                  <a:pt x="1462258" y="1489186"/>
                </a:lnTo>
                <a:lnTo>
                  <a:pt x="3210479" y="1489186"/>
                </a:lnTo>
                <a:lnTo>
                  <a:pt x="3210479" y="380351"/>
                </a:lnTo>
                <a:close/>
                <a:moveTo>
                  <a:pt x="0" y="0"/>
                </a:moveTo>
                <a:lnTo>
                  <a:pt x="5185949" y="0"/>
                </a:lnTo>
                <a:lnTo>
                  <a:pt x="5185949" y="6173749"/>
                </a:lnTo>
                <a:lnTo>
                  <a:pt x="0" y="6173749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A0A0F0-FADF-1D66-002D-12FE50D9F894}"/>
              </a:ext>
            </a:extLst>
          </p:cNvPr>
          <p:cNvSpPr txBox="1"/>
          <p:nvPr/>
        </p:nvSpPr>
        <p:spPr>
          <a:xfrm>
            <a:off x="4945626" y="2153264"/>
            <a:ext cx="569287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44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êu hoạt động mình đã viết chương trình, tự nhận xét về bài làm của mình</a:t>
            </a:r>
            <a:endParaRPr lang="en-US" sz="4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41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EDC17DC-447E-B62D-1B7E-8B3655FA3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3FBA2D1-217A-AC5C-3005-924BDBCCE1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5" t="15399" r="11964"/>
          <a:stretch/>
        </p:blipFill>
        <p:spPr>
          <a:xfrm>
            <a:off x="590104" y="-33183"/>
            <a:ext cx="11168743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A51FFD-4A6B-3A29-4630-37DB0222F3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6"/>
          <a:stretch/>
        </p:blipFill>
        <p:spPr>
          <a:xfrm rot="1851684">
            <a:off x="6168722" y="3300160"/>
            <a:ext cx="3685090" cy="3982174"/>
          </a:xfrm>
          <a:custGeom>
            <a:avLst/>
            <a:gdLst>
              <a:gd name="connsiteX0" fmla="*/ 1697135 w 6346371"/>
              <a:gd name="connsiteY0" fmla="*/ 0 h 6858000"/>
              <a:gd name="connsiteX1" fmla="*/ 6346371 w 6346371"/>
              <a:gd name="connsiteY1" fmla="*/ 0 h 6858000"/>
              <a:gd name="connsiteX2" fmla="*/ 6346371 w 6346371"/>
              <a:gd name="connsiteY2" fmla="*/ 6858000 h 6858000"/>
              <a:gd name="connsiteX3" fmla="*/ 0 w 6346371"/>
              <a:gd name="connsiteY3" fmla="*/ 6858000 h 6858000"/>
              <a:gd name="connsiteX4" fmla="*/ 0 w 6346371"/>
              <a:gd name="connsiteY4" fmla="*/ 6341976 h 6858000"/>
              <a:gd name="connsiteX5" fmla="*/ 10527 w 6346371"/>
              <a:gd name="connsiteY5" fmla="*/ 6339514 h 6858000"/>
              <a:gd name="connsiteX6" fmla="*/ 87086 w 6346371"/>
              <a:gd name="connsiteY6" fmla="*/ 6324600 h 6858000"/>
              <a:gd name="connsiteX7" fmla="*/ 261258 w 6346371"/>
              <a:gd name="connsiteY7" fmla="*/ 6215743 h 6858000"/>
              <a:gd name="connsiteX8" fmla="*/ 359229 w 6346371"/>
              <a:gd name="connsiteY8" fmla="*/ 6008914 h 6858000"/>
              <a:gd name="connsiteX9" fmla="*/ 478972 w 6346371"/>
              <a:gd name="connsiteY9" fmla="*/ 5910943 h 6858000"/>
              <a:gd name="connsiteX10" fmla="*/ 816429 w 6346371"/>
              <a:gd name="connsiteY10" fmla="*/ 5704114 h 6858000"/>
              <a:gd name="connsiteX11" fmla="*/ 816429 w 6346371"/>
              <a:gd name="connsiteY11" fmla="*/ 5693229 h 6858000"/>
              <a:gd name="connsiteX12" fmla="*/ 947058 w 6346371"/>
              <a:gd name="connsiteY12" fmla="*/ 5584371 h 6858000"/>
              <a:gd name="connsiteX13" fmla="*/ 1262743 w 6346371"/>
              <a:gd name="connsiteY13" fmla="*/ 5421086 h 6858000"/>
              <a:gd name="connsiteX14" fmla="*/ 1328058 w 6346371"/>
              <a:gd name="connsiteY14" fmla="*/ 4844143 h 6858000"/>
              <a:gd name="connsiteX15" fmla="*/ 1382486 w 6346371"/>
              <a:gd name="connsiteY15" fmla="*/ 4419600 h 6858000"/>
              <a:gd name="connsiteX16" fmla="*/ 1371601 w 6346371"/>
              <a:gd name="connsiteY16" fmla="*/ 4278086 h 6858000"/>
              <a:gd name="connsiteX17" fmla="*/ 1175658 w 6346371"/>
              <a:gd name="connsiteY17" fmla="*/ 3505200 h 6858000"/>
              <a:gd name="connsiteX18" fmla="*/ 925286 w 6346371"/>
              <a:gd name="connsiteY18" fmla="*/ 3113314 h 6858000"/>
              <a:gd name="connsiteX19" fmla="*/ 664029 w 6346371"/>
              <a:gd name="connsiteY19" fmla="*/ 2764971 h 6858000"/>
              <a:gd name="connsiteX20" fmla="*/ 533401 w 6346371"/>
              <a:gd name="connsiteY20" fmla="*/ 2231571 h 6858000"/>
              <a:gd name="connsiteX21" fmla="*/ 1524001 w 6346371"/>
              <a:gd name="connsiteY21" fmla="*/ 1491343 h 6858000"/>
              <a:gd name="connsiteX22" fmla="*/ 1719943 w 6346371"/>
              <a:gd name="connsiteY22" fmla="*/ 435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46371" h="6858000">
                <a:moveTo>
                  <a:pt x="1697135" y="0"/>
                </a:moveTo>
                <a:lnTo>
                  <a:pt x="6346371" y="0"/>
                </a:lnTo>
                <a:lnTo>
                  <a:pt x="6346371" y="6858000"/>
                </a:lnTo>
                <a:lnTo>
                  <a:pt x="0" y="6858000"/>
                </a:lnTo>
                <a:lnTo>
                  <a:pt x="0" y="6341976"/>
                </a:lnTo>
                <a:lnTo>
                  <a:pt x="10527" y="6339514"/>
                </a:lnTo>
                <a:cubicBezTo>
                  <a:pt x="36047" y="6334543"/>
                  <a:pt x="61686" y="6330043"/>
                  <a:pt x="87086" y="6324600"/>
                </a:cubicBezTo>
                <a:lnTo>
                  <a:pt x="261258" y="6215743"/>
                </a:lnTo>
                <a:cubicBezTo>
                  <a:pt x="285785" y="6150336"/>
                  <a:pt x="314403" y="6061650"/>
                  <a:pt x="359229" y="6008914"/>
                </a:cubicBezTo>
                <a:cubicBezTo>
                  <a:pt x="392629" y="5969620"/>
                  <a:pt x="439059" y="5943600"/>
                  <a:pt x="478972" y="5910943"/>
                </a:cubicBezTo>
                <a:lnTo>
                  <a:pt x="816429" y="5704114"/>
                </a:lnTo>
                <a:cubicBezTo>
                  <a:pt x="816429" y="5700486"/>
                  <a:pt x="814106" y="5696016"/>
                  <a:pt x="816429" y="5693229"/>
                </a:cubicBezTo>
                <a:cubicBezTo>
                  <a:pt x="861430" y="5639228"/>
                  <a:pt x="888300" y="5626342"/>
                  <a:pt x="947058" y="5584371"/>
                </a:cubicBezTo>
                <a:lnTo>
                  <a:pt x="1262743" y="5421086"/>
                </a:lnTo>
                <a:cubicBezTo>
                  <a:pt x="1262743" y="5212981"/>
                  <a:pt x="1261895" y="5406522"/>
                  <a:pt x="1328058" y="4844143"/>
                </a:cubicBezTo>
                <a:lnTo>
                  <a:pt x="1382486" y="4419600"/>
                </a:lnTo>
                <a:cubicBezTo>
                  <a:pt x="1382486" y="4350476"/>
                  <a:pt x="1383569" y="4397775"/>
                  <a:pt x="1371601" y="4278086"/>
                </a:cubicBezTo>
                <a:lnTo>
                  <a:pt x="1175658" y="3505200"/>
                </a:lnTo>
                <a:lnTo>
                  <a:pt x="925286" y="3113314"/>
                </a:lnTo>
                <a:lnTo>
                  <a:pt x="664029" y="2764971"/>
                </a:lnTo>
                <a:lnTo>
                  <a:pt x="533401" y="2231571"/>
                </a:lnTo>
                <a:lnTo>
                  <a:pt x="1524001" y="1491343"/>
                </a:lnTo>
                <a:lnTo>
                  <a:pt x="1719943" y="43543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B9923C7-91BF-5A49-BA13-34B7691D8B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847" y="2291397"/>
            <a:ext cx="4668566" cy="466856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16B5EA4-A17F-27D5-C1B2-B97D58A5BD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986" y="134941"/>
            <a:ext cx="1700838" cy="253169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1C0679-A228-9B91-E7C5-B3E57331BE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4374" y="56238"/>
            <a:ext cx="3706689" cy="14570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364BCF-95D0-32E3-FED0-06E19F2B66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7022" y="841473"/>
            <a:ext cx="2048311" cy="13625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880419-99B1-2280-A47B-3FAA9124EC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92960" y="2319829"/>
            <a:ext cx="8858919" cy="18641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702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42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EDC17DC-447E-B62D-1B7E-8B3655FA3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7310925C-E18B-9A1B-5FAC-6967F3DB8803}"/>
              </a:ext>
            </a:extLst>
          </p:cNvPr>
          <p:cNvGrpSpPr/>
          <p:nvPr/>
        </p:nvGrpSpPr>
        <p:grpSpPr>
          <a:xfrm>
            <a:off x="567797" y="788912"/>
            <a:ext cx="11129431" cy="5280175"/>
            <a:chOff x="1132114" y="902910"/>
            <a:chExt cx="9982200" cy="5090280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2851717-17A4-2E98-047E-737B830E6FBA}"/>
                </a:ext>
              </a:extLst>
            </p:cNvPr>
            <p:cNvGrpSpPr/>
            <p:nvPr/>
          </p:nvGrpSpPr>
          <p:grpSpPr>
            <a:xfrm>
              <a:off x="1132114" y="1153886"/>
              <a:ext cx="9982200" cy="4839304"/>
              <a:chOff x="881743" y="913796"/>
              <a:chExt cx="10863942" cy="4839304"/>
            </a:xfrm>
            <a:solidFill>
              <a:srgbClr val="D75337"/>
            </a:solidFill>
          </p:grpSpPr>
          <p:sp>
            <p:nvSpPr>
              <p:cNvPr id="11" name="矩形 1">
                <a:extLst>
                  <a:ext uri="{FF2B5EF4-FFF2-40B4-BE49-F238E27FC236}">
                    <a16:creationId xmlns:a16="http://schemas.microsoft.com/office/drawing/2014/main" id="{477A4AB6-57AC-F719-5F8B-0B3630C22E5D}"/>
                  </a:ext>
                </a:extLst>
              </p:cNvPr>
              <p:cNvSpPr/>
              <p:nvPr/>
            </p:nvSpPr>
            <p:spPr>
              <a:xfrm>
                <a:off x="881743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" name="矩形 1">
                <a:extLst>
                  <a:ext uri="{FF2B5EF4-FFF2-40B4-BE49-F238E27FC236}">
                    <a16:creationId xmlns:a16="http://schemas.microsoft.com/office/drawing/2014/main" id="{B64554DC-B4D1-5720-8D00-BEC3ABBDF732}"/>
                  </a:ext>
                </a:extLst>
              </p:cNvPr>
              <p:cNvSpPr/>
              <p:nvPr/>
            </p:nvSpPr>
            <p:spPr>
              <a:xfrm flipH="1">
                <a:off x="6313714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CA994A7-6760-B37D-B796-22BB4A1CE402}"/>
                </a:ext>
              </a:extLst>
            </p:cNvPr>
            <p:cNvGrpSpPr/>
            <p:nvPr/>
          </p:nvGrpSpPr>
          <p:grpSpPr>
            <a:xfrm>
              <a:off x="1211829" y="1028398"/>
              <a:ext cx="9768342" cy="4839304"/>
              <a:chOff x="881743" y="913796"/>
              <a:chExt cx="10863942" cy="4839304"/>
            </a:xfrm>
            <a:solidFill>
              <a:srgbClr val="D7B77C"/>
            </a:solidFill>
          </p:grpSpPr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BE920414-A7D3-1096-A435-24B69AEF7A1A}"/>
                  </a:ext>
                </a:extLst>
              </p:cNvPr>
              <p:cNvSpPr/>
              <p:nvPr/>
            </p:nvSpPr>
            <p:spPr>
              <a:xfrm>
                <a:off x="881743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" name="矩形 1">
                <a:extLst>
                  <a:ext uri="{FF2B5EF4-FFF2-40B4-BE49-F238E27FC236}">
                    <a16:creationId xmlns:a16="http://schemas.microsoft.com/office/drawing/2014/main" id="{B31A7541-C8CB-EF4F-94D8-DD0175509F01}"/>
                  </a:ext>
                </a:extLst>
              </p:cNvPr>
              <p:cNvSpPr/>
              <p:nvPr/>
            </p:nvSpPr>
            <p:spPr>
              <a:xfrm flipH="1">
                <a:off x="6313714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8D338227-CCE0-3FA7-221B-C80B94B1D5C3}"/>
                </a:ext>
              </a:extLst>
            </p:cNvPr>
            <p:cNvGrpSpPr/>
            <p:nvPr/>
          </p:nvGrpSpPr>
          <p:grpSpPr>
            <a:xfrm>
              <a:off x="1325514" y="902910"/>
              <a:ext cx="9535886" cy="4839304"/>
              <a:chOff x="837247" y="913796"/>
              <a:chExt cx="10863943" cy="4839304"/>
            </a:xfrm>
            <a:solidFill>
              <a:srgbClr val="FFF4D9"/>
            </a:solidFill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9781A5E0-16AE-B832-2B28-8674CA5C8149}"/>
                  </a:ext>
                </a:extLst>
              </p:cNvPr>
              <p:cNvSpPr/>
              <p:nvPr/>
            </p:nvSpPr>
            <p:spPr>
              <a:xfrm>
                <a:off x="837247" y="913796"/>
                <a:ext cx="5431972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" name="矩形 1">
                <a:extLst>
                  <a:ext uri="{FF2B5EF4-FFF2-40B4-BE49-F238E27FC236}">
                    <a16:creationId xmlns:a16="http://schemas.microsoft.com/office/drawing/2014/main" id="{69B55B95-6442-0461-5C22-9E2C70127913}"/>
                  </a:ext>
                </a:extLst>
              </p:cNvPr>
              <p:cNvSpPr/>
              <p:nvPr/>
            </p:nvSpPr>
            <p:spPr>
              <a:xfrm flipH="1">
                <a:off x="6269219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65" name="图片 64">
            <a:extLst>
              <a:ext uri="{FF2B5EF4-FFF2-40B4-BE49-F238E27FC236}">
                <a16:creationId xmlns:a16="http://schemas.microsoft.com/office/drawing/2014/main" id="{ABE77920-36B3-9C81-D2F0-7F1F369DB0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5" t="45452" r="18636" b="4974"/>
          <a:stretch/>
        </p:blipFill>
        <p:spPr>
          <a:xfrm>
            <a:off x="729317" y="648434"/>
            <a:ext cx="2871938" cy="2523257"/>
          </a:xfrm>
          <a:custGeom>
            <a:avLst/>
            <a:gdLst>
              <a:gd name="connsiteX0" fmla="*/ 1228446 w 2168246"/>
              <a:gd name="connsiteY0" fmla="*/ 0 h 1905000"/>
              <a:gd name="connsiteX1" fmla="*/ 1380846 w 2168246"/>
              <a:gd name="connsiteY1" fmla="*/ 88900 h 1905000"/>
              <a:gd name="connsiteX2" fmla="*/ 1634846 w 2168246"/>
              <a:gd name="connsiteY2" fmla="*/ 76200 h 1905000"/>
              <a:gd name="connsiteX3" fmla="*/ 1876146 w 2168246"/>
              <a:gd name="connsiteY3" fmla="*/ 292100 h 1905000"/>
              <a:gd name="connsiteX4" fmla="*/ 2130146 w 2168246"/>
              <a:gd name="connsiteY4" fmla="*/ 635000 h 1905000"/>
              <a:gd name="connsiteX5" fmla="*/ 2168246 w 2168246"/>
              <a:gd name="connsiteY5" fmla="*/ 939800 h 1905000"/>
              <a:gd name="connsiteX6" fmla="*/ 1901546 w 2168246"/>
              <a:gd name="connsiteY6" fmla="*/ 1054100 h 1905000"/>
              <a:gd name="connsiteX7" fmla="*/ 1571346 w 2168246"/>
              <a:gd name="connsiteY7" fmla="*/ 1104900 h 1905000"/>
              <a:gd name="connsiteX8" fmla="*/ 1266546 w 2168246"/>
              <a:gd name="connsiteY8" fmla="*/ 1181100 h 1905000"/>
              <a:gd name="connsiteX9" fmla="*/ 1101446 w 2168246"/>
              <a:gd name="connsiteY9" fmla="*/ 1244600 h 1905000"/>
              <a:gd name="connsiteX10" fmla="*/ 758546 w 2168246"/>
              <a:gd name="connsiteY10" fmla="*/ 1485900 h 1905000"/>
              <a:gd name="connsiteX11" fmla="*/ 606146 w 2168246"/>
              <a:gd name="connsiteY11" fmla="*/ 1701800 h 1905000"/>
              <a:gd name="connsiteX12" fmla="*/ 415646 w 2168246"/>
              <a:gd name="connsiteY12" fmla="*/ 1816100 h 1905000"/>
              <a:gd name="connsiteX13" fmla="*/ 148946 w 2168246"/>
              <a:gd name="connsiteY13" fmla="*/ 1905000 h 1905000"/>
              <a:gd name="connsiteX14" fmla="*/ 0 w 2168246"/>
              <a:gd name="connsiteY14" fmla="*/ 1756054 h 1905000"/>
              <a:gd name="connsiteX15" fmla="*/ 31683 w 2168246"/>
              <a:gd name="connsiteY15" fmla="*/ 1736252 h 1905000"/>
              <a:gd name="connsiteX16" fmla="*/ 86579 w 2168246"/>
              <a:gd name="connsiteY16" fmla="*/ 1620361 h 1905000"/>
              <a:gd name="connsiteX17" fmla="*/ 153674 w 2168246"/>
              <a:gd name="connsiteY17" fmla="*/ 1565465 h 1905000"/>
              <a:gd name="connsiteX18" fmla="*/ 342760 w 2168246"/>
              <a:gd name="connsiteY18" fmla="*/ 1449574 h 1905000"/>
              <a:gd name="connsiteX19" fmla="*/ 342760 w 2168246"/>
              <a:gd name="connsiteY19" fmla="*/ 1443475 h 1905000"/>
              <a:gd name="connsiteX20" fmla="*/ 415954 w 2168246"/>
              <a:gd name="connsiteY20" fmla="*/ 1382479 h 1905000"/>
              <a:gd name="connsiteX21" fmla="*/ 592840 w 2168246"/>
              <a:gd name="connsiteY21" fmla="*/ 1290986 h 1905000"/>
              <a:gd name="connsiteX22" fmla="*/ 592879 w 2168246"/>
              <a:gd name="connsiteY22" fmla="*/ 1265138 h 1905000"/>
              <a:gd name="connsiteX23" fmla="*/ 644246 w 2168246"/>
              <a:gd name="connsiteY23" fmla="*/ 1231900 h 1905000"/>
              <a:gd name="connsiteX24" fmla="*/ 847446 w 2168246"/>
              <a:gd name="connsiteY24" fmla="*/ 1028700 h 1905000"/>
              <a:gd name="connsiteX25" fmla="*/ 961746 w 2168246"/>
              <a:gd name="connsiteY25" fmla="*/ 812800 h 1905000"/>
              <a:gd name="connsiteX26" fmla="*/ 961746 w 2168246"/>
              <a:gd name="connsiteY26" fmla="*/ 673100 h 1905000"/>
              <a:gd name="connsiteX27" fmla="*/ 936346 w 2168246"/>
              <a:gd name="connsiteY27" fmla="*/ 558800 h 1905000"/>
              <a:gd name="connsiteX28" fmla="*/ 822046 w 2168246"/>
              <a:gd name="connsiteY28" fmla="*/ 419100 h 1905000"/>
              <a:gd name="connsiteX29" fmla="*/ 669646 w 2168246"/>
              <a:gd name="connsiteY29" fmla="*/ 228600 h 1905000"/>
              <a:gd name="connsiteX30" fmla="*/ 898246 w 2168246"/>
              <a:gd name="connsiteY30" fmla="*/ 25400 h 1905000"/>
              <a:gd name="connsiteX31" fmla="*/ 1228446 w 2168246"/>
              <a:gd name="connsiteY31" fmla="*/ 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168246" h="1905000">
                <a:moveTo>
                  <a:pt x="1228446" y="0"/>
                </a:moveTo>
                <a:lnTo>
                  <a:pt x="1380846" y="88900"/>
                </a:lnTo>
                <a:lnTo>
                  <a:pt x="1634846" y="76200"/>
                </a:lnTo>
                <a:lnTo>
                  <a:pt x="1876146" y="292100"/>
                </a:lnTo>
                <a:lnTo>
                  <a:pt x="2130146" y="635000"/>
                </a:lnTo>
                <a:lnTo>
                  <a:pt x="2168246" y="939800"/>
                </a:lnTo>
                <a:lnTo>
                  <a:pt x="1901546" y="1054100"/>
                </a:lnTo>
                <a:lnTo>
                  <a:pt x="1571346" y="1104900"/>
                </a:lnTo>
                <a:lnTo>
                  <a:pt x="1266546" y="1181100"/>
                </a:lnTo>
                <a:lnTo>
                  <a:pt x="1101446" y="1244600"/>
                </a:lnTo>
                <a:lnTo>
                  <a:pt x="758546" y="1485900"/>
                </a:lnTo>
                <a:lnTo>
                  <a:pt x="606146" y="1701800"/>
                </a:lnTo>
                <a:lnTo>
                  <a:pt x="415646" y="1816100"/>
                </a:lnTo>
                <a:lnTo>
                  <a:pt x="148946" y="1905000"/>
                </a:lnTo>
                <a:lnTo>
                  <a:pt x="0" y="1756054"/>
                </a:lnTo>
                <a:lnTo>
                  <a:pt x="31683" y="1736252"/>
                </a:lnTo>
                <a:cubicBezTo>
                  <a:pt x="45426" y="1699603"/>
                  <a:pt x="61462" y="1649910"/>
                  <a:pt x="86579" y="1620361"/>
                </a:cubicBezTo>
                <a:cubicBezTo>
                  <a:pt x="105294" y="1598343"/>
                  <a:pt x="131310" y="1583764"/>
                  <a:pt x="153674" y="1565465"/>
                </a:cubicBezTo>
                <a:lnTo>
                  <a:pt x="342760" y="1449574"/>
                </a:lnTo>
                <a:cubicBezTo>
                  <a:pt x="342760" y="1447541"/>
                  <a:pt x="341458" y="1445036"/>
                  <a:pt x="342760" y="1443475"/>
                </a:cubicBezTo>
                <a:cubicBezTo>
                  <a:pt x="367975" y="1413216"/>
                  <a:pt x="383031" y="1405996"/>
                  <a:pt x="415954" y="1382479"/>
                </a:cubicBezTo>
                <a:lnTo>
                  <a:pt x="592840" y="1290986"/>
                </a:lnTo>
                <a:lnTo>
                  <a:pt x="592879" y="1265138"/>
                </a:lnTo>
                <a:lnTo>
                  <a:pt x="644246" y="1231900"/>
                </a:lnTo>
                <a:lnTo>
                  <a:pt x="847446" y="1028700"/>
                </a:lnTo>
                <a:lnTo>
                  <a:pt x="961746" y="812800"/>
                </a:lnTo>
                <a:lnTo>
                  <a:pt x="961746" y="673100"/>
                </a:lnTo>
                <a:lnTo>
                  <a:pt x="936346" y="558800"/>
                </a:lnTo>
                <a:lnTo>
                  <a:pt x="822046" y="419100"/>
                </a:lnTo>
                <a:lnTo>
                  <a:pt x="669646" y="228600"/>
                </a:lnTo>
                <a:lnTo>
                  <a:pt x="898246" y="25400"/>
                </a:lnTo>
                <a:lnTo>
                  <a:pt x="1228446" y="0"/>
                </a:ln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6E55918-FD28-D75E-24E6-94B8DF5B44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6"/>
          <a:stretch/>
        </p:blipFill>
        <p:spPr>
          <a:xfrm>
            <a:off x="7945868" y="374315"/>
            <a:ext cx="4274610" cy="4619220"/>
          </a:xfrm>
          <a:custGeom>
            <a:avLst/>
            <a:gdLst>
              <a:gd name="connsiteX0" fmla="*/ 950947 w 3556030"/>
              <a:gd name="connsiteY0" fmla="*/ 0 h 3842710"/>
              <a:gd name="connsiteX1" fmla="*/ 3556030 w 3556030"/>
              <a:gd name="connsiteY1" fmla="*/ 0 h 3842710"/>
              <a:gd name="connsiteX2" fmla="*/ 3556030 w 3556030"/>
              <a:gd name="connsiteY2" fmla="*/ 3842710 h 3842710"/>
              <a:gd name="connsiteX3" fmla="*/ 0 w 3556030"/>
              <a:gd name="connsiteY3" fmla="*/ 3842710 h 3842710"/>
              <a:gd name="connsiteX4" fmla="*/ 0 w 3556030"/>
              <a:gd name="connsiteY4" fmla="*/ 3553569 h 3842710"/>
              <a:gd name="connsiteX5" fmla="*/ 5899 w 3556030"/>
              <a:gd name="connsiteY5" fmla="*/ 3552189 h 3842710"/>
              <a:gd name="connsiteX6" fmla="*/ 48796 w 3556030"/>
              <a:gd name="connsiteY6" fmla="*/ 3543833 h 3842710"/>
              <a:gd name="connsiteX7" fmla="*/ 114706 w 3556030"/>
              <a:gd name="connsiteY7" fmla="*/ 3502639 h 3842710"/>
              <a:gd name="connsiteX8" fmla="*/ 263652 w 3556030"/>
              <a:gd name="connsiteY8" fmla="*/ 3651585 h 3842710"/>
              <a:gd name="connsiteX9" fmla="*/ 530352 w 3556030"/>
              <a:gd name="connsiteY9" fmla="*/ 3562685 h 3842710"/>
              <a:gd name="connsiteX10" fmla="*/ 720852 w 3556030"/>
              <a:gd name="connsiteY10" fmla="*/ 3448385 h 3842710"/>
              <a:gd name="connsiteX11" fmla="*/ 873252 w 3556030"/>
              <a:gd name="connsiteY11" fmla="*/ 3232485 h 3842710"/>
              <a:gd name="connsiteX12" fmla="*/ 1216152 w 3556030"/>
              <a:gd name="connsiteY12" fmla="*/ 2991185 h 3842710"/>
              <a:gd name="connsiteX13" fmla="*/ 1381252 w 3556030"/>
              <a:gd name="connsiteY13" fmla="*/ 2927685 h 3842710"/>
              <a:gd name="connsiteX14" fmla="*/ 1686052 w 3556030"/>
              <a:gd name="connsiteY14" fmla="*/ 2851485 h 3842710"/>
              <a:gd name="connsiteX15" fmla="*/ 2016252 w 3556030"/>
              <a:gd name="connsiteY15" fmla="*/ 2800685 h 3842710"/>
              <a:gd name="connsiteX16" fmla="*/ 2282952 w 3556030"/>
              <a:gd name="connsiteY16" fmla="*/ 2686385 h 3842710"/>
              <a:gd name="connsiteX17" fmla="*/ 2244852 w 3556030"/>
              <a:gd name="connsiteY17" fmla="*/ 2381585 h 3842710"/>
              <a:gd name="connsiteX18" fmla="*/ 1990852 w 3556030"/>
              <a:gd name="connsiteY18" fmla="*/ 2038685 h 3842710"/>
              <a:gd name="connsiteX19" fmla="*/ 1749552 w 3556030"/>
              <a:gd name="connsiteY19" fmla="*/ 1822785 h 3842710"/>
              <a:gd name="connsiteX20" fmla="*/ 1495552 w 3556030"/>
              <a:gd name="connsiteY20" fmla="*/ 1835485 h 3842710"/>
              <a:gd name="connsiteX21" fmla="*/ 1343152 w 3556030"/>
              <a:gd name="connsiteY21" fmla="*/ 1746585 h 3842710"/>
              <a:gd name="connsiteX22" fmla="*/ 1012952 w 3556030"/>
              <a:gd name="connsiteY22" fmla="*/ 1771985 h 3842710"/>
              <a:gd name="connsiteX23" fmla="*/ 784352 w 3556030"/>
              <a:gd name="connsiteY23" fmla="*/ 1975185 h 3842710"/>
              <a:gd name="connsiteX24" fmla="*/ 936752 w 3556030"/>
              <a:gd name="connsiteY24" fmla="*/ 2165685 h 3842710"/>
              <a:gd name="connsiteX25" fmla="*/ 1051052 w 3556030"/>
              <a:gd name="connsiteY25" fmla="*/ 2305385 h 3842710"/>
              <a:gd name="connsiteX26" fmla="*/ 1076452 w 3556030"/>
              <a:gd name="connsiteY26" fmla="*/ 2419685 h 3842710"/>
              <a:gd name="connsiteX27" fmla="*/ 1076452 w 3556030"/>
              <a:gd name="connsiteY27" fmla="*/ 2559385 h 3842710"/>
              <a:gd name="connsiteX28" fmla="*/ 962152 w 3556030"/>
              <a:gd name="connsiteY28" fmla="*/ 2775285 h 3842710"/>
              <a:gd name="connsiteX29" fmla="*/ 758952 w 3556030"/>
              <a:gd name="connsiteY29" fmla="*/ 2978485 h 3842710"/>
              <a:gd name="connsiteX30" fmla="*/ 707585 w 3556030"/>
              <a:gd name="connsiteY30" fmla="*/ 3011723 h 3842710"/>
              <a:gd name="connsiteX31" fmla="*/ 707598 w 3556030"/>
              <a:gd name="connsiteY31" fmla="*/ 3003126 h 3842710"/>
              <a:gd name="connsiteX32" fmla="*/ 744144 w 3556030"/>
              <a:gd name="connsiteY32" fmla="*/ 2714295 h 3842710"/>
              <a:gd name="connsiteX33" fmla="*/ 774641 w 3556030"/>
              <a:gd name="connsiteY33" fmla="*/ 2476413 h 3842710"/>
              <a:gd name="connsiteX34" fmla="*/ 768542 w 3556030"/>
              <a:gd name="connsiteY34" fmla="*/ 2397119 h 3842710"/>
              <a:gd name="connsiteX35" fmla="*/ 658750 w 3556030"/>
              <a:gd name="connsiteY35" fmla="*/ 1964052 h 3842710"/>
              <a:gd name="connsiteX36" fmla="*/ 518461 w 3556030"/>
              <a:gd name="connsiteY36" fmla="*/ 1744468 h 3842710"/>
              <a:gd name="connsiteX37" fmla="*/ 372072 w 3556030"/>
              <a:gd name="connsiteY37" fmla="*/ 1549283 h 3842710"/>
              <a:gd name="connsiteX38" fmla="*/ 298878 w 3556030"/>
              <a:gd name="connsiteY38" fmla="*/ 1250405 h 3842710"/>
              <a:gd name="connsiteX39" fmla="*/ 853936 w 3556030"/>
              <a:gd name="connsiteY39" fmla="*/ 835637 h 3842710"/>
              <a:gd name="connsiteX40" fmla="*/ 963727 w 3556030"/>
              <a:gd name="connsiteY40" fmla="*/ 24398 h 3842710"/>
              <a:gd name="connsiteX41" fmla="*/ 950947 w 3556030"/>
              <a:gd name="connsiteY41" fmla="*/ 0 h 3842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556030" h="3842710">
                <a:moveTo>
                  <a:pt x="950947" y="0"/>
                </a:moveTo>
                <a:lnTo>
                  <a:pt x="3556030" y="0"/>
                </a:lnTo>
                <a:lnTo>
                  <a:pt x="3556030" y="3842710"/>
                </a:lnTo>
                <a:lnTo>
                  <a:pt x="0" y="3842710"/>
                </a:lnTo>
                <a:lnTo>
                  <a:pt x="0" y="3553569"/>
                </a:lnTo>
                <a:lnTo>
                  <a:pt x="5899" y="3552189"/>
                </a:lnTo>
                <a:cubicBezTo>
                  <a:pt x="20198" y="3549404"/>
                  <a:pt x="34564" y="3546883"/>
                  <a:pt x="48796" y="3543833"/>
                </a:cubicBezTo>
                <a:lnTo>
                  <a:pt x="114706" y="3502639"/>
                </a:lnTo>
                <a:lnTo>
                  <a:pt x="263652" y="3651585"/>
                </a:lnTo>
                <a:lnTo>
                  <a:pt x="530352" y="3562685"/>
                </a:lnTo>
                <a:lnTo>
                  <a:pt x="720852" y="3448385"/>
                </a:lnTo>
                <a:lnTo>
                  <a:pt x="873252" y="3232485"/>
                </a:lnTo>
                <a:lnTo>
                  <a:pt x="1216152" y="2991185"/>
                </a:lnTo>
                <a:lnTo>
                  <a:pt x="1381252" y="2927685"/>
                </a:lnTo>
                <a:lnTo>
                  <a:pt x="1686052" y="2851485"/>
                </a:lnTo>
                <a:lnTo>
                  <a:pt x="2016252" y="2800685"/>
                </a:lnTo>
                <a:lnTo>
                  <a:pt x="2282952" y="2686385"/>
                </a:lnTo>
                <a:lnTo>
                  <a:pt x="2244852" y="2381585"/>
                </a:lnTo>
                <a:lnTo>
                  <a:pt x="1990852" y="2038685"/>
                </a:lnTo>
                <a:lnTo>
                  <a:pt x="1749552" y="1822785"/>
                </a:lnTo>
                <a:lnTo>
                  <a:pt x="1495552" y="1835485"/>
                </a:lnTo>
                <a:lnTo>
                  <a:pt x="1343152" y="1746585"/>
                </a:lnTo>
                <a:lnTo>
                  <a:pt x="1012952" y="1771985"/>
                </a:lnTo>
                <a:lnTo>
                  <a:pt x="784352" y="1975185"/>
                </a:lnTo>
                <a:lnTo>
                  <a:pt x="936752" y="2165685"/>
                </a:lnTo>
                <a:lnTo>
                  <a:pt x="1051052" y="2305385"/>
                </a:lnTo>
                <a:lnTo>
                  <a:pt x="1076452" y="2419685"/>
                </a:lnTo>
                <a:lnTo>
                  <a:pt x="1076452" y="2559385"/>
                </a:lnTo>
                <a:lnTo>
                  <a:pt x="962152" y="2775285"/>
                </a:lnTo>
                <a:lnTo>
                  <a:pt x="758952" y="2978485"/>
                </a:lnTo>
                <a:lnTo>
                  <a:pt x="707585" y="3011723"/>
                </a:lnTo>
                <a:lnTo>
                  <a:pt x="707598" y="3003126"/>
                </a:lnTo>
                <a:cubicBezTo>
                  <a:pt x="708014" y="2941458"/>
                  <a:pt x="711705" y="2990021"/>
                  <a:pt x="744144" y="2714295"/>
                </a:cubicBezTo>
                <a:lnTo>
                  <a:pt x="774641" y="2476413"/>
                </a:lnTo>
                <a:cubicBezTo>
                  <a:pt x="774641" y="2437681"/>
                  <a:pt x="775248" y="2464184"/>
                  <a:pt x="768542" y="2397119"/>
                </a:cubicBezTo>
                <a:lnTo>
                  <a:pt x="658750" y="1964052"/>
                </a:lnTo>
                <a:lnTo>
                  <a:pt x="518461" y="1744468"/>
                </a:lnTo>
                <a:lnTo>
                  <a:pt x="372072" y="1549283"/>
                </a:lnTo>
                <a:lnTo>
                  <a:pt x="298878" y="1250405"/>
                </a:lnTo>
                <a:lnTo>
                  <a:pt x="853936" y="835637"/>
                </a:lnTo>
                <a:lnTo>
                  <a:pt x="963727" y="24398"/>
                </a:lnTo>
                <a:lnTo>
                  <a:pt x="950947" y="0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AFB8675-AF4F-CBE4-D2A6-AE2041CBF0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36" y="3040855"/>
            <a:ext cx="3630168" cy="363016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6A9D6B1D-02D9-5B5E-2916-7FB613D789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572" y="3914086"/>
            <a:ext cx="2907528" cy="2907528"/>
          </a:xfrm>
          <a:prstGeom prst="rect">
            <a:avLst/>
          </a:prstGeom>
        </p:spPr>
      </p:pic>
      <p:pic>
        <p:nvPicPr>
          <p:cNvPr id="13" name="Picture 1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C76F5283-00B5-057A-3E7C-8399B1CEFB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023" y="836815"/>
            <a:ext cx="7456054" cy="5584420"/>
          </a:xfrm>
          <a:prstGeom prst="rect">
            <a:avLst/>
          </a:prstGeom>
        </p:spPr>
      </p:pic>
      <p:grpSp>
        <p:nvGrpSpPr>
          <p:cNvPr id="15" name="Group 3">
            <a:extLst>
              <a:ext uri="{FF2B5EF4-FFF2-40B4-BE49-F238E27FC236}">
                <a16:creationId xmlns:a16="http://schemas.microsoft.com/office/drawing/2014/main" id="{57440ACF-1902-9968-C167-885D18159CF6}"/>
              </a:ext>
            </a:extLst>
          </p:cNvPr>
          <p:cNvGrpSpPr/>
          <p:nvPr/>
        </p:nvGrpSpPr>
        <p:grpSpPr>
          <a:xfrm>
            <a:off x="685800" y="359388"/>
            <a:ext cx="11247251" cy="6139224"/>
            <a:chOff x="0" y="0"/>
            <a:chExt cx="4443358" cy="2425373"/>
          </a:xfrm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264CE7E8-FFA1-6125-27ED-BE625D851278}"/>
                </a:ext>
              </a:extLst>
            </p:cNvPr>
            <p:cNvSpPr/>
            <p:nvPr/>
          </p:nvSpPr>
          <p:spPr>
            <a:xfrm>
              <a:off x="0" y="0"/>
              <a:ext cx="4443358" cy="2425373"/>
            </a:xfrm>
            <a:custGeom>
              <a:avLst/>
              <a:gdLst/>
              <a:ahLst/>
              <a:cxnLst/>
              <a:rect l="l" t="t" r="r" b="b"/>
              <a:pathLst>
                <a:path w="4443358" h="2425373">
                  <a:moveTo>
                    <a:pt x="23404" y="0"/>
                  </a:moveTo>
                  <a:lnTo>
                    <a:pt x="4419955" y="0"/>
                  </a:lnTo>
                  <a:cubicBezTo>
                    <a:pt x="4432880" y="0"/>
                    <a:pt x="4443358" y="10478"/>
                    <a:pt x="4443358" y="23404"/>
                  </a:cubicBezTo>
                  <a:lnTo>
                    <a:pt x="4443358" y="2401969"/>
                  </a:lnTo>
                  <a:cubicBezTo>
                    <a:pt x="4443358" y="2414894"/>
                    <a:pt x="4432880" y="2425373"/>
                    <a:pt x="4419955" y="2425373"/>
                  </a:cubicBezTo>
                  <a:lnTo>
                    <a:pt x="23404" y="2425373"/>
                  </a:lnTo>
                  <a:cubicBezTo>
                    <a:pt x="10478" y="2425373"/>
                    <a:pt x="0" y="2414894"/>
                    <a:pt x="0" y="2401969"/>
                  </a:cubicBezTo>
                  <a:lnTo>
                    <a:pt x="0" y="23404"/>
                  </a:lnTo>
                  <a:cubicBezTo>
                    <a:pt x="0" y="10478"/>
                    <a:pt x="10478" y="0"/>
                    <a:pt x="23404" y="0"/>
                  </a:cubicBezTo>
                  <a:close/>
                </a:path>
              </a:pathLst>
            </a:custGeom>
            <a:solidFill>
              <a:srgbClr val="C3D5AA">
                <a:alpha val="90980"/>
              </a:srgbClr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16BF26A6-BB46-46AD-4953-18559DFCF898}"/>
                </a:ext>
              </a:extLst>
            </p:cNvPr>
            <p:cNvSpPr txBox="1"/>
            <p:nvPr/>
          </p:nvSpPr>
          <p:spPr>
            <a:xfrm>
              <a:off x="0" y="-76200"/>
              <a:ext cx="4443358" cy="25015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D93E6FF-9E9A-02B1-6BB5-4B5B9EB6FAF9}"/>
              </a:ext>
            </a:extLst>
          </p:cNvPr>
          <p:cNvGrpSpPr/>
          <p:nvPr/>
        </p:nvGrpSpPr>
        <p:grpSpPr>
          <a:xfrm>
            <a:off x="647" y="168743"/>
            <a:ext cx="2134185" cy="1307075"/>
            <a:chOff x="970" y="253113"/>
            <a:chExt cx="3201277" cy="1960613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DFE13B7A-1FAB-589A-9B13-21359E1F912F}"/>
                </a:ext>
              </a:extLst>
            </p:cNvPr>
            <p:cNvSpPr/>
            <p:nvPr/>
          </p:nvSpPr>
          <p:spPr>
            <a:xfrm rot="-1475974">
              <a:off x="970" y="253113"/>
              <a:ext cx="3201277" cy="1960613"/>
            </a:xfrm>
            <a:custGeom>
              <a:avLst/>
              <a:gdLst/>
              <a:ahLst/>
              <a:cxnLst/>
              <a:rect l="l" t="t" r="r" b="b"/>
              <a:pathLst>
                <a:path w="3201277" h="1960613">
                  <a:moveTo>
                    <a:pt x="0" y="0"/>
                  </a:moveTo>
                  <a:lnTo>
                    <a:pt x="3201277" y="0"/>
                  </a:lnTo>
                  <a:lnTo>
                    <a:pt x="3201277" y="1960612"/>
                  </a:lnTo>
                  <a:lnTo>
                    <a:pt x="0" y="1960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43884CEE-839A-3CEB-56EE-65FEE606C131}"/>
                </a:ext>
              </a:extLst>
            </p:cNvPr>
            <p:cNvSpPr/>
            <p:nvPr/>
          </p:nvSpPr>
          <p:spPr>
            <a:xfrm>
              <a:off x="1156996" y="538418"/>
              <a:ext cx="876271" cy="1369174"/>
            </a:xfrm>
            <a:custGeom>
              <a:avLst/>
              <a:gdLst/>
              <a:ahLst/>
              <a:cxnLst/>
              <a:rect l="l" t="t" r="r" b="b"/>
              <a:pathLst>
                <a:path w="876271" h="1369174">
                  <a:moveTo>
                    <a:pt x="0" y="0"/>
                  </a:moveTo>
                  <a:lnTo>
                    <a:pt x="876271" y="0"/>
                  </a:lnTo>
                  <a:lnTo>
                    <a:pt x="876271" y="1369174"/>
                  </a:lnTo>
                  <a:lnTo>
                    <a:pt x="0" y="1369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1" name="TextBox 8">
            <a:extLst>
              <a:ext uri="{FF2B5EF4-FFF2-40B4-BE49-F238E27FC236}">
                <a16:creationId xmlns:a16="http://schemas.microsoft.com/office/drawing/2014/main" id="{AA38CB73-4BD2-FE23-A8E1-2BA342FADDCE}"/>
              </a:ext>
            </a:extLst>
          </p:cNvPr>
          <p:cNvSpPr txBox="1"/>
          <p:nvPr/>
        </p:nvSpPr>
        <p:spPr>
          <a:xfrm>
            <a:off x="2310032" y="644714"/>
            <a:ext cx="9196168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</a:pP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3EA64C4-C5DA-C4AF-45FE-7DB976CB3B79}"/>
              </a:ext>
            </a:extLst>
          </p:cNvPr>
          <p:cNvGrpSpPr/>
          <p:nvPr/>
        </p:nvGrpSpPr>
        <p:grpSpPr>
          <a:xfrm>
            <a:off x="891495" y="1947960"/>
            <a:ext cx="6835087" cy="4429670"/>
            <a:chOff x="1337243" y="2921939"/>
            <a:chExt cx="10252630" cy="6644505"/>
          </a:xfrm>
        </p:grpSpPr>
        <p:grpSp>
          <p:nvGrpSpPr>
            <p:cNvPr id="24" name="Group 9">
              <a:extLst>
                <a:ext uri="{FF2B5EF4-FFF2-40B4-BE49-F238E27FC236}">
                  <a16:creationId xmlns:a16="http://schemas.microsoft.com/office/drawing/2014/main" id="{EFF5005A-E400-D6ED-8766-EC088B6B4DC2}"/>
                </a:ext>
              </a:extLst>
            </p:cNvPr>
            <p:cNvGrpSpPr/>
            <p:nvPr/>
          </p:nvGrpSpPr>
          <p:grpSpPr>
            <a:xfrm>
              <a:off x="1337243" y="3091231"/>
              <a:ext cx="10252630" cy="6475213"/>
              <a:chOff x="0" y="0"/>
              <a:chExt cx="2700281" cy="1705406"/>
            </a:xfrm>
          </p:grpSpPr>
          <p:sp>
            <p:nvSpPr>
              <p:cNvPr id="26" name="Freeform 10">
                <a:extLst>
                  <a:ext uri="{FF2B5EF4-FFF2-40B4-BE49-F238E27FC236}">
                    <a16:creationId xmlns:a16="http://schemas.microsoft.com/office/drawing/2014/main" id="{302B199E-A7CD-06E2-0AFC-908E1A6C90BE}"/>
                  </a:ext>
                </a:extLst>
              </p:cNvPr>
              <p:cNvSpPr/>
              <p:nvPr/>
            </p:nvSpPr>
            <p:spPr>
              <a:xfrm>
                <a:off x="0" y="0"/>
                <a:ext cx="2700281" cy="1705406"/>
              </a:xfrm>
              <a:custGeom>
                <a:avLst/>
                <a:gdLst/>
                <a:ahLst/>
                <a:cxnLst/>
                <a:rect l="l" t="t" r="r" b="b"/>
                <a:pathLst>
                  <a:path w="2700281" h="1705406">
                    <a:moveTo>
                      <a:pt x="38511" y="0"/>
                    </a:moveTo>
                    <a:lnTo>
                      <a:pt x="2661770" y="0"/>
                    </a:lnTo>
                    <a:cubicBezTo>
                      <a:pt x="2683039" y="0"/>
                      <a:pt x="2700281" y="17242"/>
                      <a:pt x="2700281" y="38511"/>
                    </a:cubicBezTo>
                    <a:lnTo>
                      <a:pt x="2700281" y="1666895"/>
                    </a:lnTo>
                    <a:cubicBezTo>
                      <a:pt x="2700281" y="1677109"/>
                      <a:pt x="2696224" y="1686904"/>
                      <a:pt x="2689002" y="1694126"/>
                    </a:cubicBezTo>
                    <a:cubicBezTo>
                      <a:pt x="2681780" y="1701349"/>
                      <a:pt x="2671984" y="1705406"/>
                      <a:pt x="2661770" y="1705406"/>
                    </a:cubicBezTo>
                    <a:lnTo>
                      <a:pt x="38511" y="1705406"/>
                    </a:lnTo>
                    <a:cubicBezTo>
                      <a:pt x="17242" y="1705406"/>
                      <a:pt x="0" y="1688164"/>
                      <a:pt x="0" y="1666895"/>
                    </a:cubicBezTo>
                    <a:lnTo>
                      <a:pt x="0" y="38511"/>
                    </a:lnTo>
                    <a:cubicBezTo>
                      <a:pt x="0" y="17242"/>
                      <a:pt x="17242" y="0"/>
                      <a:pt x="38511" y="0"/>
                    </a:cubicBezTo>
                    <a:close/>
                  </a:path>
                </a:pathLst>
              </a:custGeom>
              <a:solidFill>
                <a:srgbClr val="F2EDED">
                  <a:alpha val="90980"/>
                </a:srgbClr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8" name="TextBox 11">
                <a:extLst>
                  <a:ext uri="{FF2B5EF4-FFF2-40B4-BE49-F238E27FC236}">
                    <a16:creationId xmlns:a16="http://schemas.microsoft.com/office/drawing/2014/main" id="{9DC0F144-0490-DA55-3168-7E01B81A07A9}"/>
                  </a:ext>
                </a:extLst>
              </p:cNvPr>
              <p:cNvSpPr txBox="1"/>
              <p:nvPr/>
            </p:nvSpPr>
            <p:spPr>
              <a:xfrm>
                <a:off x="0" y="-76200"/>
                <a:ext cx="2700281" cy="178160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5" name="TextBox 15">
              <a:extLst>
                <a:ext uri="{FF2B5EF4-FFF2-40B4-BE49-F238E27FC236}">
                  <a16:creationId xmlns:a16="http://schemas.microsoft.com/office/drawing/2014/main" id="{62F48DE7-006A-ACFF-66A5-D1BAF50664B4}"/>
                </a:ext>
              </a:extLst>
            </p:cNvPr>
            <p:cNvSpPr txBox="1"/>
            <p:nvPr/>
          </p:nvSpPr>
          <p:spPr>
            <a:xfrm>
              <a:off x="4124414" y="2921939"/>
              <a:ext cx="4070767" cy="11421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534"/>
                </a:lnSpc>
              </a:pPr>
              <a:r>
                <a:rPr lang="en-US" sz="46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Ưu</a:t>
              </a:r>
              <a:r>
                <a:rPr lang="en-US" sz="46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endParaRPr lang="en-US" sz="466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13C1069-83F7-5D14-7AE5-C3474840304F}"/>
              </a:ext>
            </a:extLst>
          </p:cNvPr>
          <p:cNvGrpSpPr/>
          <p:nvPr/>
        </p:nvGrpSpPr>
        <p:grpSpPr>
          <a:xfrm>
            <a:off x="7883105" y="2025599"/>
            <a:ext cx="3861672" cy="4352031"/>
            <a:chOff x="11824657" y="3038397"/>
            <a:chExt cx="5792508" cy="6528047"/>
          </a:xfrm>
        </p:grpSpPr>
        <p:grpSp>
          <p:nvGrpSpPr>
            <p:cNvPr id="31" name="Group 12">
              <a:extLst>
                <a:ext uri="{FF2B5EF4-FFF2-40B4-BE49-F238E27FC236}">
                  <a16:creationId xmlns:a16="http://schemas.microsoft.com/office/drawing/2014/main" id="{2DAF80CC-D153-EE60-6E7E-FA39E9C6D6BC}"/>
                </a:ext>
              </a:extLst>
            </p:cNvPr>
            <p:cNvGrpSpPr/>
            <p:nvPr/>
          </p:nvGrpSpPr>
          <p:grpSpPr>
            <a:xfrm>
              <a:off x="11824657" y="3091231"/>
              <a:ext cx="5792508" cy="6475213"/>
              <a:chOff x="0" y="0"/>
              <a:chExt cx="1525599" cy="1705406"/>
            </a:xfrm>
          </p:grpSpPr>
          <p:sp>
            <p:nvSpPr>
              <p:cNvPr id="66" name="Freeform 13">
                <a:extLst>
                  <a:ext uri="{FF2B5EF4-FFF2-40B4-BE49-F238E27FC236}">
                    <a16:creationId xmlns:a16="http://schemas.microsoft.com/office/drawing/2014/main" id="{C158DEF4-4D39-0144-46D7-C3978A7140F4}"/>
                  </a:ext>
                </a:extLst>
              </p:cNvPr>
              <p:cNvSpPr/>
              <p:nvPr/>
            </p:nvSpPr>
            <p:spPr>
              <a:xfrm>
                <a:off x="0" y="0"/>
                <a:ext cx="1525599" cy="1705406"/>
              </a:xfrm>
              <a:custGeom>
                <a:avLst/>
                <a:gdLst/>
                <a:ahLst/>
                <a:cxnLst/>
                <a:rect l="l" t="t" r="r" b="b"/>
                <a:pathLst>
                  <a:path w="1525599" h="1705406">
                    <a:moveTo>
                      <a:pt x="68164" y="0"/>
                    </a:moveTo>
                    <a:lnTo>
                      <a:pt x="1457435" y="0"/>
                    </a:lnTo>
                    <a:cubicBezTo>
                      <a:pt x="1475514" y="0"/>
                      <a:pt x="1492851" y="7181"/>
                      <a:pt x="1505634" y="19965"/>
                    </a:cubicBezTo>
                    <a:cubicBezTo>
                      <a:pt x="1518417" y="32748"/>
                      <a:pt x="1525599" y="50085"/>
                      <a:pt x="1525599" y="68164"/>
                    </a:cubicBezTo>
                    <a:lnTo>
                      <a:pt x="1525599" y="1637243"/>
                    </a:lnTo>
                    <a:cubicBezTo>
                      <a:pt x="1525599" y="1655320"/>
                      <a:pt x="1518417" y="1672658"/>
                      <a:pt x="1505634" y="1685441"/>
                    </a:cubicBezTo>
                    <a:cubicBezTo>
                      <a:pt x="1492851" y="1698224"/>
                      <a:pt x="1475514" y="1705406"/>
                      <a:pt x="1457435" y="1705406"/>
                    </a:cubicBezTo>
                    <a:lnTo>
                      <a:pt x="68164" y="1705406"/>
                    </a:lnTo>
                    <a:cubicBezTo>
                      <a:pt x="30518" y="1705406"/>
                      <a:pt x="0" y="1674888"/>
                      <a:pt x="0" y="1637243"/>
                    </a:cubicBezTo>
                    <a:lnTo>
                      <a:pt x="0" y="68164"/>
                    </a:lnTo>
                    <a:cubicBezTo>
                      <a:pt x="0" y="50085"/>
                      <a:pt x="7181" y="32748"/>
                      <a:pt x="19965" y="19965"/>
                    </a:cubicBezTo>
                    <a:cubicBezTo>
                      <a:pt x="32748" y="7181"/>
                      <a:pt x="50085" y="0"/>
                      <a:pt x="68164" y="0"/>
                    </a:cubicBezTo>
                    <a:close/>
                  </a:path>
                </a:pathLst>
              </a:custGeom>
              <a:solidFill>
                <a:srgbClr val="F2EDED">
                  <a:alpha val="90980"/>
                </a:srgbClr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7" name="TextBox 14">
                <a:extLst>
                  <a:ext uri="{FF2B5EF4-FFF2-40B4-BE49-F238E27FC236}">
                    <a16:creationId xmlns:a16="http://schemas.microsoft.com/office/drawing/2014/main" id="{A85B71AC-F388-7409-76B6-5A2065542F7B}"/>
                  </a:ext>
                </a:extLst>
              </p:cNvPr>
              <p:cNvSpPr txBox="1"/>
              <p:nvPr/>
            </p:nvSpPr>
            <p:spPr>
              <a:xfrm>
                <a:off x="0" y="-76200"/>
                <a:ext cx="1525599" cy="178160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4" name="TextBox 16">
              <a:extLst>
                <a:ext uri="{FF2B5EF4-FFF2-40B4-BE49-F238E27FC236}">
                  <a16:creationId xmlns:a16="http://schemas.microsoft.com/office/drawing/2014/main" id="{412071B1-32C2-2C6A-F867-8EB48621BAE9}"/>
                </a:ext>
              </a:extLst>
            </p:cNvPr>
            <p:cNvSpPr txBox="1"/>
            <p:nvPr/>
          </p:nvSpPr>
          <p:spPr>
            <a:xfrm>
              <a:off x="12853003" y="3038397"/>
              <a:ext cx="4070768" cy="11421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534"/>
                </a:lnSpc>
              </a:pPr>
              <a:r>
                <a:rPr lang="en-US" sz="46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Hạn</a:t>
              </a:r>
              <a:r>
                <a:rPr lang="en-US" sz="46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chế</a:t>
              </a:r>
              <a:endParaRPr lang="en-US" sz="466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8" name="TextBox 17">
            <a:extLst>
              <a:ext uri="{FF2B5EF4-FFF2-40B4-BE49-F238E27FC236}">
                <a16:creationId xmlns:a16="http://schemas.microsoft.com/office/drawing/2014/main" id="{DB2C50D8-3208-3E01-84A0-EA3BEE30E5DB}"/>
              </a:ext>
            </a:extLst>
          </p:cNvPr>
          <p:cNvSpPr txBox="1"/>
          <p:nvPr/>
        </p:nvSpPr>
        <p:spPr>
          <a:xfrm>
            <a:off x="1063422" y="2789715"/>
            <a:ext cx="6491235" cy="549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6"/>
              </a:lnSpc>
            </a:pP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……….</a:t>
            </a:r>
          </a:p>
        </p:txBody>
      </p:sp>
      <p:sp>
        <p:nvSpPr>
          <p:cNvPr id="69" name="TextBox 18">
            <a:extLst>
              <a:ext uri="{FF2B5EF4-FFF2-40B4-BE49-F238E27FC236}">
                <a16:creationId xmlns:a16="http://schemas.microsoft.com/office/drawing/2014/main" id="{23E4159F-2D1C-B916-A49C-C349A5772B5C}"/>
              </a:ext>
            </a:extLst>
          </p:cNvPr>
          <p:cNvSpPr txBox="1"/>
          <p:nvPr/>
        </p:nvSpPr>
        <p:spPr>
          <a:xfrm>
            <a:off x="8106405" y="2944992"/>
            <a:ext cx="3638372" cy="549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6"/>
              </a:lnSpc>
            </a:pP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…….</a:t>
            </a:r>
          </a:p>
        </p:txBody>
      </p:sp>
      <p:sp>
        <p:nvSpPr>
          <p:cNvPr id="70" name="Freeform 3">
            <a:extLst>
              <a:ext uri="{FF2B5EF4-FFF2-40B4-BE49-F238E27FC236}">
                <a16:creationId xmlns:a16="http://schemas.microsoft.com/office/drawing/2014/main" id="{142E5F34-784F-9B3F-5C72-943C3473E4F1}"/>
              </a:ext>
            </a:extLst>
          </p:cNvPr>
          <p:cNvSpPr/>
          <p:nvPr/>
        </p:nvSpPr>
        <p:spPr>
          <a:xfrm>
            <a:off x="8444245" y="4114283"/>
            <a:ext cx="3457055" cy="2765644"/>
          </a:xfrm>
          <a:custGeom>
            <a:avLst/>
            <a:gdLst/>
            <a:ahLst/>
            <a:cxnLst/>
            <a:rect l="l" t="t" r="r" b="b"/>
            <a:pathLst>
              <a:path w="10287000" h="8229600">
                <a:moveTo>
                  <a:pt x="0" y="0"/>
                </a:moveTo>
                <a:lnTo>
                  <a:pt x="10287000" y="0"/>
                </a:lnTo>
                <a:lnTo>
                  <a:pt x="10287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309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68" grpId="0" build="p"/>
      <p:bldP spid="69" grpId="0" build="p"/>
    </p:bldLst>
  </p:timing>
  <p:extLst>
    <p:ext uri="{E180D4A7-C9FB-4DFB-919C-405C955672EB}">
      <p14:showEvtLst xmlns:p14="http://schemas.microsoft.com/office/powerpoint/2010/main">
        <p14:playEvt time="442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3">
            <a:extLst>
              <a:ext uri="{FF2B5EF4-FFF2-40B4-BE49-F238E27FC236}">
                <a16:creationId xmlns:a16="http://schemas.microsoft.com/office/drawing/2014/main" id="{DE89CB98-9C4D-475F-120A-6C11FADB0ECA}"/>
              </a:ext>
            </a:extLst>
          </p:cNvPr>
          <p:cNvGrpSpPr/>
          <p:nvPr/>
        </p:nvGrpSpPr>
        <p:grpSpPr>
          <a:xfrm>
            <a:off x="685800" y="359388"/>
            <a:ext cx="11247251" cy="6139224"/>
            <a:chOff x="0" y="0"/>
            <a:chExt cx="4443358" cy="2425373"/>
          </a:xfrm>
        </p:grpSpPr>
        <p:sp>
          <p:nvSpPr>
            <p:cNvPr id="27" name="Freeform 4">
              <a:extLst>
                <a:ext uri="{FF2B5EF4-FFF2-40B4-BE49-F238E27FC236}">
                  <a16:creationId xmlns:a16="http://schemas.microsoft.com/office/drawing/2014/main" id="{981F168A-D82F-182C-03C1-1A17D0BF8290}"/>
                </a:ext>
              </a:extLst>
            </p:cNvPr>
            <p:cNvSpPr/>
            <p:nvPr/>
          </p:nvSpPr>
          <p:spPr>
            <a:xfrm>
              <a:off x="0" y="0"/>
              <a:ext cx="4443358" cy="2425373"/>
            </a:xfrm>
            <a:custGeom>
              <a:avLst/>
              <a:gdLst/>
              <a:ahLst/>
              <a:cxnLst/>
              <a:rect l="l" t="t" r="r" b="b"/>
              <a:pathLst>
                <a:path w="4443358" h="2425373">
                  <a:moveTo>
                    <a:pt x="23404" y="0"/>
                  </a:moveTo>
                  <a:lnTo>
                    <a:pt x="4419955" y="0"/>
                  </a:lnTo>
                  <a:cubicBezTo>
                    <a:pt x="4432880" y="0"/>
                    <a:pt x="4443358" y="10478"/>
                    <a:pt x="4443358" y="23404"/>
                  </a:cubicBezTo>
                  <a:lnTo>
                    <a:pt x="4443358" y="2401969"/>
                  </a:lnTo>
                  <a:cubicBezTo>
                    <a:pt x="4443358" y="2414894"/>
                    <a:pt x="4432880" y="2425373"/>
                    <a:pt x="4419955" y="2425373"/>
                  </a:cubicBezTo>
                  <a:lnTo>
                    <a:pt x="23404" y="2425373"/>
                  </a:lnTo>
                  <a:cubicBezTo>
                    <a:pt x="10478" y="2425373"/>
                    <a:pt x="0" y="2414894"/>
                    <a:pt x="0" y="2401969"/>
                  </a:cubicBezTo>
                  <a:lnTo>
                    <a:pt x="0" y="23404"/>
                  </a:lnTo>
                  <a:cubicBezTo>
                    <a:pt x="0" y="10478"/>
                    <a:pt x="10478" y="0"/>
                    <a:pt x="23404" y="0"/>
                  </a:cubicBezTo>
                  <a:close/>
                </a:path>
              </a:pathLst>
            </a:custGeom>
            <a:solidFill>
              <a:srgbClr val="C3D5AA">
                <a:alpha val="90980"/>
              </a:srgbClr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TextBox 5">
              <a:extLst>
                <a:ext uri="{FF2B5EF4-FFF2-40B4-BE49-F238E27FC236}">
                  <a16:creationId xmlns:a16="http://schemas.microsoft.com/office/drawing/2014/main" id="{81925286-5A23-971E-98FB-9768EBCA6BF4}"/>
                </a:ext>
              </a:extLst>
            </p:cNvPr>
            <p:cNvSpPr txBox="1"/>
            <p:nvPr/>
          </p:nvSpPr>
          <p:spPr>
            <a:xfrm>
              <a:off x="0" y="-76200"/>
              <a:ext cx="4443358" cy="25015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2" name="TextBox 8">
            <a:extLst>
              <a:ext uri="{FF2B5EF4-FFF2-40B4-BE49-F238E27FC236}">
                <a16:creationId xmlns:a16="http://schemas.microsoft.com/office/drawing/2014/main" id="{5E3F6ACD-DE41-ECEA-2307-5695C5DD832C}"/>
              </a:ext>
            </a:extLst>
          </p:cNvPr>
          <p:cNvSpPr txBox="1"/>
          <p:nvPr/>
        </p:nvSpPr>
        <p:spPr>
          <a:xfrm>
            <a:off x="2017986" y="644714"/>
            <a:ext cx="9511862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</a:pPr>
            <a:r>
              <a:rPr lang="vi-VN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 giá bản chương trình hoạt động.</a:t>
            </a:r>
            <a:endParaRPr lang="en-US" sz="4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61EBBA4-155F-3B1C-0D22-9AF9767B349D}"/>
              </a:ext>
            </a:extLst>
          </p:cNvPr>
          <p:cNvGrpSpPr/>
          <p:nvPr/>
        </p:nvGrpSpPr>
        <p:grpSpPr>
          <a:xfrm>
            <a:off x="945930" y="1945207"/>
            <a:ext cx="8008883" cy="4316810"/>
            <a:chOff x="1337243" y="3091231"/>
            <a:chExt cx="10252630" cy="6475213"/>
          </a:xfrm>
        </p:grpSpPr>
        <p:grpSp>
          <p:nvGrpSpPr>
            <p:cNvPr id="34" name="Group 9">
              <a:extLst>
                <a:ext uri="{FF2B5EF4-FFF2-40B4-BE49-F238E27FC236}">
                  <a16:creationId xmlns:a16="http://schemas.microsoft.com/office/drawing/2014/main" id="{498978AA-B94E-A734-0B62-674899B11392}"/>
                </a:ext>
              </a:extLst>
            </p:cNvPr>
            <p:cNvGrpSpPr/>
            <p:nvPr/>
          </p:nvGrpSpPr>
          <p:grpSpPr>
            <a:xfrm>
              <a:off x="1337243" y="3091231"/>
              <a:ext cx="10252630" cy="6475213"/>
              <a:chOff x="0" y="0"/>
              <a:chExt cx="2700281" cy="1705406"/>
            </a:xfrm>
          </p:grpSpPr>
          <p:sp>
            <p:nvSpPr>
              <p:cNvPr id="36" name="Freeform 10">
                <a:extLst>
                  <a:ext uri="{FF2B5EF4-FFF2-40B4-BE49-F238E27FC236}">
                    <a16:creationId xmlns:a16="http://schemas.microsoft.com/office/drawing/2014/main" id="{CCF3F85F-6278-241C-3115-45D734BE84F8}"/>
                  </a:ext>
                </a:extLst>
              </p:cNvPr>
              <p:cNvSpPr/>
              <p:nvPr/>
            </p:nvSpPr>
            <p:spPr>
              <a:xfrm>
                <a:off x="0" y="0"/>
                <a:ext cx="2700281" cy="1705406"/>
              </a:xfrm>
              <a:custGeom>
                <a:avLst/>
                <a:gdLst/>
                <a:ahLst/>
                <a:cxnLst/>
                <a:rect l="l" t="t" r="r" b="b"/>
                <a:pathLst>
                  <a:path w="2700281" h="1705406">
                    <a:moveTo>
                      <a:pt x="38511" y="0"/>
                    </a:moveTo>
                    <a:lnTo>
                      <a:pt x="2661770" y="0"/>
                    </a:lnTo>
                    <a:cubicBezTo>
                      <a:pt x="2683039" y="0"/>
                      <a:pt x="2700281" y="17242"/>
                      <a:pt x="2700281" y="38511"/>
                    </a:cubicBezTo>
                    <a:lnTo>
                      <a:pt x="2700281" y="1666895"/>
                    </a:lnTo>
                    <a:cubicBezTo>
                      <a:pt x="2700281" y="1677109"/>
                      <a:pt x="2696224" y="1686904"/>
                      <a:pt x="2689002" y="1694126"/>
                    </a:cubicBezTo>
                    <a:cubicBezTo>
                      <a:pt x="2681780" y="1701349"/>
                      <a:pt x="2671984" y="1705406"/>
                      <a:pt x="2661770" y="1705406"/>
                    </a:cubicBezTo>
                    <a:lnTo>
                      <a:pt x="38511" y="1705406"/>
                    </a:lnTo>
                    <a:cubicBezTo>
                      <a:pt x="17242" y="1705406"/>
                      <a:pt x="0" y="1688164"/>
                      <a:pt x="0" y="1666895"/>
                    </a:cubicBezTo>
                    <a:lnTo>
                      <a:pt x="0" y="38511"/>
                    </a:lnTo>
                    <a:cubicBezTo>
                      <a:pt x="0" y="17242"/>
                      <a:pt x="17242" y="0"/>
                      <a:pt x="38511" y="0"/>
                    </a:cubicBezTo>
                    <a:close/>
                  </a:path>
                </a:pathLst>
              </a:custGeom>
              <a:solidFill>
                <a:srgbClr val="F2EDED">
                  <a:alpha val="90980"/>
                </a:srgbClr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" name="TextBox 11">
                <a:extLst>
                  <a:ext uri="{FF2B5EF4-FFF2-40B4-BE49-F238E27FC236}">
                    <a16:creationId xmlns:a16="http://schemas.microsoft.com/office/drawing/2014/main" id="{255BC55A-F0AC-2A2B-A076-371167EC2479}"/>
                  </a:ext>
                </a:extLst>
              </p:cNvPr>
              <p:cNvSpPr txBox="1"/>
              <p:nvPr/>
            </p:nvSpPr>
            <p:spPr>
              <a:xfrm>
                <a:off x="0" y="-76200"/>
                <a:ext cx="2700281" cy="178160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5" name="TextBox 15">
              <a:extLst>
                <a:ext uri="{FF2B5EF4-FFF2-40B4-BE49-F238E27FC236}">
                  <a16:creationId xmlns:a16="http://schemas.microsoft.com/office/drawing/2014/main" id="{509FB5AF-65EE-4439-1A53-ABDB1F6C84FD}"/>
                </a:ext>
              </a:extLst>
            </p:cNvPr>
            <p:cNvSpPr txBox="1"/>
            <p:nvPr/>
          </p:nvSpPr>
          <p:spPr>
            <a:xfrm>
              <a:off x="1687070" y="3363371"/>
              <a:ext cx="9585717" cy="58169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G:</a:t>
              </a:r>
              <a:endPara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Mục đích của chương trình hoạt động</a:t>
              </a:r>
            </a:p>
            <a:p>
              <a:pPr algn="just"/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Địa điểm và thời gian thực hiện</a:t>
              </a:r>
            </a:p>
            <a:p>
              <a:pPr algn="just"/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Công tác chuẩn bị</a:t>
              </a:r>
            </a:p>
            <a:p>
              <a:pPr algn="just"/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Nội dung các việc cụ thể và phân bố thời gian</a:t>
              </a:r>
            </a:p>
          </p:txBody>
        </p:sp>
      </p:grpSp>
      <p:sp>
        <p:nvSpPr>
          <p:cNvPr id="45" name="Freeform 3">
            <a:extLst>
              <a:ext uri="{FF2B5EF4-FFF2-40B4-BE49-F238E27FC236}">
                <a16:creationId xmlns:a16="http://schemas.microsoft.com/office/drawing/2014/main" id="{CF1F203A-D8F1-7459-F5D7-A62B9D02439E}"/>
              </a:ext>
            </a:extLst>
          </p:cNvPr>
          <p:cNvSpPr/>
          <p:nvPr/>
        </p:nvSpPr>
        <p:spPr>
          <a:xfrm>
            <a:off x="8734945" y="4092356"/>
            <a:ext cx="3457055" cy="2765644"/>
          </a:xfrm>
          <a:custGeom>
            <a:avLst/>
            <a:gdLst/>
            <a:ahLst/>
            <a:cxnLst/>
            <a:rect l="l" t="t" r="r" b="b"/>
            <a:pathLst>
              <a:path w="10287000" h="8229600">
                <a:moveTo>
                  <a:pt x="0" y="0"/>
                </a:moveTo>
                <a:lnTo>
                  <a:pt x="10287000" y="0"/>
                </a:lnTo>
                <a:lnTo>
                  <a:pt x="10287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57679E-D7A8-D553-7B1A-21F90053EF65}"/>
              </a:ext>
            </a:extLst>
          </p:cNvPr>
          <p:cNvGrpSpPr/>
          <p:nvPr/>
        </p:nvGrpSpPr>
        <p:grpSpPr>
          <a:xfrm>
            <a:off x="48718" y="173613"/>
            <a:ext cx="2134185" cy="1307075"/>
            <a:chOff x="73076" y="260418"/>
            <a:chExt cx="3201277" cy="1960613"/>
          </a:xfrm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AC76A0D9-B1B2-674D-116A-E062FC3B7463}"/>
                </a:ext>
              </a:extLst>
            </p:cNvPr>
            <p:cNvSpPr/>
            <p:nvPr/>
          </p:nvSpPr>
          <p:spPr>
            <a:xfrm rot="-1539052">
              <a:off x="73076" y="260418"/>
              <a:ext cx="3201277" cy="1960613"/>
            </a:xfrm>
            <a:custGeom>
              <a:avLst/>
              <a:gdLst/>
              <a:ahLst/>
              <a:cxnLst/>
              <a:rect l="l" t="t" r="r" b="b"/>
              <a:pathLst>
                <a:path w="3201277" h="1960613">
                  <a:moveTo>
                    <a:pt x="0" y="0"/>
                  </a:moveTo>
                  <a:lnTo>
                    <a:pt x="3201278" y="0"/>
                  </a:lnTo>
                  <a:lnTo>
                    <a:pt x="3201278" y="1960613"/>
                  </a:lnTo>
                  <a:lnTo>
                    <a:pt x="0" y="19606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1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Freeform 8">
              <a:extLst>
                <a:ext uri="{FF2B5EF4-FFF2-40B4-BE49-F238E27FC236}">
                  <a16:creationId xmlns:a16="http://schemas.microsoft.com/office/drawing/2014/main" id="{00148736-2BF9-5F10-4615-41C077B9A33A}"/>
                </a:ext>
              </a:extLst>
            </p:cNvPr>
            <p:cNvSpPr/>
            <p:nvPr/>
          </p:nvSpPr>
          <p:spPr>
            <a:xfrm>
              <a:off x="1194948" y="559597"/>
              <a:ext cx="957531" cy="1250931"/>
            </a:xfrm>
            <a:custGeom>
              <a:avLst/>
              <a:gdLst/>
              <a:ahLst/>
              <a:cxnLst/>
              <a:rect l="l" t="t" r="r" b="b"/>
              <a:pathLst>
                <a:path w="957531" h="1250931">
                  <a:moveTo>
                    <a:pt x="0" y="0"/>
                  </a:moveTo>
                  <a:lnTo>
                    <a:pt x="957531" y="0"/>
                  </a:lnTo>
                  <a:lnTo>
                    <a:pt x="957531" y="1250931"/>
                  </a:lnTo>
                  <a:lnTo>
                    <a:pt x="0" y="12509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1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13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33168384-3456-0E44-D7CE-D4F0E36D73FA}"/>
              </a:ext>
            </a:extLst>
          </p:cNvPr>
          <p:cNvSpPr/>
          <p:nvPr/>
        </p:nvSpPr>
        <p:spPr>
          <a:xfrm rot="20060948">
            <a:off x="48718" y="173613"/>
            <a:ext cx="2134185" cy="1307075"/>
          </a:xfrm>
          <a:custGeom>
            <a:avLst/>
            <a:gdLst/>
            <a:ahLst/>
            <a:cxnLst/>
            <a:rect l="l" t="t" r="r" b="b"/>
            <a:pathLst>
              <a:path w="3201277" h="1960613">
                <a:moveTo>
                  <a:pt x="0" y="0"/>
                </a:moveTo>
                <a:lnTo>
                  <a:pt x="3201278" y="0"/>
                </a:lnTo>
                <a:lnTo>
                  <a:pt x="3201278" y="1960613"/>
                </a:lnTo>
                <a:lnTo>
                  <a:pt x="0" y="19606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1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Hình ảnh Số 3 PNG Miễn Phí Tải Về - Lovepik">
            <a:extLst>
              <a:ext uri="{FF2B5EF4-FFF2-40B4-BE49-F238E27FC236}">
                <a16:creationId xmlns:a16="http://schemas.microsoft.com/office/drawing/2014/main" id="{1E053B2E-5FF8-788E-F5CE-EFCA6CCFC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7093" y1="36163" x2="42791" y2="25465"/>
                        <a14:foregroundMark x1="42791" y1="25465" x2="53372" y2="19302"/>
                        <a14:foregroundMark x1="53372" y1="19302" x2="55000" y2="19302"/>
                        <a14:foregroundMark x1="35930" y1="28140" x2="43372" y2="20698"/>
                        <a14:foregroundMark x1="43372" y1="20698" x2="55581" y2="20233"/>
                        <a14:foregroundMark x1="55581" y1="20233" x2="61977" y2="30349"/>
                        <a14:foregroundMark x1="33256" y1="24767" x2="48837" y2="21163"/>
                        <a14:foregroundMark x1="48837" y1="21163" x2="63140" y2="25698"/>
                        <a14:foregroundMark x1="63140" y1="25698" x2="65233" y2="32674"/>
                        <a14:foregroundMark x1="65233" y1="32674" x2="65233" y2="34535"/>
                        <a14:foregroundMark x1="42442" y1="17907" x2="46279" y2="20581"/>
                        <a14:foregroundMark x1="60349" y1="31395" x2="64651" y2="33953"/>
                        <a14:foregroundMark x1="63953" y1="24419" x2="57093" y2="50698"/>
                        <a14:foregroundMark x1="57093" y1="50698" x2="58837" y2="61512"/>
                        <a14:foregroundMark x1="58837" y1="61512" x2="62674" y2="67442"/>
                        <a14:foregroundMark x1="62674" y1="67442" x2="57791" y2="79419"/>
                        <a14:foregroundMark x1="57791" y1="79419" x2="46047" y2="80930"/>
                        <a14:foregroundMark x1="46047" y1="80930" x2="39070" y2="76395"/>
                        <a14:foregroundMark x1="38023" y1="77326" x2="66163" y2="73023"/>
                        <a14:foregroundMark x1="66163" y1="73023" x2="66395" y2="70465"/>
                        <a14:foregroundMark x1="66628" y1="71860" x2="60698" y2="78140"/>
                        <a14:foregroundMark x1="60698" y1="78140" x2="46163" y2="82907"/>
                        <a14:foregroundMark x1="46163" y1="82907" x2="40116" y2="79419"/>
                        <a14:foregroundMark x1="53837" y1="77326" x2="66163" y2="71163"/>
                        <a14:foregroundMark x1="34419" y1="71279" x2="62791" y2="72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" y="81280"/>
            <a:ext cx="1468120" cy="146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F3A062-1D99-DF6C-A3B4-A4D16590699A}"/>
              </a:ext>
            </a:extLst>
          </p:cNvPr>
          <p:cNvSpPr txBox="1"/>
          <p:nvPr/>
        </p:nvSpPr>
        <p:spPr>
          <a:xfrm>
            <a:off x="2275840" y="345440"/>
            <a:ext cx="8808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Chỉnh sửa bản chương trình hoạt động.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94D519-CAE5-DACF-32A3-84493C94BB38}"/>
              </a:ext>
            </a:extLst>
          </p:cNvPr>
          <p:cNvSpPr txBox="1"/>
          <p:nvPr/>
        </p:nvSpPr>
        <p:spPr>
          <a:xfrm>
            <a:off x="1056640" y="1666240"/>
            <a:ext cx="10322560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dung (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,...).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081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79605-D409-4F97-DDFE-AA66EDE26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18B2666-B9A7-7DF0-71CF-E00392431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08821B0-4510-C6F1-930F-CC9BF700033A}"/>
              </a:ext>
            </a:extLst>
          </p:cNvPr>
          <p:cNvGrpSpPr/>
          <p:nvPr/>
        </p:nvGrpSpPr>
        <p:grpSpPr>
          <a:xfrm>
            <a:off x="567797" y="788912"/>
            <a:ext cx="11129431" cy="5280175"/>
            <a:chOff x="1132114" y="902910"/>
            <a:chExt cx="9982200" cy="5090280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510F0A4D-690E-0121-92CC-D9602A16B794}"/>
                </a:ext>
              </a:extLst>
            </p:cNvPr>
            <p:cNvGrpSpPr/>
            <p:nvPr/>
          </p:nvGrpSpPr>
          <p:grpSpPr>
            <a:xfrm>
              <a:off x="1132114" y="1153886"/>
              <a:ext cx="9982200" cy="4839304"/>
              <a:chOff x="881743" y="913796"/>
              <a:chExt cx="10863942" cy="4839304"/>
            </a:xfrm>
            <a:solidFill>
              <a:srgbClr val="D75337"/>
            </a:solidFill>
          </p:grpSpPr>
          <p:sp>
            <p:nvSpPr>
              <p:cNvPr id="11" name="矩形 1">
                <a:extLst>
                  <a:ext uri="{FF2B5EF4-FFF2-40B4-BE49-F238E27FC236}">
                    <a16:creationId xmlns:a16="http://schemas.microsoft.com/office/drawing/2014/main" id="{AFE79955-8165-8BFA-4B4E-31AD466ED63C}"/>
                  </a:ext>
                </a:extLst>
              </p:cNvPr>
              <p:cNvSpPr/>
              <p:nvPr/>
            </p:nvSpPr>
            <p:spPr>
              <a:xfrm>
                <a:off x="881743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" name="矩形 1">
                <a:extLst>
                  <a:ext uri="{FF2B5EF4-FFF2-40B4-BE49-F238E27FC236}">
                    <a16:creationId xmlns:a16="http://schemas.microsoft.com/office/drawing/2014/main" id="{2BB6E482-2AAD-4193-A209-9995F81E6141}"/>
                  </a:ext>
                </a:extLst>
              </p:cNvPr>
              <p:cNvSpPr/>
              <p:nvPr/>
            </p:nvSpPr>
            <p:spPr>
              <a:xfrm flipH="1">
                <a:off x="6313714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72C55969-B53C-B3BE-5414-A7CB02578BE6}"/>
                </a:ext>
              </a:extLst>
            </p:cNvPr>
            <p:cNvGrpSpPr/>
            <p:nvPr/>
          </p:nvGrpSpPr>
          <p:grpSpPr>
            <a:xfrm>
              <a:off x="1211829" y="1028398"/>
              <a:ext cx="9768342" cy="4839304"/>
              <a:chOff x="881743" y="913796"/>
              <a:chExt cx="10863942" cy="4839304"/>
            </a:xfrm>
            <a:solidFill>
              <a:srgbClr val="D7B77C"/>
            </a:solidFill>
          </p:grpSpPr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94806824-9B77-E560-673A-73A5EFCC53F4}"/>
                  </a:ext>
                </a:extLst>
              </p:cNvPr>
              <p:cNvSpPr/>
              <p:nvPr/>
            </p:nvSpPr>
            <p:spPr>
              <a:xfrm>
                <a:off x="881743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" name="矩形 1">
                <a:extLst>
                  <a:ext uri="{FF2B5EF4-FFF2-40B4-BE49-F238E27FC236}">
                    <a16:creationId xmlns:a16="http://schemas.microsoft.com/office/drawing/2014/main" id="{A849CDD6-FF24-08E7-1991-0B8E939FA496}"/>
                  </a:ext>
                </a:extLst>
              </p:cNvPr>
              <p:cNvSpPr/>
              <p:nvPr/>
            </p:nvSpPr>
            <p:spPr>
              <a:xfrm flipH="1">
                <a:off x="6313714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609C22C-21AC-E5FF-23F9-EAE9E6ABDC10}"/>
                </a:ext>
              </a:extLst>
            </p:cNvPr>
            <p:cNvGrpSpPr/>
            <p:nvPr/>
          </p:nvGrpSpPr>
          <p:grpSpPr>
            <a:xfrm>
              <a:off x="1325514" y="902910"/>
              <a:ext cx="9535886" cy="4839304"/>
              <a:chOff x="837247" y="913796"/>
              <a:chExt cx="10863943" cy="4839304"/>
            </a:xfrm>
            <a:solidFill>
              <a:srgbClr val="FFF4D9"/>
            </a:solidFill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F20F1EF8-2B2B-7A1B-C05B-041290DD5CBF}"/>
                  </a:ext>
                </a:extLst>
              </p:cNvPr>
              <p:cNvSpPr/>
              <p:nvPr/>
            </p:nvSpPr>
            <p:spPr>
              <a:xfrm>
                <a:off x="837247" y="913796"/>
                <a:ext cx="5431972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" name="矩形 1">
                <a:extLst>
                  <a:ext uri="{FF2B5EF4-FFF2-40B4-BE49-F238E27FC236}">
                    <a16:creationId xmlns:a16="http://schemas.microsoft.com/office/drawing/2014/main" id="{AE9117CA-FCBE-E906-9C5C-66EEF9896C18}"/>
                  </a:ext>
                </a:extLst>
              </p:cNvPr>
              <p:cNvSpPr/>
              <p:nvPr/>
            </p:nvSpPr>
            <p:spPr>
              <a:xfrm flipH="1">
                <a:off x="6269219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65" name="图片 64">
            <a:extLst>
              <a:ext uri="{FF2B5EF4-FFF2-40B4-BE49-F238E27FC236}">
                <a16:creationId xmlns:a16="http://schemas.microsoft.com/office/drawing/2014/main" id="{1E593CD4-EA5B-BDAD-E93E-68843D6F1D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5" t="45452" r="18636" b="4974"/>
          <a:stretch/>
        </p:blipFill>
        <p:spPr>
          <a:xfrm>
            <a:off x="729317" y="648434"/>
            <a:ext cx="2871938" cy="2523257"/>
          </a:xfrm>
          <a:custGeom>
            <a:avLst/>
            <a:gdLst>
              <a:gd name="connsiteX0" fmla="*/ 1228446 w 2168246"/>
              <a:gd name="connsiteY0" fmla="*/ 0 h 1905000"/>
              <a:gd name="connsiteX1" fmla="*/ 1380846 w 2168246"/>
              <a:gd name="connsiteY1" fmla="*/ 88900 h 1905000"/>
              <a:gd name="connsiteX2" fmla="*/ 1634846 w 2168246"/>
              <a:gd name="connsiteY2" fmla="*/ 76200 h 1905000"/>
              <a:gd name="connsiteX3" fmla="*/ 1876146 w 2168246"/>
              <a:gd name="connsiteY3" fmla="*/ 292100 h 1905000"/>
              <a:gd name="connsiteX4" fmla="*/ 2130146 w 2168246"/>
              <a:gd name="connsiteY4" fmla="*/ 635000 h 1905000"/>
              <a:gd name="connsiteX5" fmla="*/ 2168246 w 2168246"/>
              <a:gd name="connsiteY5" fmla="*/ 939800 h 1905000"/>
              <a:gd name="connsiteX6" fmla="*/ 1901546 w 2168246"/>
              <a:gd name="connsiteY6" fmla="*/ 1054100 h 1905000"/>
              <a:gd name="connsiteX7" fmla="*/ 1571346 w 2168246"/>
              <a:gd name="connsiteY7" fmla="*/ 1104900 h 1905000"/>
              <a:gd name="connsiteX8" fmla="*/ 1266546 w 2168246"/>
              <a:gd name="connsiteY8" fmla="*/ 1181100 h 1905000"/>
              <a:gd name="connsiteX9" fmla="*/ 1101446 w 2168246"/>
              <a:gd name="connsiteY9" fmla="*/ 1244600 h 1905000"/>
              <a:gd name="connsiteX10" fmla="*/ 758546 w 2168246"/>
              <a:gd name="connsiteY10" fmla="*/ 1485900 h 1905000"/>
              <a:gd name="connsiteX11" fmla="*/ 606146 w 2168246"/>
              <a:gd name="connsiteY11" fmla="*/ 1701800 h 1905000"/>
              <a:gd name="connsiteX12" fmla="*/ 415646 w 2168246"/>
              <a:gd name="connsiteY12" fmla="*/ 1816100 h 1905000"/>
              <a:gd name="connsiteX13" fmla="*/ 148946 w 2168246"/>
              <a:gd name="connsiteY13" fmla="*/ 1905000 h 1905000"/>
              <a:gd name="connsiteX14" fmla="*/ 0 w 2168246"/>
              <a:gd name="connsiteY14" fmla="*/ 1756054 h 1905000"/>
              <a:gd name="connsiteX15" fmla="*/ 31683 w 2168246"/>
              <a:gd name="connsiteY15" fmla="*/ 1736252 h 1905000"/>
              <a:gd name="connsiteX16" fmla="*/ 86579 w 2168246"/>
              <a:gd name="connsiteY16" fmla="*/ 1620361 h 1905000"/>
              <a:gd name="connsiteX17" fmla="*/ 153674 w 2168246"/>
              <a:gd name="connsiteY17" fmla="*/ 1565465 h 1905000"/>
              <a:gd name="connsiteX18" fmla="*/ 342760 w 2168246"/>
              <a:gd name="connsiteY18" fmla="*/ 1449574 h 1905000"/>
              <a:gd name="connsiteX19" fmla="*/ 342760 w 2168246"/>
              <a:gd name="connsiteY19" fmla="*/ 1443475 h 1905000"/>
              <a:gd name="connsiteX20" fmla="*/ 415954 w 2168246"/>
              <a:gd name="connsiteY20" fmla="*/ 1382479 h 1905000"/>
              <a:gd name="connsiteX21" fmla="*/ 592840 w 2168246"/>
              <a:gd name="connsiteY21" fmla="*/ 1290986 h 1905000"/>
              <a:gd name="connsiteX22" fmla="*/ 592879 w 2168246"/>
              <a:gd name="connsiteY22" fmla="*/ 1265138 h 1905000"/>
              <a:gd name="connsiteX23" fmla="*/ 644246 w 2168246"/>
              <a:gd name="connsiteY23" fmla="*/ 1231900 h 1905000"/>
              <a:gd name="connsiteX24" fmla="*/ 847446 w 2168246"/>
              <a:gd name="connsiteY24" fmla="*/ 1028700 h 1905000"/>
              <a:gd name="connsiteX25" fmla="*/ 961746 w 2168246"/>
              <a:gd name="connsiteY25" fmla="*/ 812800 h 1905000"/>
              <a:gd name="connsiteX26" fmla="*/ 961746 w 2168246"/>
              <a:gd name="connsiteY26" fmla="*/ 673100 h 1905000"/>
              <a:gd name="connsiteX27" fmla="*/ 936346 w 2168246"/>
              <a:gd name="connsiteY27" fmla="*/ 558800 h 1905000"/>
              <a:gd name="connsiteX28" fmla="*/ 822046 w 2168246"/>
              <a:gd name="connsiteY28" fmla="*/ 419100 h 1905000"/>
              <a:gd name="connsiteX29" fmla="*/ 669646 w 2168246"/>
              <a:gd name="connsiteY29" fmla="*/ 228600 h 1905000"/>
              <a:gd name="connsiteX30" fmla="*/ 898246 w 2168246"/>
              <a:gd name="connsiteY30" fmla="*/ 25400 h 1905000"/>
              <a:gd name="connsiteX31" fmla="*/ 1228446 w 2168246"/>
              <a:gd name="connsiteY31" fmla="*/ 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168246" h="1905000">
                <a:moveTo>
                  <a:pt x="1228446" y="0"/>
                </a:moveTo>
                <a:lnTo>
                  <a:pt x="1380846" y="88900"/>
                </a:lnTo>
                <a:lnTo>
                  <a:pt x="1634846" y="76200"/>
                </a:lnTo>
                <a:lnTo>
                  <a:pt x="1876146" y="292100"/>
                </a:lnTo>
                <a:lnTo>
                  <a:pt x="2130146" y="635000"/>
                </a:lnTo>
                <a:lnTo>
                  <a:pt x="2168246" y="939800"/>
                </a:lnTo>
                <a:lnTo>
                  <a:pt x="1901546" y="1054100"/>
                </a:lnTo>
                <a:lnTo>
                  <a:pt x="1571346" y="1104900"/>
                </a:lnTo>
                <a:lnTo>
                  <a:pt x="1266546" y="1181100"/>
                </a:lnTo>
                <a:lnTo>
                  <a:pt x="1101446" y="1244600"/>
                </a:lnTo>
                <a:lnTo>
                  <a:pt x="758546" y="1485900"/>
                </a:lnTo>
                <a:lnTo>
                  <a:pt x="606146" y="1701800"/>
                </a:lnTo>
                <a:lnTo>
                  <a:pt x="415646" y="1816100"/>
                </a:lnTo>
                <a:lnTo>
                  <a:pt x="148946" y="1905000"/>
                </a:lnTo>
                <a:lnTo>
                  <a:pt x="0" y="1756054"/>
                </a:lnTo>
                <a:lnTo>
                  <a:pt x="31683" y="1736252"/>
                </a:lnTo>
                <a:cubicBezTo>
                  <a:pt x="45426" y="1699603"/>
                  <a:pt x="61462" y="1649910"/>
                  <a:pt x="86579" y="1620361"/>
                </a:cubicBezTo>
                <a:cubicBezTo>
                  <a:pt x="105294" y="1598343"/>
                  <a:pt x="131310" y="1583764"/>
                  <a:pt x="153674" y="1565465"/>
                </a:cubicBezTo>
                <a:lnTo>
                  <a:pt x="342760" y="1449574"/>
                </a:lnTo>
                <a:cubicBezTo>
                  <a:pt x="342760" y="1447541"/>
                  <a:pt x="341458" y="1445036"/>
                  <a:pt x="342760" y="1443475"/>
                </a:cubicBezTo>
                <a:cubicBezTo>
                  <a:pt x="367975" y="1413216"/>
                  <a:pt x="383031" y="1405996"/>
                  <a:pt x="415954" y="1382479"/>
                </a:cubicBezTo>
                <a:lnTo>
                  <a:pt x="592840" y="1290986"/>
                </a:lnTo>
                <a:lnTo>
                  <a:pt x="592879" y="1265138"/>
                </a:lnTo>
                <a:lnTo>
                  <a:pt x="644246" y="1231900"/>
                </a:lnTo>
                <a:lnTo>
                  <a:pt x="847446" y="1028700"/>
                </a:lnTo>
                <a:lnTo>
                  <a:pt x="961746" y="812800"/>
                </a:lnTo>
                <a:lnTo>
                  <a:pt x="961746" y="673100"/>
                </a:lnTo>
                <a:lnTo>
                  <a:pt x="936346" y="558800"/>
                </a:lnTo>
                <a:lnTo>
                  <a:pt x="822046" y="419100"/>
                </a:lnTo>
                <a:lnTo>
                  <a:pt x="669646" y="228600"/>
                </a:lnTo>
                <a:lnTo>
                  <a:pt x="898246" y="25400"/>
                </a:lnTo>
                <a:lnTo>
                  <a:pt x="1228446" y="0"/>
                </a:ln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DF72B1D-E885-E6E7-2C49-452372AAA0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6"/>
          <a:stretch/>
        </p:blipFill>
        <p:spPr>
          <a:xfrm>
            <a:off x="7945868" y="374315"/>
            <a:ext cx="4274610" cy="4619220"/>
          </a:xfrm>
          <a:custGeom>
            <a:avLst/>
            <a:gdLst>
              <a:gd name="connsiteX0" fmla="*/ 950947 w 3556030"/>
              <a:gd name="connsiteY0" fmla="*/ 0 h 3842710"/>
              <a:gd name="connsiteX1" fmla="*/ 3556030 w 3556030"/>
              <a:gd name="connsiteY1" fmla="*/ 0 h 3842710"/>
              <a:gd name="connsiteX2" fmla="*/ 3556030 w 3556030"/>
              <a:gd name="connsiteY2" fmla="*/ 3842710 h 3842710"/>
              <a:gd name="connsiteX3" fmla="*/ 0 w 3556030"/>
              <a:gd name="connsiteY3" fmla="*/ 3842710 h 3842710"/>
              <a:gd name="connsiteX4" fmla="*/ 0 w 3556030"/>
              <a:gd name="connsiteY4" fmla="*/ 3553569 h 3842710"/>
              <a:gd name="connsiteX5" fmla="*/ 5899 w 3556030"/>
              <a:gd name="connsiteY5" fmla="*/ 3552189 h 3842710"/>
              <a:gd name="connsiteX6" fmla="*/ 48796 w 3556030"/>
              <a:gd name="connsiteY6" fmla="*/ 3543833 h 3842710"/>
              <a:gd name="connsiteX7" fmla="*/ 114706 w 3556030"/>
              <a:gd name="connsiteY7" fmla="*/ 3502639 h 3842710"/>
              <a:gd name="connsiteX8" fmla="*/ 263652 w 3556030"/>
              <a:gd name="connsiteY8" fmla="*/ 3651585 h 3842710"/>
              <a:gd name="connsiteX9" fmla="*/ 530352 w 3556030"/>
              <a:gd name="connsiteY9" fmla="*/ 3562685 h 3842710"/>
              <a:gd name="connsiteX10" fmla="*/ 720852 w 3556030"/>
              <a:gd name="connsiteY10" fmla="*/ 3448385 h 3842710"/>
              <a:gd name="connsiteX11" fmla="*/ 873252 w 3556030"/>
              <a:gd name="connsiteY11" fmla="*/ 3232485 h 3842710"/>
              <a:gd name="connsiteX12" fmla="*/ 1216152 w 3556030"/>
              <a:gd name="connsiteY12" fmla="*/ 2991185 h 3842710"/>
              <a:gd name="connsiteX13" fmla="*/ 1381252 w 3556030"/>
              <a:gd name="connsiteY13" fmla="*/ 2927685 h 3842710"/>
              <a:gd name="connsiteX14" fmla="*/ 1686052 w 3556030"/>
              <a:gd name="connsiteY14" fmla="*/ 2851485 h 3842710"/>
              <a:gd name="connsiteX15" fmla="*/ 2016252 w 3556030"/>
              <a:gd name="connsiteY15" fmla="*/ 2800685 h 3842710"/>
              <a:gd name="connsiteX16" fmla="*/ 2282952 w 3556030"/>
              <a:gd name="connsiteY16" fmla="*/ 2686385 h 3842710"/>
              <a:gd name="connsiteX17" fmla="*/ 2244852 w 3556030"/>
              <a:gd name="connsiteY17" fmla="*/ 2381585 h 3842710"/>
              <a:gd name="connsiteX18" fmla="*/ 1990852 w 3556030"/>
              <a:gd name="connsiteY18" fmla="*/ 2038685 h 3842710"/>
              <a:gd name="connsiteX19" fmla="*/ 1749552 w 3556030"/>
              <a:gd name="connsiteY19" fmla="*/ 1822785 h 3842710"/>
              <a:gd name="connsiteX20" fmla="*/ 1495552 w 3556030"/>
              <a:gd name="connsiteY20" fmla="*/ 1835485 h 3842710"/>
              <a:gd name="connsiteX21" fmla="*/ 1343152 w 3556030"/>
              <a:gd name="connsiteY21" fmla="*/ 1746585 h 3842710"/>
              <a:gd name="connsiteX22" fmla="*/ 1012952 w 3556030"/>
              <a:gd name="connsiteY22" fmla="*/ 1771985 h 3842710"/>
              <a:gd name="connsiteX23" fmla="*/ 784352 w 3556030"/>
              <a:gd name="connsiteY23" fmla="*/ 1975185 h 3842710"/>
              <a:gd name="connsiteX24" fmla="*/ 936752 w 3556030"/>
              <a:gd name="connsiteY24" fmla="*/ 2165685 h 3842710"/>
              <a:gd name="connsiteX25" fmla="*/ 1051052 w 3556030"/>
              <a:gd name="connsiteY25" fmla="*/ 2305385 h 3842710"/>
              <a:gd name="connsiteX26" fmla="*/ 1076452 w 3556030"/>
              <a:gd name="connsiteY26" fmla="*/ 2419685 h 3842710"/>
              <a:gd name="connsiteX27" fmla="*/ 1076452 w 3556030"/>
              <a:gd name="connsiteY27" fmla="*/ 2559385 h 3842710"/>
              <a:gd name="connsiteX28" fmla="*/ 962152 w 3556030"/>
              <a:gd name="connsiteY28" fmla="*/ 2775285 h 3842710"/>
              <a:gd name="connsiteX29" fmla="*/ 758952 w 3556030"/>
              <a:gd name="connsiteY29" fmla="*/ 2978485 h 3842710"/>
              <a:gd name="connsiteX30" fmla="*/ 707585 w 3556030"/>
              <a:gd name="connsiteY30" fmla="*/ 3011723 h 3842710"/>
              <a:gd name="connsiteX31" fmla="*/ 707598 w 3556030"/>
              <a:gd name="connsiteY31" fmla="*/ 3003126 h 3842710"/>
              <a:gd name="connsiteX32" fmla="*/ 744144 w 3556030"/>
              <a:gd name="connsiteY32" fmla="*/ 2714295 h 3842710"/>
              <a:gd name="connsiteX33" fmla="*/ 774641 w 3556030"/>
              <a:gd name="connsiteY33" fmla="*/ 2476413 h 3842710"/>
              <a:gd name="connsiteX34" fmla="*/ 768542 w 3556030"/>
              <a:gd name="connsiteY34" fmla="*/ 2397119 h 3842710"/>
              <a:gd name="connsiteX35" fmla="*/ 658750 w 3556030"/>
              <a:gd name="connsiteY35" fmla="*/ 1964052 h 3842710"/>
              <a:gd name="connsiteX36" fmla="*/ 518461 w 3556030"/>
              <a:gd name="connsiteY36" fmla="*/ 1744468 h 3842710"/>
              <a:gd name="connsiteX37" fmla="*/ 372072 w 3556030"/>
              <a:gd name="connsiteY37" fmla="*/ 1549283 h 3842710"/>
              <a:gd name="connsiteX38" fmla="*/ 298878 w 3556030"/>
              <a:gd name="connsiteY38" fmla="*/ 1250405 h 3842710"/>
              <a:gd name="connsiteX39" fmla="*/ 853936 w 3556030"/>
              <a:gd name="connsiteY39" fmla="*/ 835637 h 3842710"/>
              <a:gd name="connsiteX40" fmla="*/ 963727 w 3556030"/>
              <a:gd name="connsiteY40" fmla="*/ 24398 h 3842710"/>
              <a:gd name="connsiteX41" fmla="*/ 950947 w 3556030"/>
              <a:gd name="connsiteY41" fmla="*/ 0 h 3842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556030" h="3842710">
                <a:moveTo>
                  <a:pt x="950947" y="0"/>
                </a:moveTo>
                <a:lnTo>
                  <a:pt x="3556030" y="0"/>
                </a:lnTo>
                <a:lnTo>
                  <a:pt x="3556030" y="3842710"/>
                </a:lnTo>
                <a:lnTo>
                  <a:pt x="0" y="3842710"/>
                </a:lnTo>
                <a:lnTo>
                  <a:pt x="0" y="3553569"/>
                </a:lnTo>
                <a:lnTo>
                  <a:pt x="5899" y="3552189"/>
                </a:lnTo>
                <a:cubicBezTo>
                  <a:pt x="20198" y="3549404"/>
                  <a:pt x="34564" y="3546883"/>
                  <a:pt x="48796" y="3543833"/>
                </a:cubicBezTo>
                <a:lnTo>
                  <a:pt x="114706" y="3502639"/>
                </a:lnTo>
                <a:lnTo>
                  <a:pt x="263652" y="3651585"/>
                </a:lnTo>
                <a:lnTo>
                  <a:pt x="530352" y="3562685"/>
                </a:lnTo>
                <a:lnTo>
                  <a:pt x="720852" y="3448385"/>
                </a:lnTo>
                <a:lnTo>
                  <a:pt x="873252" y="3232485"/>
                </a:lnTo>
                <a:lnTo>
                  <a:pt x="1216152" y="2991185"/>
                </a:lnTo>
                <a:lnTo>
                  <a:pt x="1381252" y="2927685"/>
                </a:lnTo>
                <a:lnTo>
                  <a:pt x="1686052" y="2851485"/>
                </a:lnTo>
                <a:lnTo>
                  <a:pt x="2016252" y="2800685"/>
                </a:lnTo>
                <a:lnTo>
                  <a:pt x="2282952" y="2686385"/>
                </a:lnTo>
                <a:lnTo>
                  <a:pt x="2244852" y="2381585"/>
                </a:lnTo>
                <a:lnTo>
                  <a:pt x="1990852" y="2038685"/>
                </a:lnTo>
                <a:lnTo>
                  <a:pt x="1749552" y="1822785"/>
                </a:lnTo>
                <a:lnTo>
                  <a:pt x="1495552" y="1835485"/>
                </a:lnTo>
                <a:lnTo>
                  <a:pt x="1343152" y="1746585"/>
                </a:lnTo>
                <a:lnTo>
                  <a:pt x="1012952" y="1771985"/>
                </a:lnTo>
                <a:lnTo>
                  <a:pt x="784352" y="1975185"/>
                </a:lnTo>
                <a:lnTo>
                  <a:pt x="936752" y="2165685"/>
                </a:lnTo>
                <a:lnTo>
                  <a:pt x="1051052" y="2305385"/>
                </a:lnTo>
                <a:lnTo>
                  <a:pt x="1076452" y="2419685"/>
                </a:lnTo>
                <a:lnTo>
                  <a:pt x="1076452" y="2559385"/>
                </a:lnTo>
                <a:lnTo>
                  <a:pt x="962152" y="2775285"/>
                </a:lnTo>
                <a:lnTo>
                  <a:pt x="758952" y="2978485"/>
                </a:lnTo>
                <a:lnTo>
                  <a:pt x="707585" y="3011723"/>
                </a:lnTo>
                <a:lnTo>
                  <a:pt x="707598" y="3003126"/>
                </a:lnTo>
                <a:cubicBezTo>
                  <a:pt x="708014" y="2941458"/>
                  <a:pt x="711705" y="2990021"/>
                  <a:pt x="744144" y="2714295"/>
                </a:cubicBezTo>
                <a:lnTo>
                  <a:pt x="774641" y="2476413"/>
                </a:lnTo>
                <a:cubicBezTo>
                  <a:pt x="774641" y="2437681"/>
                  <a:pt x="775248" y="2464184"/>
                  <a:pt x="768542" y="2397119"/>
                </a:cubicBezTo>
                <a:lnTo>
                  <a:pt x="658750" y="1964052"/>
                </a:lnTo>
                <a:lnTo>
                  <a:pt x="518461" y="1744468"/>
                </a:lnTo>
                <a:lnTo>
                  <a:pt x="372072" y="1549283"/>
                </a:lnTo>
                <a:lnTo>
                  <a:pt x="298878" y="1250405"/>
                </a:lnTo>
                <a:lnTo>
                  <a:pt x="853936" y="835637"/>
                </a:lnTo>
                <a:lnTo>
                  <a:pt x="963727" y="24398"/>
                </a:lnTo>
                <a:lnTo>
                  <a:pt x="950947" y="0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8ACBA6B-3870-6CA4-97D8-494C2AFAD5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36" y="3040855"/>
            <a:ext cx="3630168" cy="363016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170BA20-0402-149E-880A-681013CE9B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572" y="3914086"/>
            <a:ext cx="2907528" cy="29075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ABF66B-4656-D664-E3C8-5DA52F3943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1974" y="2042057"/>
            <a:ext cx="7714647" cy="25232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569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42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7273840-0F51-172F-B65C-1942EFC88EBD}"/>
              </a:ext>
            </a:extLst>
          </p:cNvPr>
          <p:cNvGrpSpPr/>
          <p:nvPr/>
        </p:nvGrpSpPr>
        <p:grpSpPr>
          <a:xfrm>
            <a:off x="4313767" y="1175821"/>
            <a:ext cx="7061804" cy="4888521"/>
            <a:chOff x="1243996" y="1483216"/>
            <a:chExt cx="7061804" cy="4888521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8271EFF-B7C2-E865-0D55-497B4E2D5068}"/>
                </a:ext>
              </a:extLst>
            </p:cNvPr>
            <p:cNvSpPr/>
            <p:nvPr/>
          </p:nvSpPr>
          <p:spPr>
            <a:xfrm>
              <a:off x="1243996" y="1483216"/>
              <a:ext cx="7061804" cy="4605945"/>
            </a:xfrm>
            <a:custGeom>
              <a:avLst/>
              <a:gdLst>
                <a:gd name="connsiteX0" fmla="*/ 0 w 6388100"/>
                <a:gd name="connsiteY0" fmla="*/ 2038350 h 4076700"/>
                <a:gd name="connsiteX1" fmla="*/ 3194050 w 6388100"/>
                <a:gd name="connsiteY1" fmla="*/ 0 h 4076700"/>
                <a:gd name="connsiteX2" fmla="*/ 6388100 w 6388100"/>
                <a:gd name="connsiteY2" fmla="*/ 2038350 h 4076700"/>
                <a:gd name="connsiteX3" fmla="*/ 3194050 w 6388100"/>
                <a:gd name="connsiteY3" fmla="*/ 4076700 h 4076700"/>
                <a:gd name="connsiteX4" fmla="*/ 0 w 6388100"/>
                <a:gd name="connsiteY4" fmla="*/ 2038350 h 4076700"/>
                <a:gd name="connsiteX0" fmla="*/ 34305 w 6422405"/>
                <a:gd name="connsiteY0" fmla="*/ 2343150 h 4381500"/>
                <a:gd name="connsiteX1" fmla="*/ 2136155 w 6422405"/>
                <a:gd name="connsiteY1" fmla="*/ 0 h 4381500"/>
                <a:gd name="connsiteX2" fmla="*/ 6422405 w 6422405"/>
                <a:gd name="connsiteY2" fmla="*/ 2343150 h 4381500"/>
                <a:gd name="connsiteX3" fmla="*/ 3228355 w 6422405"/>
                <a:gd name="connsiteY3" fmla="*/ 4381500 h 4381500"/>
                <a:gd name="connsiteX4" fmla="*/ 34305 w 6422405"/>
                <a:gd name="connsiteY4" fmla="*/ 2343150 h 4381500"/>
                <a:gd name="connsiteX0" fmla="*/ 18857 w 6711757"/>
                <a:gd name="connsiteY0" fmla="*/ 2345646 h 4385735"/>
                <a:gd name="connsiteX1" fmla="*/ 2120707 w 6711757"/>
                <a:gd name="connsiteY1" fmla="*/ 2496 h 4385735"/>
                <a:gd name="connsiteX2" fmla="*/ 6711757 w 6711757"/>
                <a:gd name="connsiteY2" fmla="*/ 2002746 h 4385735"/>
                <a:gd name="connsiteX3" fmla="*/ 3212907 w 6711757"/>
                <a:gd name="connsiteY3" fmla="*/ 4383996 h 4385735"/>
                <a:gd name="connsiteX4" fmla="*/ 18857 w 6711757"/>
                <a:gd name="connsiteY4" fmla="*/ 2345646 h 4385735"/>
                <a:gd name="connsiteX0" fmla="*/ 18140 w 6774540"/>
                <a:gd name="connsiteY0" fmla="*/ 2578222 h 4393423"/>
                <a:gd name="connsiteX1" fmla="*/ 2183490 w 6774540"/>
                <a:gd name="connsiteY1" fmla="*/ 6472 h 4393423"/>
                <a:gd name="connsiteX2" fmla="*/ 6774540 w 6774540"/>
                <a:gd name="connsiteY2" fmla="*/ 2006722 h 4393423"/>
                <a:gd name="connsiteX3" fmla="*/ 3275690 w 6774540"/>
                <a:gd name="connsiteY3" fmla="*/ 4387972 h 4393423"/>
                <a:gd name="connsiteX4" fmla="*/ 18140 w 6774540"/>
                <a:gd name="connsiteY4" fmla="*/ 2578222 h 4393423"/>
                <a:gd name="connsiteX0" fmla="*/ 603 w 6757003"/>
                <a:gd name="connsiteY0" fmla="*/ 2578222 h 4398233"/>
                <a:gd name="connsiteX1" fmla="*/ 2165953 w 6757003"/>
                <a:gd name="connsiteY1" fmla="*/ 6472 h 4398233"/>
                <a:gd name="connsiteX2" fmla="*/ 6757003 w 6757003"/>
                <a:gd name="connsiteY2" fmla="*/ 2006722 h 4398233"/>
                <a:gd name="connsiteX3" fmla="*/ 3258153 w 6757003"/>
                <a:gd name="connsiteY3" fmla="*/ 4387972 h 4398233"/>
                <a:gd name="connsiteX4" fmla="*/ 603 w 6757003"/>
                <a:gd name="connsiteY4" fmla="*/ 2578222 h 4398233"/>
                <a:gd name="connsiteX0" fmla="*/ 603 w 6757003"/>
                <a:gd name="connsiteY0" fmla="*/ 2587133 h 4407144"/>
                <a:gd name="connsiteX1" fmla="*/ 2165953 w 6757003"/>
                <a:gd name="connsiteY1" fmla="*/ 15383 h 4407144"/>
                <a:gd name="connsiteX2" fmla="*/ 6757003 w 6757003"/>
                <a:gd name="connsiteY2" fmla="*/ 2015633 h 4407144"/>
                <a:gd name="connsiteX3" fmla="*/ 3258153 w 6757003"/>
                <a:gd name="connsiteY3" fmla="*/ 4396883 h 4407144"/>
                <a:gd name="connsiteX4" fmla="*/ 603 w 6757003"/>
                <a:gd name="connsiteY4" fmla="*/ 2587133 h 440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7003" h="4407144">
                  <a:moveTo>
                    <a:pt x="603" y="2587133"/>
                  </a:moveTo>
                  <a:cubicBezTo>
                    <a:pt x="-29030" y="1247283"/>
                    <a:pt x="1039886" y="110633"/>
                    <a:pt x="2165953" y="15383"/>
                  </a:cubicBezTo>
                  <a:cubicBezTo>
                    <a:pt x="3292020" y="-79867"/>
                    <a:pt x="6718903" y="229483"/>
                    <a:pt x="6757003" y="2015633"/>
                  </a:cubicBezTo>
                  <a:cubicBezTo>
                    <a:pt x="6757003" y="3141383"/>
                    <a:pt x="4384220" y="4301633"/>
                    <a:pt x="3258153" y="4396883"/>
                  </a:cubicBezTo>
                  <a:cubicBezTo>
                    <a:pt x="2132086" y="4492133"/>
                    <a:pt x="30236" y="3926983"/>
                    <a:pt x="603" y="2587133"/>
                  </a:cubicBezTo>
                  <a:close/>
                </a:path>
              </a:pathLst>
            </a:custGeom>
            <a:solidFill>
              <a:srgbClr val="FFC000"/>
            </a:solidFill>
            <a:ln w="349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9A0E5D9-792B-E3CE-B08E-ECC0FB6B2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6376" y="4377831"/>
              <a:ext cx="1993906" cy="1993906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B4385FB5-227A-2130-C33A-D32A2CBE5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4543" y="677221"/>
            <a:ext cx="4874179" cy="5802594"/>
          </a:xfrm>
          <a:custGeom>
            <a:avLst/>
            <a:gdLst>
              <a:gd name="connsiteX0" fmla="*/ 1462258 w 5185949"/>
              <a:gd name="connsiteY0" fmla="*/ 380351 h 6173749"/>
              <a:gd name="connsiteX1" fmla="*/ 1462258 w 5185949"/>
              <a:gd name="connsiteY1" fmla="*/ 1489186 h 6173749"/>
              <a:gd name="connsiteX2" fmla="*/ 3210479 w 5185949"/>
              <a:gd name="connsiteY2" fmla="*/ 1489186 h 6173749"/>
              <a:gd name="connsiteX3" fmla="*/ 3210479 w 5185949"/>
              <a:gd name="connsiteY3" fmla="*/ 380351 h 6173749"/>
              <a:gd name="connsiteX4" fmla="*/ 0 w 5185949"/>
              <a:gd name="connsiteY4" fmla="*/ 0 h 6173749"/>
              <a:gd name="connsiteX5" fmla="*/ 5185949 w 5185949"/>
              <a:gd name="connsiteY5" fmla="*/ 0 h 6173749"/>
              <a:gd name="connsiteX6" fmla="*/ 5185949 w 5185949"/>
              <a:gd name="connsiteY6" fmla="*/ 6173749 h 6173749"/>
              <a:gd name="connsiteX7" fmla="*/ 0 w 5185949"/>
              <a:gd name="connsiteY7" fmla="*/ 6173749 h 6173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85949" h="6173749">
                <a:moveTo>
                  <a:pt x="1462258" y="380351"/>
                </a:moveTo>
                <a:lnTo>
                  <a:pt x="1462258" y="1489186"/>
                </a:lnTo>
                <a:lnTo>
                  <a:pt x="3210479" y="1489186"/>
                </a:lnTo>
                <a:lnTo>
                  <a:pt x="3210479" y="380351"/>
                </a:lnTo>
                <a:close/>
                <a:moveTo>
                  <a:pt x="0" y="0"/>
                </a:moveTo>
                <a:lnTo>
                  <a:pt x="5185949" y="0"/>
                </a:lnTo>
                <a:lnTo>
                  <a:pt x="5185949" y="6173749"/>
                </a:lnTo>
                <a:lnTo>
                  <a:pt x="0" y="6173749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6417CB-5317-A955-BA79-E1DE04923FEC}"/>
              </a:ext>
            </a:extLst>
          </p:cNvPr>
          <p:cNvSpPr txBox="1"/>
          <p:nvPr/>
        </p:nvSpPr>
        <p:spPr>
          <a:xfrm>
            <a:off x="4886960" y="1957468"/>
            <a:ext cx="581152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buFontTx/>
              <a:buChar char="-"/>
              <a:defRPr/>
            </a:pPr>
            <a:r>
              <a:rPr lang="vi-VN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Chia sẻ với người thân về những hoạt động được thể hiện trong bản chương trình mà em đã viết.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39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EDC17DC-447E-B62D-1B7E-8B3655FA3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3FBA2D1-217A-AC5C-3005-924BDBCCE1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5" t="15399" r="11964"/>
          <a:stretch/>
        </p:blipFill>
        <p:spPr>
          <a:xfrm>
            <a:off x="590104" y="-33183"/>
            <a:ext cx="11168743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A51FFD-4A6B-3A29-4630-37DB0222F3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6"/>
          <a:stretch/>
        </p:blipFill>
        <p:spPr>
          <a:xfrm rot="1851684">
            <a:off x="6168722" y="3300160"/>
            <a:ext cx="3685090" cy="3982174"/>
          </a:xfrm>
          <a:custGeom>
            <a:avLst/>
            <a:gdLst>
              <a:gd name="connsiteX0" fmla="*/ 1697135 w 6346371"/>
              <a:gd name="connsiteY0" fmla="*/ 0 h 6858000"/>
              <a:gd name="connsiteX1" fmla="*/ 6346371 w 6346371"/>
              <a:gd name="connsiteY1" fmla="*/ 0 h 6858000"/>
              <a:gd name="connsiteX2" fmla="*/ 6346371 w 6346371"/>
              <a:gd name="connsiteY2" fmla="*/ 6858000 h 6858000"/>
              <a:gd name="connsiteX3" fmla="*/ 0 w 6346371"/>
              <a:gd name="connsiteY3" fmla="*/ 6858000 h 6858000"/>
              <a:gd name="connsiteX4" fmla="*/ 0 w 6346371"/>
              <a:gd name="connsiteY4" fmla="*/ 6341976 h 6858000"/>
              <a:gd name="connsiteX5" fmla="*/ 10527 w 6346371"/>
              <a:gd name="connsiteY5" fmla="*/ 6339514 h 6858000"/>
              <a:gd name="connsiteX6" fmla="*/ 87086 w 6346371"/>
              <a:gd name="connsiteY6" fmla="*/ 6324600 h 6858000"/>
              <a:gd name="connsiteX7" fmla="*/ 261258 w 6346371"/>
              <a:gd name="connsiteY7" fmla="*/ 6215743 h 6858000"/>
              <a:gd name="connsiteX8" fmla="*/ 359229 w 6346371"/>
              <a:gd name="connsiteY8" fmla="*/ 6008914 h 6858000"/>
              <a:gd name="connsiteX9" fmla="*/ 478972 w 6346371"/>
              <a:gd name="connsiteY9" fmla="*/ 5910943 h 6858000"/>
              <a:gd name="connsiteX10" fmla="*/ 816429 w 6346371"/>
              <a:gd name="connsiteY10" fmla="*/ 5704114 h 6858000"/>
              <a:gd name="connsiteX11" fmla="*/ 816429 w 6346371"/>
              <a:gd name="connsiteY11" fmla="*/ 5693229 h 6858000"/>
              <a:gd name="connsiteX12" fmla="*/ 947058 w 6346371"/>
              <a:gd name="connsiteY12" fmla="*/ 5584371 h 6858000"/>
              <a:gd name="connsiteX13" fmla="*/ 1262743 w 6346371"/>
              <a:gd name="connsiteY13" fmla="*/ 5421086 h 6858000"/>
              <a:gd name="connsiteX14" fmla="*/ 1328058 w 6346371"/>
              <a:gd name="connsiteY14" fmla="*/ 4844143 h 6858000"/>
              <a:gd name="connsiteX15" fmla="*/ 1382486 w 6346371"/>
              <a:gd name="connsiteY15" fmla="*/ 4419600 h 6858000"/>
              <a:gd name="connsiteX16" fmla="*/ 1371601 w 6346371"/>
              <a:gd name="connsiteY16" fmla="*/ 4278086 h 6858000"/>
              <a:gd name="connsiteX17" fmla="*/ 1175658 w 6346371"/>
              <a:gd name="connsiteY17" fmla="*/ 3505200 h 6858000"/>
              <a:gd name="connsiteX18" fmla="*/ 925286 w 6346371"/>
              <a:gd name="connsiteY18" fmla="*/ 3113314 h 6858000"/>
              <a:gd name="connsiteX19" fmla="*/ 664029 w 6346371"/>
              <a:gd name="connsiteY19" fmla="*/ 2764971 h 6858000"/>
              <a:gd name="connsiteX20" fmla="*/ 533401 w 6346371"/>
              <a:gd name="connsiteY20" fmla="*/ 2231571 h 6858000"/>
              <a:gd name="connsiteX21" fmla="*/ 1524001 w 6346371"/>
              <a:gd name="connsiteY21" fmla="*/ 1491343 h 6858000"/>
              <a:gd name="connsiteX22" fmla="*/ 1719943 w 6346371"/>
              <a:gd name="connsiteY22" fmla="*/ 435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46371" h="6858000">
                <a:moveTo>
                  <a:pt x="1697135" y="0"/>
                </a:moveTo>
                <a:lnTo>
                  <a:pt x="6346371" y="0"/>
                </a:lnTo>
                <a:lnTo>
                  <a:pt x="6346371" y="6858000"/>
                </a:lnTo>
                <a:lnTo>
                  <a:pt x="0" y="6858000"/>
                </a:lnTo>
                <a:lnTo>
                  <a:pt x="0" y="6341976"/>
                </a:lnTo>
                <a:lnTo>
                  <a:pt x="10527" y="6339514"/>
                </a:lnTo>
                <a:cubicBezTo>
                  <a:pt x="36047" y="6334543"/>
                  <a:pt x="61686" y="6330043"/>
                  <a:pt x="87086" y="6324600"/>
                </a:cubicBezTo>
                <a:lnTo>
                  <a:pt x="261258" y="6215743"/>
                </a:lnTo>
                <a:cubicBezTo>
                  <a:pt x="285785" y="6150336"/>
                  <a:pt x="314403" y="6061650"/>
                  <a:pt x="359229" y="6008914"/>
                </a:cubicBezTo>
                <a:cubicBezTo>
                  <a:pt x="392629" y="5969620"/>
                  <a:pt x="439059" y="5943600"/>
                  <a:pt x="478972" y="5910943"/>
                </a:cubicBezTo>
                <a:lnTo>
                  <a:pt x="816429" y="5704114"/>
                </a:lnTo>
                <a:cubicBezTo>
                  <a:pt x="816429" y="5700486"/>
                  <a:pt x="814106" y="5696016"/>
                  <a:pt x="816429" y="5693229"/>
                </a:cubicBezTo>
                <a:cubicBezTo>
                  <a:pt x="861430" y="5639228"/>
                  <a:pt x="888300" y="5626342"/>
                  <a:pt x="947058" y="5584371"/>
                </a:cubicBezTo>
                <a:lnTo>
                  <a:pt x="1262743" y="5421086"/>
                </a:lnTo>
                <a:cubicBezTo>
                  <a:pt x="1262743" y="5212981"/>
                  <a:pt x="1261895" y="5406522"/>
                  <a:pt x="1328058" y="4844143"/>
                </a:cubicBezTo>
                <a:lnTo>
                  <a:pt x="1382486" y="4419600"/>
                </a:lnTo>
                <a:cubicBezTo>
                  <a:pt x="1382486" y="4350476"/>
                  <a:pt x="1383569" y="4397775"/>
                  <a:pt x="1371601" y="4278086"/>
                </a:cubicBezTo>
                <a:lnTo>
                  <a:pt x="1175658" y="3505200"/>
                </a:lnTo>
                <a:lnTo>
                  <a:pt x="925286" y="3113314"/>
                </a:lnTo>
                <a:lnTo>
                  <a:pt x="664029" y="2764971"/>
                </a:lnTo>
                <a:lnTo>
                  <a:pt x="533401" y="2231571"/>
                </a:lnTo>
                <a:lnTo>
                  <a:pt x="1524001" y="1491343"/>
                </a:lnTo>
                <a:lnTo>
                  <a:pt x="1719943" y="43543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B9923C7-91BF-5A49-BA13-34B7691D8B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847" y="2291397"/>
            <a:ext cx="4668566" cy="466856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16B5EA4-A17F-27D5-C1B2-B97D58A5BD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986" y="134941"/>
            <a:ext cx="1700838" cy="253169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EB23CC-3327-DFFD-5D6B-D4C0DF1E1A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0428" y="820809"/>
            <a:ext cx="3706689" cy="1457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AC6D74-ECCA-F4A4-28F5-EA9D0FB404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2897" y="1376645"/>
            <a:ext cx="8888738" cy="46150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767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42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|0.2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|0.2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|0.2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|0.2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|0.2|0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129</Words>
  <Application>Microsoft Office PowerPoint</Application>
  <PresentationFormat>Widescreen</PresentationFormat>
  <Paragraphs>16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#9Slide07 HoneyCream</vt:lpstr>
      <vt:lpstr>Cambria</vt:lpstr>
      <vt:lpstr>SVN-Newton</vt:lpstr>
      <vt:lpstr>SVN-Ready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Thao Tran</cp:lastModifiedBy>
  <cp:revision>22</cp:revision>
  <dcterms:created xsi:type="dcterms:W3CDTF">2024-02-18T01:28:16Z</dcterms:created>
  <dcterms:modified xsi:type="dcterms:W3CDTF">2024-12-13T13:21:04Z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2024-02-18T03:24:33Z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dcee707f-c927-450d-91d3-c27f2269060d</vt:lpwstr>
  </property>
  <property fmtid="{D5CDD505-2E9C-101B-9397-08002B2CF9AE}" pid="8" name="MSIP_Label_defa4170-0d19-0005-0004-bc88714345d2_ContentBits">
    <vt:lpwstr>0</vt:lpwstr>
  </property>
</Properties>
</file>