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media/media2.wav" ContentType="audio/x-wav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</p:sldMasterIdLst>
  <p:notesMasterIdLst>
    <p:notesMasterId r:id="rId28"/>
  </p:notesMasterIdLst>
  <p:sldIdLst>
    <p:sldId id="259" r:id="rId5"/>
    <p:sldId id="288" r:id="rId6"/>
    <p:sldId id="284" r:id="rId7"/>
    <p:sldId id="285" r:id="rId8"/>
    <p:sldId id="302" r:id="rId9"/>
    <p:sldId id="286" r:id="rId10"/>
    <p:sldId id="257" r:id="rId11"/>
    <p:sldId id="262" r:id="rId12"/>
    <p:sldId id="291" r:id="rId13"/>
    <p:sldId id="292" r:id="rId14"/>
    <p:sldId id="293" r:id="rId15"/>
    <p:sldId id="303" r:id="rId16"/>
    <p:sldId id="294" r:id="rId17"/>
    <p:sldId id="304" r:id="rId18"/>
    <p:sldId id="305" r:id="rId19"/>
    <p:sldId id="306" r:id="rId20"/>
    <p:sldId id="307" r:id="rId21"/>
    <p:sldId id="256" r:id="rId22"/>
    <p:sldId id="308" r:id="rId23"/>
    <p:sldId id="258" r:id="rId24"/>
    <p:sldId id="309" r:id="rId25"/>
    <p:sldId id="260" r:id="rId26"/>
    <p:sldId id="28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83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11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76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0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1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40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13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28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61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72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43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88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80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1.png"/><Relationship Id="rId10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26" Type="http://schemas.openxmlformats.org/officeDocument/2006/relationships/image" Target="../media/image77.png"/><Relationship Id="rId3" Type="http://schemas.openxmlformats.org/officeDocument/2006/relationships/audio" Target="../media/media2.wav"/><Relationship Id="rId21" Type="http://schemas.openxmlformats.org/officeDocument/2006/relationships/image" Target="../media/image73.png"/><Relationship Id="rId34" Type="http://schemas.openxmlformats.org/officeDocument/2006/relationships/image" Target="../media/image83.png"/><Relationship Id="rId7" Type="http://schemas.openxmlformats.org/officeDocument/2006/relationships/image" Target="../media/image46.png"/><Relationship Id="rId12" Type="http://schemas.openxmlformats.org/officeDocument/2006/relationships/image" Target="../media/image65.png"/><Relationship Id="rId17" Type="http://schemas.microsoft.com/office/2007/relationships/hdphoto" Target="../media/hdphoto2.wdp"/><Relationship Id="rId25" Type="http://schemas.openxmlformats.org/officeDocument/2006/relationships/image" Target="../media/image76.png"/><Relationship Id="rId33" Type="http://schemas.openxmlformats.org/officeDocument/2006/relationships/image" Target="../media/image82.png"/><Relationship Id="rId2" Type="http://schemas.microsoft.com/office/2007/relationships/media" Target="../media/media2.wav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29" Type="http://schemas.openxmlformats.org/officeDocument/2006/relationships/image" Target="../media/image80.png"/><Relationship Id="rId1" Type="http://schemas.openxmlformats.org/officeDocument/2006/relationships/tags" Target="../tags/tag19.xml"/><Relationship Id="rId6" Type="http://schemas.openxmlformats.org/officeDocument/2006/relationships/image" Target="../media/image45.png"/><Relationship Id="rId11" Type="http://schemas.openxmlformats.org/officeDocument/2006/relationships/image" Target="../media/image64.png"/><Relationship Id="rId24" Type="http://schemas.openxmlformats.org/officeDocument/2006/relationships/image" Target="../media/image75.png"/><Relationship Id="rId32" Type="http://schemas.openxmlformats.org/officeDocument/2006/relationships/image" Target="../media/image17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68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36" Type="http://schemas.openxmlformats.org/officeDocument/2006/relationships/image" Target="../media/image84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31" Type="http://schemas.openxmlformats.org/officeDocument/2006/relationships/image" Target="../media/image8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5.png"/><Relationship Id="rId14" Type="http://schemas.openxmlformats.org/officeDocument/2006/relationships/image" Target="../media/image67.png"/><Relationship Id="rId22" Type="http://schemas.microsoft.com/office/2007/relationships/hdphoto" Target="../media/hdphoto3.wdp"/><Relationship Id="rId27" Type="http://schemas.openxmlformats.org/officeDocument/2006/relationships/image" Target="../media/image78.png"/><Relationship Id="rId30" Type="http://schemas.microsoft.com/office/2007/relationships/hdphoto" Target="../media/hdphoto4.wdp"/><Relationship Id="rId35" Type="http://schemas.microsoft.com/office/2007/relationships/hdphoto" Target="../media/hdphoto5.wdp"/><Relationship Id="rId8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2.png"/><Relationship Id="rId18" Type="http://schemas.openxmlformats.org/officeDocument/2006/relationships/image" Target="../media/image79.png"/><Relationship Id="rId26" Type="http://schemas.openxmlformats.org/officeDocument/2006/relationships/slide" Target="slide22.xml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86.png"/><Relationship Id="rId7" Type="http://schemas.openxmlformats.org/officeDocument/2006/relationships/image" Target="../media/image63.png"/><Relationship Id="rId12" Type="http://schemas.openxmlformats.org/officeDocument/2006/relationships/image" Target="../media/image71.png"/><Relationship Id="rId17" Type="http://schemas.openxmlformats.org/officeDocument/2006/relationships/image" Target="../media/image77.png"/><Relationship Id="rId25" Type="http://schemas.openxmlformats.org/officeDocument/2006/relationships/image" Target="../media/image88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75.png"/><Relationship Id="rId20" Type="http://schemas.openxmlformats.org/officeDocument/2006/relationships/image" Target="../media/image84.png"/><Relationship Id="rId1" Type="http://schemas.openxmlformats.org/officeDocument/2006/relationships/tags" Target="../tags/tag20.xml"/><Relationship Id="rId6" Type="http://schemas.openxmlformats.org/officeDocument/2006/relationships/image" Target="../media/image53.png"/><Relationship Id="rId11" Type="http://schemas.microsoft.com/office/2007/relationships/hdphoto" Target="../media/hdphoto2.wdp"/><Relationship Id="rId24" Type="http://schemas.openxmlformats.org/officeDocument/2006/relationships/slide" Target="slide21.xml"/><Relationship Id="rId5" Type="http://schemas.openxmlformats.org/officeDocument/2006/relationships/slide" Target="slide8.xml"/><Relationship Id="rId15" Type="http://schemas.microsoft.com/office/2007/relationships/hdphoto" Target="../media/hdphoto3.wdp"/><Relationship Id="rId23" Type="http://schemas.openxmlformats.org/officeDocument/2006/relationships/image" Target="../media/image87.png"/><Relationship Id="rId28" Type="http://schemas.openxmlformats.org/officeDocument/2006/relationships/slide" Target="slide23.xml"/><Relationship Id="rId10" Type="http://schemas.openxmlformats.org/officeDocument/2006/relationships/image" Target="../media/image69.png"/><Relationship Id="rId19" Type="http://schemas.openxmlformats.org/officeDocument/2006/relationships/image" Target="../media/image81.gif"/><Relationship Id="rId4" Type="http://schemas.openxmlformats.org/officeDocument/2006/relationships/image" Target="../media/image85.jpg"/><Relationship Id="rId9" Type="http://schemas.openxmlformats.org/officeDocument/2006/relationships/image" Target="../media/image46.png"/><Relationship Id="rId14" Type="http://schemas.openxmlformats.org/officeDocument/2006/relationships/image" Target="../media/image73.png"/><Relationship Id="rId22" Type="http://schemas.openxmlformats.org/officeDocument/2006/relationships/slide" Target="slide20.xml"/><Relationship Id="rId27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8.wdp"/><Relationship Id="rId3" Type="http://schemas.openxmlformats.org/officeDocument/2006/relationships/notesSlide" Target="../notesSlides/notesSlide20.xml"/><Relationship Id="rId7" Type="http://schemas.microsoft.com/office/2007/relationships/hdphoto" Target="../media/hdphoto6.wdp"/><Relationship Id="rId12" Type="http://schemas.openxmlformats.org/officeDocument/2006/relationships/image" Target="../media/image92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1.xml"/><Relationship Id="rId6" Type="http://schemas.openxmlformats.org/officeDocument/2006/relationships/image" Target="../media/image90.png"/><Relationship Id="rId11" Type="http://schemas.openxmlformats.org/officeDocument/2006/relationships/image" Target="../media/image98.png"/><Relationship Id="rId5" Type="http://schemas.openxmlformats.org/officeDocument/2006/relationships/image" Target="../media/image85.jpg"/><Relationship Id="rId15" Type="http://schemas.openxmlformats.org/officeDocument/2006/relationships/image" Target="../media/image81.gif"/><Relationship Id="rId10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91.png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slide" Target="slide19.xml"/><Relationship Id="rId3" Type="http://schemas.openxmlformats.org/officeDocument/2006/relationships/notesSlide" Target="../notesSlides/notesSlide21.xml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2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5.jpg"/><Relationship Id="rId10" Type="http://schemas.openxmlformats.org/officeDocument/2006/relationships/image" Target="../media/image101.png"/><Relationship Id="rId4" Type="http://schemas.openxmlformats.org/officeDocument/2006/relationships/audio" Target="../media/audio1.wav"/><Relationship Id="rId9" Type="http://schemas.openxmlformats.org/officeDocument/2006/relationships/image" Target="../media/image91.png"/><Relationship Id="rId14" Type="http://schemas.openxmlformats.org/officeDocument/2006/relationships/image" Target="../media/image8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slide" Target="slide19.xml"/><Relationship Id="rId3" Type="http://schemas.openxmlformats.org/officeDocument/2006/relationships/notesSlide" Target="../notesSlides/notesSlide22.xml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3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85.jpg"/><Relationship Id="rId10" Type="http://schemas.openxmlformats.org/officeDocument/2006/relationships/image" Target="../media/image104.png"/><Relationship Id="rId4" Type="http://schemas.openxmlformats.org/officeDocument/2006/relationships/audio" Target="../media/audio1.wav"/><Relationship Id="rId9" Type="http://schemas.openxmlformats.org/officeDocument/2006/relationships/image" Target="../media/image91.png"/><Relationship Id="rId14" Type="http://schemas.openxmlformats.org/officeDocument/2006/relationships/image" Target="../media/image8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99.png"/><Relationship Id="rId5" Type="http://schemas.openxmlformats.org/officeDocument/2006/relationships/image" Target="../media/image97.png"/><Relationship Id="rId10" Type="http://schemas.openxmlformats.org/officeDocument/2006/relationships/image" Target="../media/image107.png"/><Relationship Id="rId4" Type="http://schemas.openxmlformats.org/officeDocument/2006/relationships/image" Target="../media/image95.jpg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notesSlide" Target="../notesSlides/notesSlide3.xml"/><Relationship Id="rId15" Type="http://schemas.openxmlformats.org/officeDocument/2006/relationships/slide" Target="slide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00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6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5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6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7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8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9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10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11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7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5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6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7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5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6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7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5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2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4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6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8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8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4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8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8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6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9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9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9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10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8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9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10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C2F463-525C-4031-BA3F-F04F718A3EA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oán- Tuần 28\\Toán- Tuần 2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ai 60.PhepCongPhanS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43F0F1-A83E-48F5-8C88-FA35FC0A5D8C}:2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4089E2-F767-4F3B-9166-71AD79C75510}:2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E09BB8-196A-4CC4-8528-2CC03DDCE31C}:29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6C798C-C708-48A1-BAA5-BBA42A46FB80}:30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9C1894-8A7B-46BE-A697-85A8AEBD8E9F}:2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8CDC5-7BC5-457D-AF01-805A1B95AA02}:3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8ABEC8-4C0D-4958-9E42-C274299B01A4}:3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EE7CDA-287D-49FF-A2DF-8AFE927EF869}:3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525CE8-6BC8-4AC8-83E7-B1AA69557ECB}:30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31156-375E-4D87-83C0-1D55E1105F0A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3C1442-ACF6-40C6-A450-4B39014BB97A}: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971058-CEF9-4C3F-B0A5-AEFD4163F455}:3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E07C57-3775-4EA5-BF5A-2FACB42FD38B}:25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D4CE3B-F5C9-456E-922E-5E0F2701030E}:30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55D2C1-A434-4DFE-BF4C-2512FDC846F9}:2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8985B9-019C-4E3D-A529-913F941AABDA}:28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D1E25-ABD8-4DFB-A926-2B3134A234E7}:2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177F02-C02E-4910-9B16-1228963C920E}: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941BBA-9E95-435F-873C-3466431CBB3C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ACF6CC-3211-4A92-B71F-CB7A6960FCBE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D8735D-941A-415A-9F48-732DBFEACD82}:2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02650E-5B0F-4AE9-ACB6-FC8F64B9ECB5}:2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A8729-2ABF-4C5A-ABCF-AE50CBD07DA6}:26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549</Words>
  <Application>Microsoft Office PowerPoint</Application>
  <PresentationFormat>Widescreen</PresentationFormat>
  <Paragraphs>108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HP001 4 hàng</vt:lpstr>
      <vt:lpstr>SVN-SAF</vt:lpstr>
      <vt:lpstr>Times New Roman</vt:lpstr>
      <vt:lpstr>字魂59号-创粗黑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Bai 60.PhepCongPhanSo</dc:title>
  <dc:creator>Thao Tran</dc:creator>
  <cp:lastModifiedBy>2001hongha2001@gmail.com</cp:lastModifiedBy>
  <cp:revision>43</cp:revision>
  <dcterms:created xsi:type="dcterms:W3CDTF">2023-12-25T04:22:36Z</dcterms:created>
  <dcterms:modified xsi:type="dcterms:W3CDTF">2025-03-28T14:22:22Z</dcterms:modified>
</cp:coreProperties>
</file>