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23"/>
  </p:notesMasterIdLst>
  <p:sldIdLst>
    <p:sldId id="402" r:id="rId4"/>
    <p:sldId id="266" r:id="rId5"/>
    <p:sldId id="256" r:id="rId6"/>
    <p:sldId id="260" r:id="rId7"/>
    <p:sldId id="261" r:id="rId8"/>
    <p:sldId id="259" r:id="rId9"/>
    <p:sldId id="262" r:id="rId10"/>
    <p:sldId id="311" r:id="rId11"/>
    <p:sldId id="404" r:id="rId12"/>
    <p:sldId id="331" r:id="rId13"/>
    <p:sldId id="422" r:id="rId14"/>
    <p:sldId id="423" r:id="rId15"/>
    <p:sldId id="424" r:id="rId16"/>
    <p:sldId id="425" r:id="rId17"/>
    <p:sldId id="426" r:id="rId18"/>
    <p:sldId id="427" r:id="rId19"/>
    <p:sldId id="339" r:id="rId20"/>
    <p:sldId id="329" r:id="rId21"/>
    <p:sldId id="441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82" d="100"/>
          <a:sy n="82" d="100"/>
        </p:scale>
        <p:origin x="72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A2BA-2AD3-41C3-92E1-C44533DD6ED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90CA2-FF3B-4BFB-82DA-C525AB47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2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742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663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822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943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45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12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3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CÂU HỎI, TRẢ LỜI XONG QUAY LẠI RỒI BẤM VÀO HŨ MẬT ĐỂ MẬT ONG ĐẦY LÊN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73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6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61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6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9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00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6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7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03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3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0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8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00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7F36E-A47A-4D45-8559-5E0803DB9047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3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7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4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7F36E-A47A-4D45-8559-5E0803DB9047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7F36E-A47A-4D45-8559-5E0803DB9047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7F36E-A47A-4D45-8559-5E0803DB9047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7F36E-A47A-4D45-8559-5E0803DB9047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8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7F36E-A47A-4D45-8559-5E0803DB9047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6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7F36E-A47A-4D45-8559-5E0803DB9047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9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642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7F36E-A47A-4D45-8559-5E0803DB9047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7F36E-A47A-4D45-8559-5E0803DB9047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7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97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379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123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819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9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70" r:id="rId6"/>
    <p:sldLayoutId id="2147483671" r:id="rId7"/>
    <p:sldLayoutId id="2147483672" r:id="rId8"/>
    <p:sldLayoutId id="214748367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4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05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0.xml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8.gif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11.png"/><Relationship Id="rId18" Type="http://schemas.openxmlformats.org/officeDocument/2006/relationships/image" Target="../media/image21.png"/><Relationship Id="rId26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21" Type="http://schemas.openxmlformats.org/officeDocument/2006/relationships/slide" Target="slide4.xml"/><Relationship Id="rId7" Type="http://schemas.openxmlformats.org/officeDocument/2006/relationships/image" Target="../media/image7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29" Type="http://schemas.openxmlformats.org/officeDocument/2006/relationships/image" Target="../media/image25.gif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24" Type="http://schemas.openxmlformats.org/officeDocument/2006/relationships/slide" Target="slide7.xml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23" Type="http://schemas.openxmlformats.org/officeDocument/2006/relationships/slide" Target="slide6.xml"/><Relationship Id="rId28" Type="http://schemas.openxmlformats.org/officeDocument/2006/relationships/image" Target="../media/image24.gif"/><Relationship Id="rId10" Type="http://schemas.openxmlformats.org/officeDocument/2006/relationships/image" Target="../media/image9.png"/><Relationship Id="rId19" Type="http://schemas.openxmlformats.org/officeDocument/2006/relationships/image" Target="../media/image22.png"/><Relationship Id="rId31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slide" Target="slide5.xml"/><Relationship Id="rId27" Type="http://schemas.openxmlformats.org/officeDocument/2006/relationships/image" Target="../media/image18.gif"/><Relationship Id="rId30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slide" Target="slide3.xml"/><Relationship Id="rId5" Type="http://schemas.openxmlformats.org/officeDocument/2006/relationships/image" Target="../media/image7.jpeg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slide" Target="slide3.xml"/><Relationship Id="rId5" Type="http://schemas.openxmlformats.org/officeDocument/2006/relationships/image" Target="../media/image7.jpe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6" Type="http://schemas.openxmlformats.org/officeDocument/2006/relationships/slide" Target="slide3.xml"/><Relationship Id="rId5" Type="http://schemas.openxmlformats.org/officeDocument/2006/relationships/image" Target="../media/image7.jpeg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6" Type="http://schemas.openxmlformats.org/officeDocument/2006/relationships/slide" Target="slide3.xml"/><Relationship Id="rId5" Type="http://schemas.openxmlformats.org/officeDocument/2006/relationships/image" Target="../media/image7.jpeg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78C07-4B87-D4BD-E822-CE4335C67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781" y="2017660"/>
            <a:ext cx="7486537" cy="267027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lang="zh-CN" altLang="en-US" sz="28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A82C6-91FF-EDE7-84BB-937183EF3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938337"/>
            <a:ext cx="10136255" cy="21669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40312-1637-42E3-40FD-65880AD512BD}"/>
              </a:ext>
            </a:extLst>
          </p:cNvPr>
          <p:cNvSpPr/>
          <p:nvPr/>
        </p:nvSpPr>
        <p:spPr>
          <a:xfrm>
            <a:off x="2695575" y="31432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6F7654-1879-8B7C-1AFB-65434E20264A}"/>
              </a:ext>
            </a:extLst>
          </p:cNvPr>
          <p:cNvSpPr/>
          <p:nvPr/>
        </p:nvSpPr>
        <p:spPr>
          <a:xfrm>
            <a:off x="3857625" y="23431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4DEAA0-2A2E-08BE-EA31-30369154EFB2}"/>
              </a:ext>
            </a:extLst>
          </p:cNvPr>
          <p:cNvSpPr/>
          <p:nvPr/>
        </p:nvSpPr>
        <p:spPr>
          <a:xfrm>
            <a:off x="7915275" y="313372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1791CA-6E93-0F81-8F0E-CDBCC7366B0D}"/>
              </a:ext>
            </a:extLst>
          </p:cNvPr>
          <p:cNvSpPr/>
          <p:nvPr/>
        </p:nvSpPr>
        <p:spPr>
          <a:xfrm>
            <a:off x="9134475" y="235267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A7D019-AC24-FD8C-F175-3121BC5ACB5B}"/>
              </a:ext>
            </a:extLst>
          </p:cNvPr>
          <p:cNvSpPr/>
          <p:nvPr/>
        </p:nvSpPr>
        <p:spPr>
          <a:xfrm>
            <a:off x="10296525" y="3095625"/>
            <a:ext cx="8001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60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 animBg="1"/>
      <p:bldP spid="7" grpId="0" animBg="1"/>
      <p:bldP spid="9" grpId="0" animBg="1"/>
      <p:bldP spid="10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Rút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gọn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blipFill>
                <a:blip r:embed="rId4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/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blipFill>
                <a:blip r:embed="rId5"/>
                <a:stretch>
                  <a:fillRect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/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/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92384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/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Đã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tô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màu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sao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blipFill>
                <a:blip r:embed="rId5"/>
                <a:stretch>
                  <a:fillRect l="-1756" r="-76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048A949-111A-DF55-3314-D7CC44348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037" y="2662237"/>
            <a:ext cx="8205788" cy="33439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09A31E-7848-A18F-C7CB-5306ECBC5721}"/>
              </a:ext>
            </a:extLst>
          </p:cNvPr>
          <p:cNvSpPr/>
          <p:nvPr/>
        </p:nvSpPr>
        <p:spPr>
          <a:xfrm>
            <a:off x="6524625" y="2238374"/>
            <a:ext cx="3848100" cy="21240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9195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bằng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blipFill>
                <a:blip r:embed="rId5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/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blipFill>
                <a:blip r:embed="rId6"/>
                <a:stretch>
                  <a:fillRect l="-1532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/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blipFill>
                <a:blip r:embed="rId7"/>
                <a:stretch>
                  <a:fillRect l="-1570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/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blipFill>
                <a:blip r:embed="rId8"/>
                <a:stretch>
                  <a:fillRect l="-15326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/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blipFill>
                <a:blip r:embed="rId9"/>
                <a:stretch>
                  <a:fillRect l="-15326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/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ó:</m:t>
                    </m:r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blipFill>
                <a:blip r:embed="rId10"/>
                <a:stretch>
                  <a:fillRect l="-4201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2194B48-CC1A-506C-B919-DBFE48A9870F}"/>
              </a:ext>
            </a:extLst>
          </p:cNvPr>
          <p:cNvSpPr/>
          <p:nvPr/>
        </p:nvSpPr>
        <p:spPr>
          <a:xfrm>
            <a:off x="5962650" y="2114549"/>
            <a:ext cx="657225" cy="5715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0313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4" grpId="0"/>
      <p:bldP spid="6" grpId="0"/>
      <p:bldP spid="7" grpId="0"/>
      <p:bldP spid="8" grpId="0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12781" y="706990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/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blipFill>
                <a:blip r:embed="rId4"/>
                <a:stretch>
                  <a:fillRect l="-5698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/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8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9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16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blipFill>
                <a:blip r:embed="rId5"/>
                <a:stretch>
                  <a:fillRect l="-5698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/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/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blipFill>
                <a:blip r:embed="rId7"/>
                <a:stretch>
                  <a:fillRect r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/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blipFill>
                <a:blip r:embed="rId8"/>
                <a:stretch>
                  <a:fillRect r="-6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/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1243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2675832" y="788326"/>
            <a:ext cx="22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B8543-FA6F-DA4C-DB2B-782335B8C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2" y="661987"/>
            <a:ext cx="1838325" cy="790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351A7-687A-EB89-665F-48C053F8077B}"/>
              </a:ext>
            </a:extLst>
          </p:cNvPr>
          <p:cNvSpPr txBox="1"/>
          <p:nvPr/>
        </p:nvSpPr>
        <p:spPr>
          <a:xfrm>
            <a:off x="789881" y="1731301"/>
            <a:ext cx="10782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 theo nhóm.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chơi bắt đầu từ ô XUẤT PHÁT. Khi đến lượt, người chơi gieo xúc xắc. Đếm số chấm ở mặt trên xúc xắc rồi di chuyển số ô bằng số chấm đó. Nêu phân số chỉ phần đã tô màu của hình tại ô đi đến rồi hái một bông hoa ghi phân số bằng phân số đó.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 chơi kết thúc khi hái được tất cả 5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D90C5-B172-A2AE-E9FC-35C61EC04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362" y="642937"/>
            <a:ext cx="1590675" cy="1552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2572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181C34-08E8-64FE-8BB0-34740CA91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0" y="485775"/>
            <a:ext cx="5905500" cy="5848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445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2680083" y="272671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sz="11733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sz="11733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783" y="250292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1429296" y="1219366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1429296" y="143911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1429296" y="16319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1429296" y="182480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1429296" y="2017652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1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8183" y="640953"/>
            <a:ext cx="843364" cy="11568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9971" y="640196"/>
            <a:ext cx="841321" cy="115834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9716" y="640196"/>
            <a:ext cx="841321" cy="1158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9461" y="640196"/>
            <a:ext cx="841321" cy="11583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9205" y="640196"/>
            <a:ext cx="841321" cy="1158340"/>
          </a:xfrm>
          <a:prstGeom prst="rect">
            <a:avLst/>
          </a:prstGeom>
        </p:spPr>
      </p:pic>
      <p:pic>
        <p:nvPicPr>
          <p:cNvPr id="1028" name="Picture 4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16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73" y="-347871"/>
            <a:ext cx="3564206" cy="38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57234-1542-4E9A-99E1-F6F9B7CFA6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08183" y="1417143"/>
            <a:ext cx="6053853" cy="1201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806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5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21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1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2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3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4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8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AA47707E-3392-32CA-7E18-5AC3ECD21E34}"/>
              </a:ext>
            </a:extLst>
          </p:cNvPr>
          <p:cNvSpPr/>
          <p:nvPr/>
        </p:nvSpPr>
        <p:spPr>
          <a:xfrm>
            <a:off x="255181" y="138223"/>
            <a:ext cx="1148317" cy="446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942B7-F955-2256-3EA7-78F2423EC6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ADB3293A-22D4-2F7B-32C4-0CEA71E38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6EB46A-F78A-DBFA-4D46-2928AD0BB8D9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7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blipFill>
                <a:blip r:embed="rId8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F2439B5-794B-02A1-2B7C-D439C1C2E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47A9B-66E4-87A5-E264-AFBDEF0C5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BBC6ED3C-1936-CFBF-2451-E0F7C7053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E8B895-4937-1F5C-EDD1-75A1E85F80F7}"/>
              </a:ext>
            </a:extLst>
          </p:cNvPr>
          <p:cNvSpPr/>
          <p:nvPr/>
        </p:nvSpPr>
        <p:spPr>
          <a:xfrm>
            <a:off x="854552" y="235975"/>
            <a:ext cx="10500851" cy="2335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F8CCC-5297-69B0-1C88-6888F52CEC85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Muốn so sánh hai phân số khác mẫu số ta làm như thế nào?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16BE42-4C56-2697-B093-D0064609DFA9}"/>
              </a:ext>
            </a:extLst>
          </p:cNvPr>
          <p:cNvSpPr/>
          <p:nvPr/>
        </p:nvSpPr>
        <p:spPr>
          <a:xfrm>
            <a:off x="1390650" y="4108095"/>
            <a:ext cx="9964753" cy="161643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960170B-6883-F25E-05FC-DED82F8F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8ECB9-8972-8AD9-64A7-D93855B1A3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E66F5AA0-1C23-DBE6-4F84-E30F49568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D0E8FC-4E5A-2A99-A8B3-75BD081203BE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blipFill>
                <a:blip r:embed="rId8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3F15A52-7661-4E8F-1D69-D4321B25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2C329-0EFC-57AA-E733-BB4E0D2FC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B5F01ED4-05E3-BBEA-7369-7E529CB56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52E8F3-06B5-B1BD-4E7B-A4401B1501C2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blipFill>
                <a:blip r:embed="rId8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Káº¿t quáº£ hÃ¬nh áº£nh cho right wrong tick icon">
            <a:extLst>
              <a:ext uri="{FF2B5EF4-FFF2-40B4-BE49-F238E27FC236}">
                <a16:creationId xmlns:a16="http://schemas.microsoft.com/office/drawing/2014/main" id="{73DBEB92-F639-16AB-D1FA-69F4735CD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63352" y="5196158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127221" y="1071635"/>
            <a:ext cx="25923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8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endParaRPr lang="en-US" sz="8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C9EE1-B4B2-6D1C-3EBF-B5AE16B4BC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0538" y="2245886"/>
            <a:ext cx="7733846" cy="2573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53" y="397899"/>
            <a:ext cx="2059309" cy="294363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027587" y="1296939"/>
            <a:ext cx="4550296" cy="3900380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>
              <a:solidFill>
                <a:srgbClr val="72B5CA"/>
              </a:solidFill>
              <a:latin typeface="Arial"/>
              <a:sym typeface="Arial"/>
            </a:endParaRPr>
          </a:p>
        </p:txBody>
      </p:sp>
      <p:pic>
        <p:nvPicPr>
          <p:cNvPr id="56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5" y="4144443"/>
            <a:ext cx="4912975" cy="27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0" y="3170625"/>
            <a:ext cx="6041624" cy="64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8A09C4-E9E9-2792-7ACA-AC54CFA06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384" y="1959591"/>
            <a:ext cx="4828450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41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133AA50-FE8C-46F1-A9E3-8C2F7AB00B7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)*{62A87B66-7C05-4A14-A1BC-2283CF161C81}&quot;,&quot;C:\\Users\\lekha\\Downloads\\Toán- Tuần 28\\Toán- Tuần 2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 Bai_59.LuyenTapChu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DF17B7-2D2A-4DF9-B7EC-D254EEADE697}:4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F75C18-9E2F-4D35-A09A-626E6B68E578}:3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2BBB5B-9BA7-4CFE-8940-FB4B50EBAB55}:4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E972CA-7DD0-437A-9CDE-F696182062B9}:42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5FDF19-AA34-4186-A095-EAC3F1E04ABE}:4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0F5BB2-FB62-4E62-8D84-3C58CF257683}:4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270507-3C77-42F7-BCED-EF21A13E01F3}:4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C7ADA4-8DB7-49C9-882E-A7B154AAC882}:42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B21451-90C5-4A93-97C0-D2FF85E26569}:33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D1B29A-3EA3-4AD8-82FE-0BA5ADC88208}:3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2CC307-5C89-4602-A4CC-E7A8D3B1BB2C}:40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19BFFF-C528-4FB4-A7B5-3168B846C005}:44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FA041B-9817-41D9-B454-7D200165F257}: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24B752-D037-42D4-A54E-FF199F56287C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CF2E04-06C3-4AB5-A752-AF2EDDB4AAC0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779233-8CDE-4E2F-99D6-471DE6F30B1A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06DEFC-8A2C-4DFC-B825-B1D00436A290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4BBE8D-1C47-4EFF-9C33-90FBC3480FFD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F0295C-5B79-452A-B5BE-D8025C05E3FB}:311"/>
</p:tagLst>
</file>

<file path=ppt/theme/theme1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498</Words>
  <Application>Microsoft Office PowerPoint</Application>
  <PresentationFormat>Widescreen</PresentationFormat>
  <Paragraphs>77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#9Slide04 SFU Fenice</vt:lpstr>
      <vt:lpstr>.VnBlack</vt:lpstr>
      <vt:lpstr>Arial</vt:lpstr>
      <vt:lpstr>Bahiana</vt:lpstr>
      <vt:lpstr>Calibri</vt:lpstr>
      <vt:lpstr>Cambria</vt:lpstr>
      <vt:lpstr>Cambria Math</vt:lpstr>
      <vt:lpstr>DFPOP1-W9</vt:lpstr>
      <vt:lpstr>Didact Gothic</vt:lpstr>
      <vt:lpstr>iCiel Cadena</vt:lpstr>
      <vt:lpstr>Times New Roman</vt:lpstr>
      <vt:lpstr>UTM Cookies</vt:lpstr>
      <vt:lpstr>UTM Staccato </vt:lpstr>
      <vt:lpstr>Math Mystery Escape Room by Slidesgo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 Bai_59.LuyenTapChung</dc:title>
  <dc:creator>Thao Tran</dc:creator>
  <cp:lastModifiedBy>2001hongha2001@gmail.com</cp:lastModifiedBy>
  <cp:revision>32</cp:revision>
  <dcterms:created xsi:type="dcterms:W3CDTF">2023-12-21T02:04:43Z</dcterms:created>
  <dcterms:modified xsi:type="dcterms:W3CDTF">2025-03-28T14:19:55Z</dcterms:modified>
</cp:coreProperties>
</file>