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73" r:id="rId2"/>
    <p:sldId id="267" r:id="rId3"/>
    <p:sldId id="1180" r:id="rId4"/>
    <p:sldId id="375" r:id="rId5"/>
    <p:sldId id="268" r:id="rId6"/>
    <p:sldId id="1181" r:id="rId7"/>
    <p:sldId id="365" r:id="rId8"/>
    <p:sldId id="1190" r:id="rId9"/>
    <p:sldId id="1184" r:id="rId10"/>
    <p:sldId id="1191" r:id="rId11"/>
    <p:sldId id="1188" r:id="rId12"/>
    <p:sldId id="1187" r:id="rId13"/>
    <p:sldId id="1192" r:id="rId14"/>
    <p:sldId id="1193" r:id="rId15"/>
    <p:sldId id="118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26A9-D399-404C-93D4-A822170C41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C4EE-B677-4F18-85D3-67033CA1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89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70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00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1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6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2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0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C4EE-B677-4F18-85D3-67033CA1E7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2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78" indent="0">
              <a:buNone/>
              <a:defRPr sz="3799"/>
            </a:lvl2pPr>
            <a:lvl3pPr marL="1218956" indent="0">
              <a:buNone/>
              <a:defRPr sz="3199"/>
            </a:lvl3pPr>
            <a:lvl4pPr marL="1828434" indent="0">
              <a:buNone/>
              <a:defRPr sz="2699"/>
            </a:lvl4pPr>
            <a:lvl5pPr marL="2437912" indent="0">
              <a:buNone/>
              <a:defRPr sz="2699"/>
            </a:lvl5pPr>
            <a:lvl6pPr marL="3047390" indent="0">
              <a:buNone/>
              <a:defRPr sz="2699"/>
            </a:lvl6pPr>
            <a:lvl7pPr marL="3656868" indent="0">
              <a:buNone/>
              <a:defRPr sz="2699"/>
            </a:lvl7pPr>
            <a:lvl8pPr marL="4266347" indent="0">
              <a:buNone/>
              <a:defRPr sz="2699"/>
            </a:lvl8pPr>
            <a:lvl9pPr marL="4875825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8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2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2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71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1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5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7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1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0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4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3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74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9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11" Type="http://schemas.openxmlformats.org/officeDocument/2006/relationships/image" Target="../media/image54.png"/><Relationship Id="rId5" Type="http://schemas.openxmlformats.org/officeDocument/2006/relationships/image" Target="../media/image19.png"/><Relationship Id="rId10" Type="http://schemas.openxmlformats.org/officeDocument/2006/relationships/image" Target="../media/image53.png"/><Relationship Id="rId4" Type="http://schemas.openxmlformats.org/officeDocument/2006/relationships/image" Target="../media/image18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13" y="4065913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61A2E0B-784F-4D8B-8058-55E88EE2B2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FA3892-E653-4948-9402-9E615FE0FC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3750" y="0"/>
            <a:ext cx="3275325" cy="18049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0AAD09-E7DF-92BA-AFCD-C6E13DDE56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9887" y="1362789"/>
            <a:ext cx="3993226" cy="1103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E173B-3174-5230-877D-D435B58C54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9617" y="2103798"/>
            <a:ext cx="9455716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531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C0113A-50FA-6394-62E2-EDDEE1855439}"/>
              </a:ext>
            </a:extLst>
          </p:cNvPr>
          <p:cNvGrpSpPr/>
          <p:nvPr/>
        </p:nvGrpSpPr>
        <p:grpSpPr>
          <a:xfrm>
            <a:off x="990600" y="1352550"/>
            <a:ext cx="4314825" cy="1074956"/>
            <a:chOff x="990600" y="1352550"/>
            <a:chExt cx="4314825" cy="10749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A83BD1-05ED-3E5D-9ACE-1FFAD72A64C7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0F411F-2FD4-F49D-551C-2179979D9FAE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B0C9BD-47BC-EF83-422F-C500C1FB660E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205F75-79E2-9ED9-0CE4-2E00C50BE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3409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AA50B0-8D1B-0F27-19EF-DD9F8402A96B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50219E-DDC0-7D64-9B5B-1B50FA81D622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832EDA6-8407-24D8-00F4-FF1B62D26635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C0A50B-6AC8-5787-B42F-7D25183EC067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ACADE6-4384-C216-34E2-59AA87D22926}"/>
                </a:ext>
              </a:extLst>
            </p:cNvPr>
            <p:cNvSpPr txBox="1"/>
            <p:nvPr/>
          </p:nvSpPr>
          <p:spPr>
            <a:xfrm>
              <a:off x="2286000" y="17621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AFA54F-9D13-B3DE-AE7A-76D61DCCC7AA}"/>
                </a:ext>
              </a:extLst>
            </p:cNvPr>
            <p:cNvSpPr txBox="1"/>
            <p:nvPr/>
          </p:nvSpPr>
          <p:spPr>
            <a:xfrm>
              <a:off x="4895850" y="17430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/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AC; BC =         AC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blipFill>
                <a:blip r:embed="rId5"/>
                <a:stretch>
                  <a:fillRect l="-3876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C8FC8936-12EB-D5D3-8165-68FE6A48D46C}"/>
              </a:ext>
            </a:extLst>
          </p:cNvPr>
          <p:cNvGrpSpPr/>
          <p:nvPr/>
        </p:nvGrpSpPr>
        <p:grpSpPr>
          <a:xfrm>
            <a:off x="1000125" y="3743325"/>
            <a:ext cx="5067300" cy="1074956"/>
            <a:chOff x="990600" y="1352550"/>
            <a:chExt cx="5067300" cy="1074956"/>
          </a:xfrm>
        </p:grpSpPr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530C9C08-26E5-E4D1-9DAC-BDB5D6E32330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</a:t>
              </a:r>
            </a:p>
          </p:txBody>
        </p:sp>
        <p:cxnSp>
          <p:nvCxnSpPr>
            <p:cNvPr id="4099" name="Straight Connector 4098">
              <a:extLst>
                <a:ext uri="{FF2B5EF4-FFF2-40B4-BE49-F238E27FC236}">
                  <a16:creationId xmlns:a16="http://schemas.microsoft.com/office/drawing/2014/main" id="{93B4DF67-299F-B639-6ED6-D5991FD5E0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0" name="Straight Connector 4099">
              <a:extLst>
                <a:ext uri="{FF2B5EF4-FFF2-40B4-BE49-F238E27FC236}">
                  <a16:creationId xmlns:a16="http://schemas.microsoft.com/office/drawing/2014/main" id="{F7E994D9-A4D4-D6AA-B1CF-53B880B83DFA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Straight Connector 4100">
              <a:extLst>
                <a:ext uri="{FF2B5EF4-FFF2-40B4-BE49-F238E27FC236}">
                  <a16:creationId xmlns:a16="http://schemas.microsoft.com/office/drawing/2014/main" id="{A32A1677-55D8-26FE-8EBE-DE79D5718CD4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4171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2" name="Straight Connector 4101">
              <a:extLst>
                <a:ext uri="{FF2B5EF4-FFF2-40B4-BE49-F238E27FC236}">
                  <a16:creationId xmlns:a16="http://schemas.microsoft.com/office/drawing/2014/main" id="{EA9AB42C-3280-C50D-65A7-BA50A2893CEC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>
              <a:extLst>
                <a:ext uri="{FF2B5EF4-FFF2-40B4-BE49-F238E27FC236}">
                  <a16:creationId xmlns:a16="http://schemas.microsoft.com/office/drawing/2014/main" id="{A5809A17-022C-FF4A-6157-FEE6CCFD6F21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BE771CEB-72D5-925A-569F-29BFEE64A494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5" name="TextBox 4104">
              <a:extLst>
                <a:ext uri="{FF2B5EF4-FFF2-40B4-BE49-F238E27FC236}">
                  <a16:creationId xmlns:a16="http://schemas.microsoft.com/office/drawing/2014/main" id="{BB90216F-BC78-8239-8DA1-207C6DD2FAEF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H</a:t>
              </a:r>
            </a:p>
          </p:txBody>
        </p:sp>
        <p:sp>
          <p:nvSpPr>
            <p:cNvPr id="4106" name="TextBox 4105">
              <a:extLst>
                <a:ext uri="{FF2B5EF4-FFF2-40B4-BE49-F238E27FC236}">
                  <a16:creationId xmlns:a16="http://schemas.microsoft.com/office/drawing/2014/main" id="{5DA91FEB-DFA8-30B0-5E54-11AA17549D65}"/>
                </a:ext>
              </a:extLst>
            </p:cNvPr>
            <p:cNvSpPr txBox="1"/>
            <p:nvPr/>
          </p:nvSpPr>
          <p:spPr>
            <a:xfrm>
              <a:off x="3209925" y="1752600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I</a:t>
              </a:r>
            </a:p>
          </p:txBody>
        </p:sp>
        <p:sp>
          <p:nvSpPr>
            <p:cNvPr id="4107" name="TextBox 4106">
              <a:extLst>
                <a:ext uri="{FF2B5EF4-FFF2-40B4-BE49-F238E27FC236}">
                  <a16:creationId xmlns:a16="http://schemas.microsoft.com/office/drawing/2014/main" id="{722C9587-2758-BC92-73BE-3D4B821F7197}"/>
                </a:ext>
              </a:extLst>
            </p:cNvPr>
            <p:cNvSpPr txBox="1"/>
            <p:nvPr/>
          </p:nvSpPr>
          <p:spPr>
            <a:xfrm>
              <a:off x="5648325" y="16859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K</a:t>
              </a:r>
            </a:p>
          </p:txBody>
        </p:sp>
        <p:cxnSp>
          <p:nvCxnSpPr>
            <p:cNvPr id="4110" name="Straight Connector 4109">
              <a:extLst>
                <a:ext uri="{FF2B5EF4-FFF2-40B4-BE49-F238E27FC236}">
                  <a16:creationId xmlns:a16="http://schemas.microsoft.com/office/drawing/2014/main" id="{A4DA07F6-3C94-48D9-BD25-03DA24F32CA4}"/>
                </a:ext>
              </a:extLst>
            </p:cNvPr>
            <p:cNvCxnSpPr>
              <a:cxnSpLocks/>
            </p:cNvCxnSpPr>
            <p:nvPr/>
          </p:nvCxnSpPr>
          <p:spPr>
            <a:xfrm>
              <a:off x="5848350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/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HI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HK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IK =         HK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blipFill>
                <a:blip r:embed="rId6"/>
                <a:stretch>
                  <a:fillRect l="-2852" t="-1698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2" name="Rectangle: Rounded Corners 4111">
            <a:extLst>
              <a:ext uri="{FF2B5EF4-FFF2-40B4-BE49-F238E27FC236}">
                <a16:creationId xmlns:a16="http://schemas.microsoft.com/office/drawing/2014/main" id="{DE008A75-F6F7-C7E3-B4F8-7796260ADDBF}"/>
              </a:ext>
            </a:extLst>
          </p:cNvPr>
          <p:cNvSpPr/>
          <p:nvPr/>
        </p:nvSpPr>
        <p:spPr>
          <a:xfrm>
            <a:off x="4524375" y="2628900"/>
            <a:ext cx="67627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3" name="Rectangle: Rounded Corners 4112">
            <a:extLst>
              <a:ext uri="{FF2B5EF4-FFF2-40B4-BE49-F238E27FC236}">
                <a16:creationId xmlns:a16="http://schemas.microsoft.com/office/drawing/2014/main" id="{59B5AC6D-7798-6CF1-C513-E36716A96C04}"/>
              </a:ext>
            </a:extLst>
          </p:cNvPr>
          <p:cNvSpPr/>
          <p:nvPr/>
        </p:nvSpPr>
        <p:spPr>
          <a:xfrm>
            <a:off x="2228850" y="4848225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4" name="Rectangle: Rounded Corners 4113">
            <a:extLst>
              <a:ext uri="{FF2B5EF4-FFF2-40B4-BE49-F238E27FC236}">
                <a16:creationId xmlns:a16="http://schemas.microsoft.com/office/drawing/2014/main" id="{2372EDD6-201A-D25B-DC94-ADD855894E8E}"/>
              </a:ext>
            </a:extLst>
          </p:cNvPr>
          <p:cNvSpPr/>
          <p:nvPr/>
        </p:nvSpPr>
        <p:spPr>
          <a:xfrm>
            <a:off x="4629150" y="4876800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/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/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/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25263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31" grpId="0"/>
      <p:bldP spid="4111" grpId="0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ngựa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vằn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BC9B5-CBB1-4D50-B287-D43FD12BA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667" l="10000" r="90000">
                        <a14:foregroundMark x1="76071" y1="11111" x2="78571" y2="13889"/>
                        <a14:foregroundMark x1="50714" y1="88639" x2="50714" y2="91111"/>
                        <a14:foregroundMark x1="60263" y1="87897" x2="60357" y2="88333"/>
                        <a14:foregroundMark x1="56871" y1="76111" x2="56843" y2="77024"/>
                        <a14:foregroundMark x1="56990" y1="72222" x2="56922" y2="74444"/>
                        <a14:foregroundMark x1="57143" y1="67222" x2="56990" y2="72222"/>
                        <a14:foregroundMark x1="51071" y1="76111" x2="50714" y2="77222"/>
                        <a14:foregroundMark x1="52143" y1="72778" x2="51607" y2="74444"/>
                        <a14:foregroundMark x1="27013" y1="76667" x2="28171" y2="78997"/>
                        <a14:foregroundMark x1="25357" y1="73333" x2="27013" y2="76667"/>
                        <a14:foregroundMark x1="22419" y1="90750" x2="22500" y2="91667"/>
                        <a14:foregroundMark x1="21269" y1="77778" x2="21528" y2="80704"/>
                        <a14:foregroundMark x1="21170" y1="76667" x2="21269" y2="77778"/>
                        <a14:foregroundMark x1="21071" y1="75556" x2="21170" y2="76667"/>
                        <a14:foregroundMark x1="30239" y1="88741" x2="30714" y2="88889"/>
                        <a14:foregroundMark x1="31786" y1="91111" x2="31786" y2="91111"/>
                        <a14:foregroundMark x1="26071" y1="59444" x2="27500" y2="66111"/>
                        <a14:foregroundMark x1="30714" y1="53889" x2="30357" y2="65000"/>
                        <a14:backgroundMark x1="26429" y1="79444" x2="27500" y2="89444"/>
                        <a14:backgroundMark x1="23571" y1="53333" x2="23571" y2="53333"/>
                        <a14:backgroundMark x1="26786" y1="76667" x2="26786" y2="76667"/>
                        <a14:backgroundMark x1="20357" y1="77778" x2="20357" y2="77778"/>
                        <a14:backgroundMark x1="54286" y1="77222" x2="54643" y2="88333"/>
                        <a14:backgroundMark x1="55357" y1="74444" x2="55357" y2="76111"/>
                        <a14:backgroundMark x1="57500" y1="72222" x2="57500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6199" y="4264634"/>
            <a:ext cx="4239601" cy="2725458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84A52A0-AF2B-75A2-9F88-0BEE471CDC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131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85721" y="228600"/>
            <a:ext cx="942979" cy="942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/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 2 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12.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blipFill>
                <a:blip r:embed="rId8"/>
                <a:stretch>
                  <a:fillRect l="-1773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/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blipFill>
                <a:blip r:embed="rId9"/>
                <a:stretch>
                  <a:fillRect l="-13314" r="-325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/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/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blipFill>
                <a:blip r:embed="rId11"/>
                <a:stretch>
                  <a:fillRect l="-296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53848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</a:rPr>
              <a:t>Cuối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cùng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giúp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giải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bài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tập</a:t>
            </a:r>
            <a:r>
              <a:rPr lang="en-US" sz="4800" b="1" dirty="0">
                <a:solidFill>
                  <a:prstClr val="black"/>
                </a:solidFill>
              </a:rPr>
              <a:t> 5 </a:t>
            </a:r>
            <a:r>
              <a:rPr lang="en-US" sz="4800" b="1" dirty="0" err="1">
                <a:solidFill>
                  <a:prstClr val="black"/>
                </a:solidFill>
              </a:rPr>
              <a:t>để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đến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thăm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nhà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nhé</a:t>
            </a:r>
            <a:r>
              <a:rPr lang="en-US" sz="4800" b="1" dirty="0">
                <a:solidFill>
                  <a:prstClr val="black"/>
                </a:solidFill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781DD-0725-B63D-EBA6-17F07628AF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26" y="3810914"/>
            <a:ext cx="2835399" cy="3047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349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009646" y="304800"/>
            <a:ext cx="733429" cy="71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1819274" y="282282"/>
            <a:ext cx="1065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68D8D-654F-2C3A-5A62-8DF83AE52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550" y="442912"/>
            <a:ext cx="7086600" cy="3609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72ECC-6171-608F-6C20-2F00F8C77241}"/>
              </a:ext>
            </a:extLst>
          </p:cNvPr>
          <p:cNvSpPr txBox="1"/>
          <p:nvPr/>
        </p:nvSpPr>
        <p:spPr>
          <a:xfrm>
            <a:off x="2228849" y="4339932"/>
            <a:ext cx="916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8E082-C0FE-7E20-ACB5-55526029FF46}"/>
              </a:ext>
            </a:extLst>
          </p:cNvPr>
          <p:cNvSpPr txBox="1"/>
          <p:nvPr/>
        </p:nvSpPr>
        <p:spPr>
          <a:xfrm>
            <a:off x="1390650" y="5153025"/>
            <a:ext cx="9544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Gập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947745-E4A1-7319-E400-5D2399AC38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28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179B78CA-A538-4A84-B9D4-16E591D84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9F541-21C6-411A-8D7A-1712C703E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613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442E79-47D3-4693-8A02-F24EC3A3F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43" b="86707" l="4500" r="93900">
                        <a14:foregroundMark x1="11600" y1="59162" x2="5400" y2="85749"/>
                        <a14:foregroundMark x1="93900" y1="58922" x2="93300" y2="86826"/>
                        <a14:foregroundMark x1="38100" y1="23593" x2="44200" y2="26946"/>
                        <a14:foregroundMark x1="4700" y1="72335" x2="4500" y2="80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>
          <a:xfrm>
            <a:off x="1548581" y="251502"/>
            <a:ext cx="8662219" cy="6454098"/>
          </a:xfrm>
        </p:spPr>
      </p:pic>
      <p:pic>
        <p:nvPicPr>
          <p:cNvPr id="7" name="Picture 2" descr="C:\Users\Administrator\Pictures\24541133.jpg">
            <a:extLst>
              <a:ext uri="{FF2B5EF4-FFF2-40B4-BE49-F238E27FC236}">
                <a16:creationId xmlns:a16="http://schemas.microsoft.com/office/drawing/2014/main" id="{7F52242F-BA6C-4901-88D2-BCCCB754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759" l="0" r="100000">
                        <a14:foregroundMark x1="34499" y1="25741" x2="53197" y2="33426"/>
                        <a14:foregroundMark x1="33172" y1="33704" x2="35585" y2="25926"/>
                        <a14:foregroundMark x1="34017" y1="38611" x2="41255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 flipH="1">
            <a:off x="3962400" y="3886201"/>
            <a:ext cx="1219200" cy="14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5">
            <a:extLst>
              <a:ext uri="{FF2B5EF4-FFF2-40B4-BE49-F238E27FC236}">
                <a16:creationId xmlns:a16="http://schemas.microsoft.com/office/drawing/2014/main" id="{EB5FF5E1-30D8-4E46-A9B3-033AE81A2A3E}"/>
              </a:ext>
            </a:extLst>
          </p:cNvPr>
          <p:cNvSpPr/>
          <p:nvPr/>
        </p:nvSpPr>
        <p:spPr>
          <a:xfrm>
            <a:off x="914400" y="7373"/>
            <a:ext cx="5181600" cy="2964425"/>
          </a:xfrm>
          <a:prstGeom prst="cloudCallout">
            <a:avLst>
              <a:gd name="adj1" fmla="val 45107"/>
              <a:gd name="adj2" fmla="val 37589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Chào mừng các bạn đến với khu rừng tri thức!</a:t>
            </a: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DE2631C5-2FBF-42A8-9C7E-5ACB0419DA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073643-4D1B-48A1-89AE-5D27BBE5B6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33F19CD4-36B7-4D31-BC21-683EB82F1DBD}"/>
              </a:ext>
            </a:extLst>
          </p:cNvPr>
          <p:cNvGrpSpPr/>
          <p:nvPr/>
        </p:nvGrpSpPr>
        <p:grpSpPr>
          <a:xfrm flipH="1">
            <a:off x="4038600" y="841829"/>
            <a:ext cx="6888522" cy="4050994"/>
            <a:chOff x="2206754" y="916448"/>
            <a:chExt cx="4695813" cy="3901755"/>
          </a:xfrm>
        </p:grpSpPr>
        <p:sp>
          <p:nvSpPr>
            <p:cNvPr id="5" name="对话气泡: 椭圆形 13">
              <a:extLst>
                <a:ext uri="{FF2B5EF4-FFF2-40B4-BE49-F238E27FC236}">
                  <a16:creationId xmlns:a16="http://schemas.microsoft.com/office/drawing/2014/main" id="{FB81DB4E-2FCB-4707-B231-6C05E6154519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对话气泡: 椭圆形 13">
              <a:extLst>
                <a:ext uri="{FF2B5EF4-FFF2-40B4-BE49-F238E27FC236}">
                  <a16:creationId xmlns:a16="http://schemas.microsoft.com/office/drawing/2014/main" id="{90C87BD2-3B81-41C5-B791-D48D3EA6F30B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0718CF-F481-4D2D-B961-23AF3DCDB3AB}"/>
              </a:ext>
            </a:extLst>
          </p:cNvPr>
          <p:cNvSpPr txBox="1"/>
          <p:nvPr/>
        </p:nvSpPr>
        <p:spPr>
          <a:xfrm>
            <a:off x="4711462" y="20574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Hãy cùng tới thăm lãnh thổ của từng loài vật nhé</a:t>
            </a:r>
          </a:p>
        </p:txBody>
      </p:sp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2142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5235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B01C8368-5D7B-4F3F-B5A6-7B91D7DB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4">
            <a:extLst>
              <a:ext uri="{FF2B5EF4-FFF2-40B4-BE49-F238E27FC236}">
                <a16:creationId xmlns:a16="http://schemas.microsoft.com/office/drawing/2014/main" id="{785B470F-54A8-4848-A613-79A8D2BC7B30}"/>
              </a:ext>
            </a:extLst>
          </p:cNvPr>
          <p:cNvGrpSpPr/>
          <p:nvPr/>
        </p:nvGrpSpPr>
        <p:grpSpPr>
          <a:xfrm>
            <a:off x="3489686" y="465407"/>
            <a:ext cx="6547251" cy="3613740"/>
            <a:chOff x="564316" y="378816"/>
            <a:chExt cx="5393413" cy="3946751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id="{F8A71231-05D2-4177-8E30-9B5F5D84866D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765904"/>
              <a:chOff x="3057189" y="3555370"/>
              <a:chExt cx="5046217" cy="3765904"/>
            </a:xfrm>
          </p:grpSpPr>
          <p:sp>
            <p:nvSpPr>
              <p:cNvPr id="20" name="任意多边形: 形状 16">
                <a:extLst>
                  <a:ext uri="{FF2B5EF4-FFF2-40B4-BE49-F238E27FC236}">
                    <a16:creationId xmlns:a16="http://schemas.microsoft.com/office/drawing/2014/main" id="{E00E621E-8A0B-481D-BD51-6A517D91123D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7">
                <a:extLst>
                  <a:ext uri="{FF2B5EF4-FFF2-40B4-BE49-F238E27FC236}">
                    <a16:creationId xmlns:a16="http://schemas.microsoft.com/office/drawing/2014/main" id="{4646FCC3-3A57-4C4D-89E2-1BB6F5DA0D1D}"/>
                  </a:ext>
                </a:extLst>
              </p:cNvPr>
              <p:cNvSpPr/>
              <p:nvPr/>
            </p:nvSpPr>
            <p:spPr>
              <a:xfrm>
                <a:off x="3398638" y="3777575"/>
                <a:ext cx="4180335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Mời các bạn thăm lãnh thổ của loài Sư tử mình nhé! Đầu tiên hãy giúp mình giải bài toán số 1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" name="组合 6">
              <a:extLst>
                <a:ext uri="{FF2B5EF4-FFF2-40B4-BE49-F238E27FC236}">
                  <a16:creationId xmlns:a16="http://schemas.microsoft.com/office/drawing/2014/main" id="{1772D866-2FFC-4CBD-8057-5067C437ED93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2" name="任意多边形: 形状 8">
                <a:extLst>
                  <a:ext uri="{FF2B5EF4-FFF2-40B4-BE49-F238E27FC236}">
                    <a16:creationId xmlns:a16="http://schemas.microsoft.com/office/drawing/2014/main" id="{E05ACD9F-6E59-4EED-A905-10E496DD680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9">
                <a:extLst>
                  <a:ext uri="{FF2B5EF4-FFF2-40B4-BE49-F238E27FC236}">
                    <a16:creationId xmlns:a16="http://schemas.microsoft.com/office/drawing/2014/main" id="{5CAF5BDE-947C-4211-BFB9-5A70845FD319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0">
                <a:extLst>
                  <a:ext uri="{FF2B5EF4-FFF2-40B4-BE49-F238E27FC236}">
                    <a16:creationId xmlns:a16="http://schemas.microsoft.com/office/drawing/2014/main" id="{6D6FCF68-199A-4C88-9ACE-C1E5BB5DE3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54F25821-C9F4-4AA0-92DE-14BE971DC1A8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D1C62404-CD2E-46A8-8225-72DF216FCFC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AD10515B-7431-4BDA-B4CE-4B89912212A5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875133F9-31F8-4D77-ACD2-245409D79072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D6BD71DC-845B-4111-8715-566F99FE53A0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0E88D1C6-8FE2-482D-A0A1-07B746E9818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6" name="图片 20">
            <a:extLst>
              <a:ext uri="{FF2B5EF4-FFF2-40B4-BE49-F238E27FC236}">
                <a16:creationId xmlns:a16="http://schemas.microsoft.com/office/drawing/2014/main" id="{C30B8D61-C7EF-49EF-88A9-A279A3A8C2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37" name="图片 9">
            <a:extLst>
              <a:ext uri="{FF2B5EF4-FFF2-40B4-BE49-F238E27FC236}">
                <a16:creationId xmlns:a16="http://schemas.microsoft.com/office/drawing/2014/main" id="{4A3BD531-4969-4336-8C74-7B075C1D3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blipFill>
                <a:blip r:embed="rId8"/>
                <a:stretch>
                  <a:fillRect l="-5624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blipFill>
                <a:blip r:embed="rId9"/>
                <a:stretch>
                  <a:fillRect l="-547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/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blipFill>
                <a:blip r:embed="rId10"/>
                <a:stretch>
                  <a:fillRect l="-664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/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/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blipFill>
                <a:blip r:embed="rId12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/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blipFill>
                <a:blip r:embed="rId13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74906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8" grpId="0"/>
      <p:bldP spid="10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284591" y="5715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286975" y="17016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 theo, hãy giúp voi giải bài tập 2 để đến thăm nhà Voi nhé</a:t>
            </a:r>
          </a:p>
        </p:txBody>
      </p:sp>
      <p:pic>
        <p:nvPicPr>
          <p:cNvPr id="25602" name="Picture 2" descr="TRƯỜNG MẦM NON HOA HỒNG NH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886200"/>
            <a:ext cx="3086102" cy="27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F0B4AFC-056C-511A-1517-E6D708CF1B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137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v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blipFill>
                <a:blip r:embed="rId8"/>
                <a:stretch>
                  <a:fillRect l="-5624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blipFill>
                <a:blip r:embed="rId9"/>
                <a:stretch>
                  <a:fillRect l="-561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/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blipFill>
                <a:blip r:embed="rId10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/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/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blipFill>
                <a:blip r:embed="rId12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/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blipFill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/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blipFill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73419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9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4234874" y="4572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3559523" y="32113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9E092E-7175-4878-824B-957D24B73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06" b="96103" l="9333" r="90000">
                        <a14:foregroundMark x1="84889" y1="7206" x2="85222" y2="9706"/>
                        <a14:foregroundMark x1="13444" y1="86912" x2="15111" y2="93897"/>
                        <a14:foregroundMark x1="26444" y1="92794" x2="28556" y2="93897"/>
                        <a14:foregroundMark x1="48778" y1="93897" x2="48333" y2="96103"/>
                        <a14:foregroundMark x1="49111" y1="93897" x2="49111" y2="95294"/>
                        <a14:foregroundMark x1="11000" y1="61397" x2="9333" y2="66912"/>
                        <a14:foregroundMark x1="12667" y1="58309" x2="11000" y2="64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1138"/>
            <a:ext cx="453838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012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75368D3-C04C-4A31-B291-3113CC3D385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)*{62A87B66-7C05-4A14-A1BC-2283CF161C81}&quot;,&quot;C:\\Users\\lekha\\Downloads\\Toán- Tuần 28\\Toán- Tuần 2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 Bai_59.LuyenTapChu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3E46B4-6C6A-44E0-8792-292A99675900}:11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04E266-FF1E-488B-858B-F7BF762E2C0E}:11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16BC9B-009D-4EC2-BEBE-2ED033AEB09D}:11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366437-ACE8-49B2-9081-4A5FB86F60F8}:11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2F8A65-79C1-4735-ABED-5EF7347CDACA}:11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A09F5E-0437-48E5-A534-456F421BDD7C}:11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3E86ED-33AA-48F2-8FC5-CD8246999C04}:11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B0093D-0240-47BA-A2B8-83BDDFD3D5C0}:3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3ACA84-01D1-4FA5-BC52-A5649918BB82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57CFD2-E95E-485D-8C69-6B56B22A2E90}:11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9DE19E-FA71-4240-BB6A-5138EDD9244E}: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656799-21F1-4753-9E78-40FB4613F68E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282B1B-83A6-447C-A5A6-AE5B3CDE457D}:11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B17F1C-2026-4FCA-9C14-A9242FDD6CAF}:3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24F6BB-732B-40E1-9719-AA478447B1FA}:1190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305</Words>
  <Application>Microsoft Office PowerPoint</Application>
  <PresentationFormat>Widescreen</PresentationFormat>
  <Paragraphs>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ITC Avant Garde Std Bk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 Bai_59.LuyenTapChung</dc:title>
  <dc:creator>Thao Tran</dc:creator>
  <cp:lastModifiedBy>2001hongha2001@gmail.com</cp:lastModifiedBy>
  <cp:revision>19</cp:revision>
  <dcterms:created xsi:type="dcterms:W3CDTF">2023-12-21T02:58:43Z</dcterms:created>
  <dcterms:modified xsi:type="dcterms:W3CDTF">2025-03-28T14:20:58Z</dcterms:modified>
</cp:coreProperties>
</file>