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83" r:id="rId6"/>
    <p:sldId id="257" r:id="rId7"/>
    <p:sldId id="266" r:id="rId8"/>
    <p:sldId id="280" r:id="rId9"/>
    <p:sldId id="284" r:id="rId10"/>
    <p:sldId id="285" r:id="rId11"/>
    <p:sldId id="286" r:id="rId12"/>
    <p:sldId id="287" r:id="rId13"/>
    <p:sldId id="288" r:id="rId14"/>
    <p:sldId id="277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0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8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5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6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8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6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8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99CB5-4B86-463E-91CA-7835BAEE1F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64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23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89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4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8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0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28/03/2025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1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32240C-962D-2200-272E-AE869308B166}"/>
              </a:ext>
            </a:extLst>
          </p:cNvPr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43B6D7-0BE3-87B6-DC1A-5893F39E7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0DD4FED-7270-8F9C-5386-81C655D0A348}"/>
                </a:ext>
              </a:extLst>
            </p:cNvPr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AAE4DB-9C06-BC96-DEB3-BFDC433C1742}"/>
              </a:ext>
            </a:extLst>
          </p:cNvPr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EB8E77D-95C0-AA1B-75F7-6C22E1BC6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6827BE7-7C3F-C9C7-0945-788D12EA7AC6}"/>
                </a:ext>
              </a:extLst>
            </p:cNvPr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757547-5CAD-EF2D-9E66-720EF5E70236}"/>
              </a:ext>
            </a:extLst>
          </p:cNvPr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2DA0E09-F939-C5B5-DB22-B9134E661BA5}"/>
              </a:ext>
            </a:extLst>
          </p:cNvPr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9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3B36-C486-134A-3EAE-0B6815740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/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38D4BA-9F78-7F6B-88BD-F51E89082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8D408-6B80-976F-DC62-0B798A8E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E5A5F8-E28C-22EE-DDEA-9256EC92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0965A316-735E-C28E-4E88-24ECB042C511}"/>
              </a:ext>
            </a:extLst>
          </p:cNvPr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3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7375F4-9801-FD1F-8D33-27CAA3E12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>
                <a:blip r:embed="rId4"/>
                <a:stretch>
                  <a:fillRect l="-1425" t="-1796" r="-1425" b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B76F369-E482-F05B-8034-954BBCCF8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5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83290D-AFE8-57D3-3B4A-6C6F2A60E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>
                <a:blip r:embed="rId4"/>
                <a:stretch>
                  <a:fillRect l="-1487" r="-1547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375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VBT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07551" y="868316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trì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2475" y="889873"/>
            <a:ext cx="3776875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83312"/>
                  </a:moveTo>
                  <a:cubicBezTo>
                    <a:pt x="10079" y="164887"/>
                    <a:pt x="128712" y="17055"/>
                    <a:pt x="273739" y="0"/>
                  </a:cubicBezTo>
                  <a:cubicBezTo>
                    <a:pt x="656941" y="-11579"/>
                    <a:pt x="2059284" y="-76760"/>
                    <a:pt x="2488510" y="0"/>
                  </a:cubicBezTo>
                  <a:cubicBezTo>
                    <a:pt x="2663386" y="44370"/>
                    <a:pt x="2737134" y="148024"/>
                    <a:pt x="2762250" y="283312"/>
                  </a:cubicBezTo>
                  <a:cubicBezTo>
                    <a:pt x="2945851" y="1057379"/>
                    <a:pt x="2791519" y="2472178"/>
                    <a:pt x="2762250" y="3501287"/>
                  </a:cubicBezTo>
                  <a:cubicBezTo>
                    <a:pt x="2778968" y="3653783"/>
                    <a:pt x="2618672" y="3772112"/>
                    <a:pt x="2488510" y="3784600"/>
                  </a:cubicBezTo>
                  <a:cubicBezTo>
                    <a:pt x="1645589" y="3914445"/>
                    <a:pt x="822900" y="3760636"/>
                    <a:pt x="273739" y="3784600"/>
                  </a:cubicBezTo>
                  <a:cubicBezTo>
                    <a:pt x="99807" y="3816298"/>
                    <a:pt x="-23180" y="3677116"/>
                    <a:pt x="0" y="3501287"/>
                  </a:cubicBezTo>
                  <a:cubicBezTo>
                    <a:pt x="-140145" y="2924227"/>
                    <a:pt x="97928" y="880759"/>
                    <a:pt x="0" y="283312"/>
                  </a:cubicBezTo>
                  <a:close/>
                </a:path>
                <a:path w="2762250" h="3784600" stroke="0" extrusionOk="0">
                  <a:moveTo>
                    <a:pt x="0" y="283312"/>
                  </a:moveTo>
                  <a:cubicBezTo>
                    <a:pt x="-23347" y="100994"/>
                    <a:pt x="151366" y="-17715"/>
                    <a:pt x="273739" y="0"/>
                  </a:cubicBezTo>
                  <a:cubicBezTo>
                    <a:pt x="801495" y="57932"/>
                    <a:pt x="1480684" y="86652"/>
                    <a:pt x="2488510" y="0"/>
                  </a:cubicBezTo>
                  <a:cubicBezTo>
                    <a:pt x="2647563" y="-23249"/>
                    <a:pt x="2752393" y="109978"/>
                    <a:pt x="2762250" y="283312"/>
                  </a:cubicBezTo>
                  <a:cubicBezTo>
                    <a:pt x="2726464" y="1905147"/>
                    <a:pt x="2741199" y="2661251"/>
                    <a:pt x="2762250" y="3501287"/>
                  </a:cubicBezTo>
                  <a:cubicBezTo>
                    <a:pt x="2741010" y="3678584"/>
                    <a:pt x="2680866" y="3784195"/>
                    <a:pt x="2488510" y="3784600"/>
                  </a:cubicBezTo>
                  <a:cubicBezTo>
                    <a:pt x="1397292" y="3751965"/>
                    <a:pt x="846425" y="3947933"/>
                    <a:pt x="273739" y="3784600"/>
                  </a:cubicBezTo>
                  <a:cubicBezTo>
                    <a:pt x="126358" y="3777910"/>
                    <a:pt x="13814" y="3640558"/>
                    <a:pt x="0" y="3501287"/>
                  </a:cubicBezTo>
                  <a:cubicBezTo>
                    <a:pt x="97856" y="2844085"/>
                    <a:pt x="141599" y="1211233"/>
                    <a:pt x="0" y="283312"/>
                  </a:cubicBezTo>
                  <a:close/>
                </a:path>
                <a:path w="2762250" h="3784600" fill="none" stroke="0" extrusionOk="0">
                  <a:moveTo>
                    <a:pt x="0" y="283312"/>
                  </a:moveTo>
                  <a:cubicBezTo>
                    <a:pt x="-2463" y="126020"/>
                    <a:pt x="138509" y="-10205"/>
                    <a:pt x="273739" y="0"/>
                  </a:cubicBezTo>
                  <a:cubicBezTo>
                    <a:pt x="639112" y="-50146"/>
                    <a:pt x="2075952" y="-88306"/>
                    <a:pt x="2488510" y="0"/>
                  </a:cubicBezTo>
                  <a:cubicBezTo>
                    <a:pt x="2645523" y="-175"/>
                    <a:pt x="2741892" y="145973"/>
                    <a:pt x="2762250" y="283312"/>
                  </a:cubicBezTo>
                  <a:cubicBezTo>
                    <a:pt x="2851639" y="977766"/>
                    <a:pt x="2792989" y="2507758"/>
                    <a:pt x="2762250" y="3501287"/>
                  </a:cubicBezTo>
                  <a:cubicBezTo>
                    <a:pt x="2761365" y="3658702"/>
                    <a:pt x="2644494" y="3768642"/>
                    <a:pt x="2488510" y="3784600"/>
                  </a:cubicBezTo>
                  <a:cubicBezTo>
                    <a:pt x="1668721" y="3799010"/>
                    <a:pt x="837466" y="3816793"/>
                    <a:pt x="273739" y="3784600"/>
                  </a:cubicBezTo>
                  <a:cubicBezTo>
                    <a:pt x="130345" y="3766905"/>
                    <a:pt x="2985" y="3666106"/>
                    <a:pt x="0" y="3501287"/>
                  </a:cubicBezTo>
                  <a:cubicBezTo>
                    <a:pt x="-77599" y="2925947"/>
                    <a:pt x="13904" y="865405"/>
                    <a:pt x="0" y="283312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  <a:gd name="connsiteX0" fmla="*/ 0 w 2762250"/>
                <a:gd name="connsiteY0" fmla="*/ 283312 h 3784600"/>
                <a:gd name="connsiteX1" fmla="*/ 273739 w 2762250"/>
                <a:gd name="connsiteY1" fmla="*/ 0 h 3784600"/>
                <a:gd name="connsiteX2" fmla="*/ 2488510 w 2762250"/>
                <a:gd name="connsiteY2" fmla="*/ 0 h 3784600"/>
                <a:gd name="connsiteX3" fmla="*/ 2762250 w 2762250"/>
                <a:gd name="connsiteY3" fmla="*/ 283312 h 3784600"/>
                <a:gd name="connsiteX4" fmla="*/ 2762250 w 2762250"/>
                <a:gd name="connsiteY4" fmla="*/ 3501287 h 3784600"/>
                <a:gd name="connsiteX5" fmla="*/ 2488510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01287 h 3784600"/>
                <a:gd name="connsiteX8" fmla="*/ 0 w 2762250"/>
                <a:gd name="connsiteY8" fmla="*/ 283312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83312"/>
                  </a:moveTo>
                  <a:cubicBezTo>
                    <a:pt x="10079" y="164887"/>
                    <a:pt x="128712" y="17055"/>
                    <a:pt x="273739" y="0"/>
                  </a:cubicBezTo>
                  <a:cubicBezTo>
                    <a:pt x="656941" y="-11579"/>
                    <a:pt x="2059284" y="-76760"/>
                    <a:pt x="2488510" y="0"/>
                  </a:cubicBezTo>
                  <a:cubicBezTo>
                    <a:pt x="2663386" y="44370"/>
                    <a:pt x="2737134" y="148024"/>
                    <a:pt x="2762250" y="283312"/>
                  </a:cubicBezTo>
                  <a:cubicBezTo>
                    <a:pt x="2945851" y="1057379"/>
                    <a:pt x="2791519" y="2472178"/>
                    <a:pt x="2762250" y="3501287"/>
                  </a:cubicBezTo>
                  <a:cubicBezTo>
                    <a:pt x="2778968" y="3653783"/>
                    <a:pt x="2618672" y="3772112"/>
                    <a:pt x="2488510" y="3784600"/>
                  </a:cubicBezTo>
                  <a:cubicBezTo>
                    <a:pt x="1645589" y="3914445"/>
                    <a:pt x="822900" y="3760636"/>
                    <a:pt x="273739" y="3784600"/>
                  </a:cubicBezTo>
                  <a:cubicBezTo>
                    <a:pt x="99807" y="3816298"/>
                    <a:pt x="-23180" y="3677116"/>
                    <a:pt x="0" y="3501287"/>
                  </a:cubicBezTo>
                  <a:cubicBezTo>
                    <a:pt x="-140145" y="2924227"/>
                    <a:pt x="97928" y="880759"/>
                    <a:pt x="0" y="283312"/>
                  </a:cubicBezTo>
                  <a:close/>
                </a:path>
                <a:path w="2762250" h="3784600" stroke="0" extrusionOk="0">
                  <a:moveTo>
                    <a:pt x="0" y="283312"/>
                  </a:moveTo>
                  <a:cubicBezTo>
                    <a:pt x="-23347" y="100994"/>
                    <a:pt x="151366" y="-17715"/>
                    <a:pt x="273739" y="0"/>
                  </a:cubicBezTo>
                  <a:cubicBezTo>
                    <a:pt x="801495" y="57932"/>
                    <a:pt x="1480684" y="86652"/>
                    <a:pt x="2488510" y="0"/>
                  </a:cubicBezTo>
                  <a:cubicBezTo>
                    <a:pt x="2647563" y="-23249"/>
                    <a:pt x="2752393" y="109978"/>
                    <a:pt x="2762250" y="283312"/>
                  </a:cubicBezTo>
                  <a:cubicBezTo>
                    <a:pt x="2726464" y="1905147"/>
                    <a:pt x="2741199" y="2661251"/>
                    <a:pt x="2762250" y="3501287"/>
                  </a:cubicBezTo>
                  <a:cubicBezTo>
                    <a:pt x="2741010" y="3678584"/>
                    <a:pt x="2680866" y="3784195"/>
                    <a:pt x="2488510" y="3784600"/>
                  </a:cubicBezTo>
                  <a:cubicBezTo>
                    <a:pt x="1397292" y="3751965"/>
                    <a:pt x="846425" y="3947933"/>
                    <a:pt x="273739" y="3784600"/>
                  </a:cubicBezTo>
                  <a:cubicBezTo>
                    <a:pt x="126358" y="3777910"/>
                    <a:pt x="13814" y="3640558"/>
                    <a:pt x="0" y="3501287"/>
                  </a:cubicBezTo>
                  <a:cubicBezTo>
                    <a:pt x="97856" y="2844085"/>
                    <a:pt x="141599" y="1211233"/>
                    <a:pt x="0" y="283312"/>
                  </a:cubicBezTo>
                  <a:close/>
                </a:path>
                <a:path w="2762250" h="3784600" fill="none" stroke="0" extrusionOk="0">
                  <a:moveTo>
                    <a:pt x="0" y="283312"/>
                  </a:moveTo>
                  <a:cubicBezTo>
                    <a:pt x="-2463" y="126020"/>
                    <a:pt x="138509" y="-10205"/>
                    <a:pt x="273739" y="0"/>
                  </a:cubicBezTo>
                  <a:cubicBezTo>
                    <a:pt x="639112" y="-50146"/>
                    <a:pt x="2075952" y="-88306"/>
                    <a:pt x="2488510" y="0"/>
                  </a:cubicBezTo>
                  <a:cubicBezTo>
                    <a:pt x="2645523" y="-175"/>
                    <a:pt x="2741892" y="145973"/>
                    <a:pt x="2762250" y="283312"/>
                  </a:cubicBezTo>
                  <a:cubicBezTo>
                    <a:pt x="2851639" y="977766"/>
                    <a:pt x="2792989" y="2507758"/>
                    <a:pt x="2762250" y="3501287"/>
                  </a:cubicBezTo>
                  <a:cubicBezTo>
                    <a:pt x="2761365" y="3658702"/>
                    <a:pt x="2644494" y="3768642"/>
                    <a:pt x="2488510" y="3784600"/>
                  </a:cubicBezTo>
                  <a:cubicBezTo>
                    <a:pt x="1668721" y="3799010"/>
                    <a:pt x="837466" y="3816793"/>
                    <a:pt x="273739" y="3784600"/>
                  </a:cubicBezTo>
                  <a:cubicBezTo>
                    <a:pt x="130345" y="3766905"/>
                    <a:pt x="2985" y="3666106"/>
                    <a:pt x="0" y="3501287"/>
                  </a:cubicBezTo>
                  <a:cubicBezTo>
                    <a:pt x="-77599" y="2925947"/>
                    <a:pt x="13904" y="865405"/>
                    <a:pt x="0" y="2833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5275"/>
                        <a:gd name="connsiteY0" fmla="*/ 354310 h 4733010"/>
                        <a:gd name="connsiteX1" fmla="*/ 354310 w 3575275"/>
                        <a:gd name="connsiteY1" fmla="*/ 0 h 4733010"/>
                        <a:gd name="connsiteX2" fmla="*/ 3220965 w 3575275"/>
                        <a:gd name="connsiteY2" fmla="*/ 0 h 4733010"/>
                        <a:gd name="connsiteX3" fmla="*/ 3575275 w 3575275"/>
                        <a:gd name="connsiteY3" fmla="*/ 354310 h 4733010"/>
                        <a:gd name="connsiteX4" fmla="*/ 3575275 w 3575275"/>
                        <a:gd name="connsiteY4" fmla="*/ 4378700 h 4733010"/>
                        <a:gd name="connsiteX5" fmla="*/ 3220965 w 3575275"/>
                        <a:gd name="connsiteY5" fmla="*/ 4733010 h 4733010"/>
                        <a:gd name="connsiteX6" fmla="*/ 354310 w 3575275"/>
                        <a:gd name="connsiteY6" fmla="*/ 4733010 h 4733010"/>
                        <a:gd name="connsiteX7" fmla="*/ 0 w 3575275"/>
                        <a:gd name="connsiteY7" fmla="*/ 4378700 h 4733010"/>
                        <a:gd name="connsiteX8" fmla="*/ 0 w 3575275"/>
                        <a:gd name="connsiteY8" fmla="*/ 35431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5275" h="4733010" fill="none" extrusionOk="0">
                          <a:moveTo>
                            <a:pt x="0" y="354310"/>
                          </a:moveTo>
                          <a:cubicBezTo>
                            <a:pt x="8762" y="190943"/>
                            <a:pt x="161005" y="6514"/>
                            <a:pt x="354310" y="0"/>
                          </a:cubicBezTo>
                          <a:cubicBezTo>
                            <a:pt x="841565" y="-36474"/>
                            <a:pt x="2649563" y="-131175"/>
                            <a:pt x="3220965" y="0"/>
                          </a:cubicBezTo>
                          <a:cubicBezTo>
                            <a:pt x="3432569" y="29288"/>
                            <a:pt x="3549617" y="179688"/>
                            <a:pt x="3575275" y="354310"/>
                          </a:cubicBezTo>
                          <a:cubicBezTo>
                            <a:pt x="3673411" y="1149235"/>
                            <a:pt x="3560295" y="3088441"/>
                            <a:pt x="3575275" y="4378700"/>
                          </a:cubicBezTo>
                          <a:cubicBezTo>
                            <a:pt x="3580748" y="4573091"/>
                            <a:pt x="3406532" y="4727079"/>
                            <a:pt x="3220965" y="4733010"/>
                          </a:cubicBezTo>
                          <a:cubicBezTo>
                            <a:pt x="2217357" y="4851936"/>
                            <a:pt x="1133963" y="4697115"/>
                            <a:pt x="354310" y="4733010"/>
                          </a:cubicBezTo>
                          <a:cubicBezTo>
                            <a:pt x="151878" y="4742343"/>
                            <a:pt x="-10888" y="4583360"/>
                            <a:pt x="0" y="4378700"/>
                          </a:cubicBezTo>
                          <a:cubicBezTo>
                            <a:pt x="-96102" y="3673460"/>
                            <a:pt x="48379" y="1038729"/>
                            <a:pt x="0" y="354310"/>
                          </a:cubicBezTo>
                          <a:close/>
                        </a:path>
                        <a:path w="3575275" h="4733010" stroke="0" extrusionOk="0">
                          <a:moveTo>
                            <a:pt x="0" y="354310"/>
                          </a:moveTo>
                          <a:cubicBezTo>
                            <a:pt x="-7903" y="135807"/>
                            <a:pt x="176067" y="-19038"/>
                            <a:pt x="354310" y="0"/>
                          </a:cubicBezTo>
                          <a:cubicBezTo>
                            <a:pt x="1006336" y="138061"/>
                            <a:pt x="1901192" y="95278"/>
                            <a:pt x="3220965" y="0"/>
                          </a:cubicBezTo>
                          <a:cubicBezTo>
                            <a:pt x="3414469" y="-7934"/>
                            <a:pt x="3574032" y="163969"/>
                            <a:pt x="3575275" y="354310"/>
                          </a:cubicBezTo>
                          <a:cubicBezTo>
                            <a:pt x="3501474" y="2278786"/>
                            <a:pt x="3622288" y="3237811"/>
                            <a:pt x="3575275" y="4378700"/>
                          </a:cubicBezTo>
                          <a:cubicBezTo>
                            <a:pt x="3561399" y="4579746"/>
                            <a:pt x="3440494" y="4711809"/>
                            <a:pt x="3220965" y="4733010"/>
                          </a:cubicBezTo>
                          <a:cubicBezTo>
                            <a:pt x="1800065" y="4701850"/>
                            <a:pt x="1083217" y="4839871"/>
                            <a:pt x="354310" y="4733010"/>
                          </a:cubicBezTo>
                          <a:cubicBezTo>
                            <a:pt x="164395" y="4721858"/>
                            <a:pt x="30930" y="4577553"/>
                            <a:pt x="0" y="4378700"/>
                          </a:cubicBezTo>
                          <a:cubicBezTo>
                            <a:pt x="-80007" y="3546883"/>
                            <a:pt x="67080" y="1377573"/>
                            <a:pt x="0" y="35431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50259" y="1918779"/>
            <a:ext cx="6246366" cy="2662746"/>
            <a:chOff x="1268095" y="3746863"/>
            <a:chExt cx="2421800" cy="536121"/>
          </a:xfrm>
        </p:grpSpPr>
        <p:sp>
          <p:nvSpPr>
            <p:cNvPr id="7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214701" y="-21007"/>
                    <a:pt x="1847428" y="-108084"/>
                    <a:pt x="2356485" y="0"/>
                  </a:cubicBezTo>
                  <a:cubicBezTo>
                    <a:pt x="2399647" y="144948"/>
                    <a:pt x="2367986" y="380754"/>
                    <a:pt x="2356485" y="478155"/>
                  </a:cubicBezTo>
                  <a:cubicBezTo>
                    <a:pt x="1357772" y="459911"/>
                    <a:pt x="950473" y="479105"/>
                    <a:pt x="0" y="478155"/>
                  </a:cubicBezTo>
                  <a:cubicBezTo>
                    <a:pt x="-36666" y="349424"/>
                    <a:pt x="-600" y="130995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13237" y="-69371"/>
                    <a:pt x="1640634" y="-10018"/>
                    <a:pt x="2356485" y="0"/>
                  </a:cubicBezTo>
                  <a:cubicBezTo>
                    <a:pt x="2394373" y="62086"/>
                    <a:pt x="2277659" y="348637"/>
                    <a:pt x="2356485" y="478155"/>
                  </a:cubicBezTo>
                  <a:cubicBezTo>
                    <a:pt x="1703698" y="463836"/>
                    <a:pt x="778733" y="617435"/>
                    <a:pt x="0" y="478155"/>
                  </a:cubicBezTo>
                  <a:cubicBezTo>
                    <a:pt x="3752" y="307954"/>
                    <a:pt x="33434" y="4304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76106" y="12507"/>
                    <a:pt x="1722451" y="-85086"/>
                    <a:pt x="2356485" y="0"/>
                  </a:cubicBezTo>
                  <a:cubicBezTo>
                    <a:pt x="2421379" y="139929"/>
                    <a:pt x="2313172" y="345887"/>
                    <a:pt x="2356485" y="478155"/>
                  </a:cubicBezTo>
                  <a:cubicBezTo>
                    <a:pt x="1489394" y="495654"/>
                    <a:pt x="806632" y="490835"/>
                    <a:pt x="0" y="478155"/>
                  </a:cubicBezTo>
                  <a:cubicBezTo>
                    <a:pt x="-5118" y="351721"/>
                    <a:pt x="24815" y="106866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109277" y="-36479"/>
                    <a:pt x="1800071" y="-87816"/>
                    <a:pt x="2356485" y="0"/>
                  </a:cubicBezTo>
                  <a:cubicBezTo>
                    <a:pt x="2391422" y="145968"/>
                    <a:pt x="2346123" y="344546"/>
                    <a:pt x="2356485" y="478155"/>
                  </a:cubicBezTo>
                  <a:cubicBezTo>
                    <a:pt x="1444244" y="435276"/>
                    <a:pt x="838105" y="494612"/>
                    <a:pt x="0" y="478155"/>
                  </a:cubicBezTo>
                  <a:cubicBezTo>
                    <a:pt x="-29501" y="357774"/>
                    <a:pt x="-1617" y="114101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214701" y="-21007"/>
                    <a:pt x="1847428" y="-108084"/>
                    <a:pt x="2356485" y="0"/>
                  </a:cubicBezTo>
                  <a:cubicBezTo>
                    <a:pt x="2399647" y="144948"/>
                    <a:pt x="2367986" y="380754"/>
                    <a:pt x="2356485" y="478155"/>
                  </a:cubicBezTo>
                  <a:cubicBezTo>
                    <a:pt x="1357772" y="459911"/>
                    <a:pt x="950473" y="479105"/>
                    <a:pt x="0" y="478155"/>
                  </a:cubicBezTo>
                  <a:cubicBezTo>
                    <a:pt x="-36666" y="349424"/>
                    <a:pt x="-600" y="130995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13237" y="-69371"/>
                    <a:pt x="1640634" y="-10018"/>
                    <a:pt x="2356485" y="0"/>
                  </a:cubicBezTo>
                  <a:cubicBezTo>
                    <a:pt x="2394373" y="62086"/>
                    <a:pt x="2277659" y="348637"/>
                    <a:pt x="2356485" y="478155"/>
                  </a:cubicBezTo>
                  <a:cubicBezTo>
                    <a:pt x="1703698" y="463836"/>
                    <a:pt x="778733" y="617435"/>
                    <a:pt x="0" y="478155"/>
                  </a:cubicBezTo>
                  <a:cubicBezTo>
                    <a:pt x="3752" y="307954"/>
                    <a:pt x="33434" y="4304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76106" y="12507"/>
                    <a:pt x="1722451" y="-85086"/>
                    <a:pt x="2356485" y="0"/>
                  </a:cubicBezTo>
                  <a:cubicBezTo>
                    <a:pt x="2421379" y="139929"/>
                    <a:pt x="2313172" y="345887"/>
                    <a:pt x="2356485" y="478155"/>
                  </a:cubicBezTo>
                  <a:cubicBezTo>
                    <a:pt x="1489394" y="495654"/>
                    <a:pt x="806632" y="490835"/>
                    <a:pt x="0" y="478155"/>
                  </a:cubicBezTo>
                  <a:cubicBezTo>
                    <a:pt x="-5118" y="351721"/>
                    <a:pt x="24815" y="106866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109277" y="-36479"/>
                    <a:pt x="1800071" y="-87816"/>
                    <a:pt x="2356485" y="0"/>
                  </a:cubicBezTo>
                  <a:cubicBezTo>
                    <a:pt x="2391422" y="145968"/>
                    <a:pt x="2346123" y="344546"/>
                    <a:pt x="2356485" y="478155"/>
                  </a:cubicBezTo>
                  <a:cubicBezTo>
                    <a:pt x="1444244" y="435276"/>
                    <a:pt x="838105" y="494612"/>
                    <a:pt x="0" y="478155"/>
                  </a:cubicBezTo>
                  <a:cubicBezTo>
                    <a:pt x="-29501" y="357774"/>
                    <a:pt x="-1617" y="11410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  <a:gd name="connsiteX0" fmla="*/ 0 w 6077904"/>
                        <a:gd name="connsiteY0" fmla="*/ 0 h 2374847"/>
                        <a:gd name="connsiteX1" fmla="*/ 6077904 w 6077904"/>
                        <a:gd name="connsiteY1" fmla="*/ 0 h 2374847"/>
                        <a:gd name="connsiteX2" fmla="*/ 6077904 w 6077904"/>
                        <a:gd name="connsiteY2" fmla="*/ 2374847 h 2374847"/>
                        <a:gd name="connsiteX3" fmla="*/ 0 w 6077904"/>
                        <a:gd name="connsiteY3" fmla="*/ 2374847 h 2374847"/>
                        <a:gd name="connsiteX4" fmla="*/ 0 w 6077904"/>
                        <a:gd name="connsiteY4" fmla="*/ 0 h 2374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2374847" fill="none" extrusionOk="0">
                          <a:moveTo>
                            <a:pt x="0" y="0"/>
                          </a:moveTo>
                          <a:cubicBezTo>
                            <a:pt x="2905603" y="-2183"/>
                            <a:pt x="4736125" y="-523491"/>
                            <a:pt x="6077904" y="0"/>
                          </a:cubicBezTo>
                          <a:cubicBezTo>
                            <a:pt x="6147933" y="733832"/>
                            <a:pt x="6074413" y="1812575"/>
                            <a:pt x="6077904" y="2374847"/>
                          </a:cubicBezTo>
                          <a:cubicBezTo>
                            <a:pt x="3658719" y="2404275"/>
                            <a:pt x="2253475" y="2449684"/>
                            <a:pt x="0" y="2374847"/>
                          </a:cubicBezTo>
                          <a:cubicBezTo>
                            <a:pt x="-80550" y="1763793"/>
                            <a:pt x="24119" y="586363"/>
                            <a:pt x="0" y="0"/>
                          </a:cubicBezTo>
                          <a:close/>
                        </a:path>
                        <a:path w="6077904" h="2374847" stroke="0" extrusionOk="0">
                          <a:moveTo>
                            <a:pt x="0" y="0"/>
                          </a:moveTo>
                          <a:cubicBezTo>
                            <a:pt x="2851230" y="-326827"/>
                            <a:pt x="4204588" y="-242927"/>
                            <a:pt x="6077904" y="0"/>
                          </a:cubicBezTo>
                          <a:cubicBezTo>
                            <a:pt x="6155046" y="355047"/>
                            <a:pt x="5885703" y="1734590"/>
                            <a:pt x="6077904" y="2374847"/>
                          </a:cubicBezTo>
                          <a:cubicBezTo>
                            <a:pt x="4228912" y="2705325"/>
                            <a:pt x="1803372" y="3109089"/>
                            <a:pt x="0" y="2374847"/>
                          </a:cubicBezTo>
                          <a:cubicBezTo>
                            <a:pt x="-5044" y="1566519"/>
                            <a:pt x="76700" y="250468"/>
                            <a:pt x="0" y="0"/>
                          </a:cubicBezTo>
                          <a:close/>
                        </a:path>
                        <a:path w="6077904" h="2374847" fill="none" stroke="0" extrusionOk="0">
                          <a:moveTo>
                            <a:pt x="0" y="0"/>
                          </a:moveTo>
                          <a:cubicBezTo>
                            <a:pt x="2607549" y="-70386"/>
                            <a:pt x="4409428" y="-403994"/>
                            <a:pt x="6077904" y="0"/>
                          </a:cubicBezTo>
                          <a:cubicBezTo>
                            <a:pt x="6180210" y="726035"/>
                            <a:pt x="6010441" y="1703794"/>
                            <a:pt x="6077904" y="2374847"/>
                          </a:cubicBezTo>
                          <a:cubicBezTo>
                            <a:pt x="3966313" y="2433007"/>
                            <a:pt x="2105306" y="2466569"/>
                            <a:pt x="0" y="2374847"/>
                          </a:cubicBezTo>
                          <a:cubicBezTo>
                            <a:pt x="-12152" y="1852041"/>
                            <a:pt x="62343" y="5226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04" name="图片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1980417" y="714204"/>
            <a:ext cx="1126989" cy="950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2.  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 l="-5310" r="-3186"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prstGeom prst="roundRect">
                          <a:avLst>
                            <a:gd name="adj" fmla="val 991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99579" y="-2300"/>
                    <a:pt x="1890326" y="-109852"/>
                    <a:pt x="2356485" y="0"/>
                  </a:cubicBezTo>
                  <a:cubicBezTo>
                    <a:pt x="2437186" y="144195"/>
                    <a:pt x="2396161" y="386366"/>
                    <a:pt x="2356485" y="478155"/>
                  </a:cubicBezTo>
                  <a:cubicBezTo>
                    <a:pt x="1426256" y="490031"/>
                    <a:pt x="1020794" y="475429"/>
                    <a:pt x="0" y="478155"/>
                  </a:cubicBezTo>
                  <a:cubicBezTo>
                    <a:pt x="-60683" y="347541"/>
                    <a:pt x="-7514" y="124440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30508" y="-76808"/>
                    <a:pt x="1645371" y="-9020"/>
                    <a:pt x="2356485" y="0"/>
                  </a:cubicBezTo>
                  <a:cubicBezTo>
                    <a:pt x="2399195" y="57218"/>
                    <a:pt x="2294183" y="350168"/>
                    <a:pt x="2356485" y="478155"/>
                  </a:cubicBezTo>
                  <a:cubicBezTo>
                    <a:pt x="1735653" y="454588"/>
                    <a:pt x="823247" y="617746"/>
                    <a:pt x="0" y="478155"/>
                  </a:cubicBezTo>
                  <a:cubicBezTo>
                    <a:pt x="6529" y="311074"/>
                    <a:pt x="34698" y="4889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53594" y="28671"/>
                    <a:pt x="1846533" y="-125565"/>
                    <a:pt x="2356485" y="0"/>
                  </a:cubicBezTo>
                  <a:cubicBezTo>
                    <a:pt x="2418457" y="140408"/>
                    <a:pt x="2306953" y="340679"/>
                    <a:pt x="2356485" y="478155"/>
                  </a:cubicBezTo>
                  <a:cubicBezTo>
                    <a:pt x="1479837" y="503835"/>
                    <a:pt x="702006" y="461135"/>
                    <a:pt x="0" y="478155"/>
                  </a:cubicBezTo>
                  <a:cubicBezTo>
                    <a:pt x="-5530" y="350892"/>
                    <a:pt x="13773" y="120240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025163" y="-37764"/>
                    <a:pt x="1821059" y="-81295"/>
                    <a:pt x="2356485" y="0"/>
                  </a:cubicBezTo>
                  <a:cubicBezTo>
                    <a:pt x="2448863" y="141202"/>
                    <a:pt x="2380979" y="362998"/>
                    <a:pt x="2356485" y="478155"/>
                  </a:cubicBezTo>
                  <a:cubicBezTo>
                    <a:pt x="1482536" y="412259"/>
                    <a:pt x="898767" y="492156"/>
                    <a:pt x="0" y="478155"/>
                  </a:cubicBezTo>
                  <a:cubicBezTo>
                    <a:pt x="-48424" y="365833"/>
                    <a:pt x="-16878" y="113020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&lt;</a:t>
                  </a: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4896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19126" y="889873"/>
            <a:ext cx="4095749" cy="4776124"/>
            <a:chOff x="878911" y="1816100"/>
            <a:chExt cx="3161775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83544 h 3784600"/>
                <a:gd name="connsiteX1" fmla="*/ 273738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83544 h 3784600"/>
                <a:gd name="connsiteX4" fmla="*/ 2762250 w 2762250"/>
                <a:gd name="connsiteY4" fmla="*/ 3501055 h 3784600"/>
                <a:gd name="connsiteX5" fmla="*/ 2488511 w 2762250"/>
                <a:gd name="connsiteY5" fmla="*/ 3784600 h 3784600"/>
                <a:gd name="connsiteX6" fmla="*/ 273738 w 2762250"/>
                <a:gd name="connsiteY6" fmla="*/ 3784600 h 3784600"/>
                <a:gd name="connsiteX7" fmla="*/ 0 w 2762250"/>
                <a:gd name="connsiteY7" fmla="*/ 3501055 h 3784600"/>
                <a:gd name="connsiteX8" fmla="*/ 0 w 2762250"/>
                <a:gd name="connsiteY8" fmla="*/ 283544 h 3784600"/>
                <a:gd name="connsiteX0" fmla="*/ 0 w 2762250"/>
                <a:gd name="connsiteY0" fmla="*/ 283544 h 3784600"/>
                <a:gd name="connsiteX1" fmla="*/ 273738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83544 h 3784600"/>
                <a:gd name="connsiteX4" fmla="*/ 2762250 w 2762250"/>
                <a:gd name="connsiteY4" fmla="*/ 3501055 h 3784600"/>
                <a:gd name="connsiteX5" fmla="*/ 2488511 w 2762250"/>
                <a:gd name="connsiteY5" fmla="*/ 3784600 h 3784600"/>
                <a:gd name="connsiteX6" fmla="*/ 273738 w 2762250"/>
                <a:gd name="connsiteY6" fmla="*/ 3784600 h 3784600"/>
                <a:gd name="connsiteX7" fmla="*/ 0 w 2762250"/>
                <a:gd name="connsiteY7" fmla="*/ 3501055 h 3784600"/>
                <a:gd name="connsiteX8" fmla="*/ 0 w 2762250"/>
                <a:gd name="connsiteY8" fmla="*/ 283544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83544"/>
                  </a:moveTo>
                  <a:cubicBezTo>
                    <a:pt x="1043" y="130858"/>
                    <a:pt x="133196" y="29370"/>
                    <a:pt x="273738" y="0"/>
                  </a:cubicBezTo>
                  <a:cubicBezTo>
                    <a:pt x="843000" y="35966"/>
                    <a:pt x="1730994" y="-16917"/>
                    <a:pt x="2488511" y="0"/>
                  </a:cubicBezTo>
                  <a:cubicBezTo>
                    <a:pt x="2664259" y="45953"/>
                    <a:pt x="2738285" y="147253"/>
                    <a:pt x="2762250" y="283544"/>
                  </a:cubicBezTo>
                  <a:cubicBezTo>
                    <a:pt x="2925886" y="1134962"/>
                    <a:pt x="2817501" y="2711288"/>
                    <a:pt x="2762250" y="3501055"/>
                  </a:cubicBezTo>
                  <a:cubicBezTo>
                    <a:pt x="2803742" y="3647644"/>
                    <a:pt x="2606570" y="3764757"/>
                    <a:pt x="2488511" y="3784600"/>
                  </a:cubicBezTo>
                  <a:cubicBezTo>
                    <a:pt x="1943436" y="3938353"/>
                    <a:pt x="900541" y="3758951"/>
                    <a:pt x="273738" y="3784600"/>
                  </a:cubicBezTo>
                  <a:cubicBezTo>
                    <a:pt x="111455" y="3800211"/>
                    <a:pt x="-26783" y="3679900"/>
                    <a:pt x="0" y="3501055"/>
                  </a:cubicBezTo>
                  <a:cubicBezTo>
                    <a:pt x="-104520" y="2470878"/>
                    <a:pt x="123303" y="1729118"/>
                    <a:pt x="0" y="283544"/>
                  </a:cubicBezTo>
                  <a:close/>
                </a:path>
                <a:path w="2762250" h="3784600" stroke="0" extrusionOk="0">
                  <a:moveTo>
                    <a:pt x="0" y="283544"/>
                  </a:moveTo>
                  <a:cubicBezTo>
                    <a:pt x="-24507" y="107030"/>
                    <a:pt x="149376" y="-7973"/>
                    <a:pt x="273738" y="0"/>
                  </a:cubicBezTo>
                  <a:cubicBezTo>
                    <a:pt x="1176231" y="57643"/>
                    <a:pt x="2125066" y="91186"/>
                    <a:pt x="2488511" y="0"/>
                  </a:cubicBezTo>
                  <a:cubicBezTo>
                    <a:pt x="2636159" y="-34189"/>
                    <a:pt x="2751760" y="115752"/>
                    <a:pt x="2762250" y="283544"/>
                  </a:cubicBezTo>
                  <a:cubicBezTo>
                    <a:pt x="2713712" y="1020578"/>
                    <a:pt x="2784380" y="2706649"/>
                    <a:pt x="2762250" y="3501055"/>
                  </a:cubicBezTo>
                  <a:cubicBezTo>
                    <a:pt x="2730283" y="3678678"/>
                    <a:pt x="2662904" y="3776794"/>
                    <a:pt x="2488511" y="3784600"/>
                  </a:cubicBezTo>
                  <a:cubicBezTo>
                    <a:pt x="1503688" y="3751192"/>
                    <a:pt x="781199" y="3937316"/>
                    <a:pt x="273738" y="3784600"/>
                  </a:cubicBezTo>
                  <a:cubicBezTo>
                    <a:pt x="129171" y="3780990"/>
                    <a:pt x="24437" y="3654973"/>
                    <a:pt x="0" y="3501055"/>
                  </a:cubicBezTo>
                  <a:cubicBezTo>
                    <a:pt x="-45813" y="2519534"/>
                    <a:pt x="58026" y="806592"/>
                    <a:pt x="0" y="283544"/>
                  </a:cubicBezTo>
                  <a:close/>
                </a:path>
                <a:path w="2762250" h="3784600" fill="none" stroke="0" extrusionOk="0">
                  <a:moveTo>
                    <a:pt x="0" y="283544"/>
                  </a:moveTo>
                  <a:cubicBezTo>
                    <a:pt x="-6617" y="108296"/>
                    <a:pt x="129500" y="225"/>
                    <a:pt x="273738" y="0"/>
                  </a:cubicBezTo>
                  <a:cubicBezTo>
                    <a:pt x="751927" y="-154293"/>
                    <a:pt x="1786599" y="-51028"/>
                    <a:pt x="2488511" y="0"/>
                  </a:cubicBezTo>
                  <a:cubicBezTo>
                    <a:pt x="2650157" y="17820"/>
                    <a:pt x="2737126" y="160054"/>
                    <a:pt x="2762250" y="283544"/>
                  </a:cubicBezTo>
                  <a:cubicBezTo>
                    <a:pt x="2868096" y="1152511"/>
                    <a:pt x="2846397" y="2793401"/>
                    <a:pt x="2762250" y="3501055"/>
                  </a:cubicBezTo>
                  <a:cubicBezTo>
                    <a:pt x="2788333" y="3651534"/>
                    <a:pt x="2638708" y="3755707"/>
                    <a:pt x="2488511" y="3784600"/>
                  </a:cubicBezTo>
                  <a:cubicBezTo>
                    <a:pt x="2004996" y="3784404"/>
                    <a:pt x="871439" y="3855817"/>
                    <a:pt x="273738" y="3784600"/>
                  </a:cubicBezTo>
                  <a:cubicBezTo>
                    <a:pt x="124956" y="3777265"/>
                    <a:pt x="13108" y="3664100"/>
                    <a:pt x="0" y="3501055"/>
                  </a:cubicBezTo>
                  <a:cubicBezTo>
                    <a:pt x="-90706" y="2420627"/>
                    <a:pt x="-17636" y="1739454"/>
                    <a:pt x="0" y="283544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578206"/>
                        <a:gd name="connsiteY0" fmla="*/ 354600 h 4733010"/>
                        <a:gd name="connsiteX1" fmla="*/ 354600 w 3578206"/>
                        <a:gd name="connsiteY1" fmla="*/ 0 h 4733010"/>
                        <a:gd name="connsiteX2" fmla="*/ 3223606 w 3578206"/>
                        <a:gd name="connsiteY2" fmla="*/ 0 h 4733010"/>
                        <a:gd name="connsiteX3" fmla="*/ 3578206 w 3578206"/>
                        <a:gd name="connsiteY3" fmla="*/ 354600 h 4733010"/>
                        <a:gd name="connsiteX4" fmla="*/ 3578206 w 3578206"/>
                        <a:gd name="connsiteY4" fmla="*/ 4378410 h 4733010"/>
                        <a:gd name="connsiteX5" fmla="*/ 3223606 w 3578206"/>
                        <a:gd name="connsiteY5" fmla="*/ 4733010 h 4733010"/>
                        <a:gd name="connsiteX6" fmla="*/ 354600 w 3578206"/>
                        <a:gd name="connsiteY6" fmla="*/ 4733010 h 4733010"/>
                        <a:gd name="connsiteX7" fmla="*/ 0 w 3578206"/>
                        <a:gd name="connsiteY7" fmla="*/ 4378410 h 4733010"/>
                        <a:gd name="connsiteX8" fmla="*/ 0 w 3578206"/>
                        <a:gd name="connsiteY8" fmla="*/ 35460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578206" h="4733010" fill="none" extrusionOk="0">
                          <a:moveTo>
                            <a:pt x="0" y="354600"/>
                          </a:moveTo>
                          <a:cubicBezTo>
                            <a:pt x="639" y="161115"/>
                            <a:pt x="161332" y="7052"/>
                            <a:pt x="354600" y="0"/>
                          </a:cubicBezTo>
                          <a:cubicBezTo>
                            <a:pt x="1059637" y="-36474"/>
                            <a:pt x="2192744" y="-131175"/>
                            <a:pt x="3223606" y="0"/>
                          </a:cubicBezTo>
                          <a:cubicBezTo>
                            <a:pt x="3434574" y="27824"/>
                            <a:pt x="3550079" y="181844"/>
                            <a:pt x="3578206" y="354600"/>
                          </a:cubicBezTo>
                          <a:cubicBezTo>
                            <a:pt x="3676342" y="1278227"/>
                            <a:pt x="3563226" y="3385401"/>
                            <a:pt x="3578206" y="4378410"/>
                          </a:cubicBezTo>
                          <a:cubicBezTo>
                            <a:pt x="3614230" y="4565765"/>
                            <a:pt x="3393677" y="4717898"/>
                            <a:pt x="3223606" y="4733010"/>
                          </a:cubicBezTo>
                          <a:cubicBezTo>
                            <a:pt x="2665197" y="4851936"/>
                            <a:pt x="1210970" y="4697115"/>
                            <a:pt x="354600" y="4733010"/>
                          </a:cubicBezTo>
                          <a:cubicBezTo>
                            <a:pt x="151822" y="4742600"/>
                            <a:pt x="-6907" y="4579947"/>
                            <a:pt x="0" y="4378410"/>
                          </a:cubicBezTo>
                          <a:cubicBezTo>
                            <a:pt x="-96102" y="3097636"/>
                            <a:pt x="48379" y="2073358"/>
                            <a:pt x="0" y="354600"/>
                          </a:cubicBezTo>
                          <a:close/>
                        </a:path>
                        <a:path w="3578206" h="4733010" stroke="0" extrusionOk="0">
                          <a:moveTo>
                            <a:pt x="0" y="354600"/>
                          </a:moveTo>
                          <a:cubicBezTo>
                            <a:pt x="-4630" y="145390"/>
                            <a:pt x="163598" y="-5282"/>
                            <a:pt x="354600" y="0"/>
                          </a:cubicBezTo>
                          <a:cubicBezTo>
                            <a:pt x="1492422" y="138061"/>
                            <a:pt x="2730840" y="95278"/>
                            <a:pt x="3223606" y="0"/>
                          </a:cubicBezTo>
                          <a:cubicBezTo>
                            <a:pt x="3410000" y="-34437"/>
                            <a:pt x="3575601" y="169950"/>
                            <a:pt x="3578206" y="354600"/>
                          </a:cubicBezTo>
                          <a:cubicBezTo>
                            <a:pt x="3504405" y="1235109"/>
                            <a:pt x="3625219" y="3362627"/>
                            <a:pt x="3578206" y="4378410"/>
                          </a:cubicBezTo>
                          <a:cubicBezTo>
                            <a:pt x="3545888" y="4586748"/>
                            <a:pt x="3438851" y="4715760"/>
                            <a:pt x="3223606" y="4733010"/>
                          </a:cubicBezTo>
                          <a:cubicBezTo>
                            <a:pt x="1938513" y="4701850"/>
                            <a:pt x="1001296" y="4839871"/>
                            <a:pt x="354600" y="4733010"/>
                          </a:cubicBezTo>
                          <a:cubicBezTo>
                            <a:pt x="176183" y="4699306"/>
                            <a:pt x="35348" y="4577877"/>
                            <a:pt x="0" y="4378410"/>
                          </a:cubicBezTo>
                          <a:cubicBezTo>
                            <a:pt x="-80007" y="3149931"/>
                            <a:pt x="67080" y="999181"/>
                            <a:pt x="0" y="3546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: 圆角 21"/>
                <p:cNvSpPr/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3006020"/>
                    <a:gd name="connsiteY0" fmla="*/ 273738 h 3784600"/>
                    <a:gd name="connsiteX1" fmla="*/ 297895 w 3006020"/>
                    <a:gd name="connsiteY1" fmla="*/ 0 h 3784600"/>
                    <a:gd name="connsiteX2" fmla="*/ 2708123 w 3006020"/>
                    <a:gd name="connsiteY2" fmla="*/ 0 h 3784600"/>
                    <a:gd name="connsiteX3" fmla="*/ 3006020 w 3006020"/>
                    <a:gd name="connsiteY3" fmla="*/ 273738 h 3784600"/>
                    <a:gd name="connsiteX4" fmla="*/ 3006020 w 3006020"/>
                    <a:gd name="connsiteY4" fmla="*/ 3510860 h 3784600"/>
                    <a:gd name="connsiteX5" fmla="*/ 2708123 w 3006020"/>
                    <a:gd name="connsiteY5" fmla="*/ 3784600 h 3784600"/>
                    <a:gd name="connsiteX6" fmla="*/ 297895 w 3006020"/>
                    <a:gd name="connsiteY6" fmla="*/ 3784600 h 3784600"/>
                    <a:gd name="connsiteX7" fmla="*/ 0 w 3006020"/>
                    <a:gd name="connsiteY7" fmla="*/ 3510860 h 3784600"/>
                    <a:gd name="connsiteX8" fmla="*/ 0 w 3006020"/>
                    <a:gd name="connsiteY8" fmla="*/ 273738 h 3784600"/>
                    <a:gd name="connsiteX0" fmla="*/ 0 w 3006020"/>
                    <a:gd name="connsiteY0" fmla="*/ 273738 h 3784600"/>
                    <a:gd name="connsiteX1" fmla="*/ 297895 w 3006020"/>
                    <a:gd name="connsiteY1" fmla="*/ 0 h 3784600"/>
                    <a:gd name="connsiteX2" fmla="*/ 2708123 w 3006020"/>
                    <a:gd name="connsiteY2" fmla="*/ 0 h 3784600"/>
                    <a:gd name="connsiteX3" fmla="*/ 3006020 w 3006020"/>
                    <a:gd name="connsiteY3" fmla="*/ 273738 h 3784600"/>
                    <a:gd name="connsiteX4" fmla="*/ 3006020 w 3006020"/>
                    <a:gd name="connsiteY4" fmla="*/ 3510860 h 3784600"/>
                    <a:gd name="connsiteX5" fmla="*/ 2708123 w 3006020"/>
                    <a:gd name="connsiteY5" fmla="*/ 3784600 h 3784600"/>
                    <a:gd name="connsiteX6" fmla="*/ 297895 w 3006020"/>
                    <a:gd name="connsiteY6" fmla="*/ 3784600 h 3784600"/>
                    <a:gd name="connsiteX7" fmla="*/ 0 w 3006020"/>
                    <a:gd name="connsiteY7" fmla="*/ 3510860 h 3784600"/>
                    <a:gd name="connsiteX8" fmla="*/ 0 w 3006020"/>
                    <a:gd name="connsiteY8" fmla="*/ 273738 h 3784600"/>
                    <a:gd name="connsiteX0" fmla="*/ 0 w 3006020"/>
                    <a:gd name="connsiteY0" fmla="*/ 273738 h 3784600"/>
                    <a:gd name="connsiteX1" fmla="*/ 297895 w 3006020"/>
                    <a:gd name="connsiteY1" fmla="*/ 0 h 3784600"/>
                    <a:gd name="connsiteX2" fmla="*/ 2708123 w 3006020"/>
                    <a:gd name="connsiteY2" fmla="*/ 0 h 3784600"/>
                    <a:gd name="connsiteX3" fmla="*/ 3006020 w 3006020"/>
                    <a:gd name="connsiteY3" fmla="*/ 273738 h 3784600"/>
                    <a:gd name="connsiteX4" fmla="*/ 3006020 w 3006020"/>
                    <a:gd name="connsiteY4" fmla="*/ 3510860 h 3784600"/>
                    <a:gd name="connsiteX5" fmla="*/ 2708123 w 3006020"/>
                    <a:gd name="connsiteY5" fmla="*/ 3784600 h 3784600"/>
                    <a:gd name="connsiteX6" fmla="*/ 297895 w 3006020"/>
                    <a:gd name="connsiteY6" fmla="*/ 3784600 h 3784600"/>
                    <a:gd name="connsiteX7" fmla="*/ 0 w 3006020"/>
                    <a:gd name="connsiteY7" fmla="*/ 3510860 h 3784600"/>
                    <a:gd name="connsiteX8" fmla="*/ 0 w 3006020"/>
                    <a:gd name="connsiteY8" fmla="*/ 273738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06020" h="3784600" fill="none" extrusionOk="0">
                      <a:moveTo>
                        <a:pt x="0" y="273738"/>
                      </a:moveTo>
                      <a:cubicBezTo>
                        <a:pt x="17074" y="184330"/>
                        <a:pt x="160535" y="72832"/>
                        <a:pt x="297895" y="0"/>
                      </a:cubicBezTo>
                      <a:cubicBezTo>
                        <a:pt x="885009" y="56064"/>
                        <a:pt x="2270416" y="-100445"/>
                        <a:pt x="2708123" y="0"/>
                      </a:cubicBezTo>
                      <a:cubicBezTo>
                        <a:pt x="2882127" y="17127"/>
                        <a:pt x="2953566" y="164353"/>
                        <a:pt x="3006020" y="273738"/>
                      </a:cubicBezTo>
                      <a:cubicBezTo>
                        <a:pt x="3187780" y="1056370"/>
                        <a:pt x="3118737" y="3005613"/>
                        <a:pt x="3006020" y="3510860"/>
                      </a:cubicBezTo>
                      <a:cubicBezTo>
                        <a:pt x="3053881" y="3650740"/>
                        <a:pt x="2836987" y="3764024"/>
                        <a:pt x="2708123" y="3784600"/>
                      </a:cubicBezTo>
                      <a:cubicBezTo>
                        <a:pt x="1996272" y="3942493"/>
                        <a:pt x="751283" y="3751013"/>
                        <a:pt x="297895" y="3784600"/>
                      </a:cubicBezTo>
                      <a:cubicBezTo>
                        <a:pt x="120936" y="3801366"/>
                        <a:pt x="-42682" y="3697026"/>
                        <a:pt x="0" y="3510860"/>
                      </a:cubicBezTo>
                      <a:cubicBezTo>
                        <a:pt x="-281238" y="2358166"/>
                        <a:pt x="251995" y="1187215"/>
                        <a:pt x="0" y="273738"/>
                      </a:cubicBezTo>
                      <a:close/>
                    </a:path>
                    <a:path w="3006020" h="3784600" stroke="0" extrusionOk="0">
                      <a:moveTo>
                        <a:pt x="0" y="273738"/>
                      </a:moveTo>
                      <a:cubicBezTo>
                        <a:pt x="-32474" y="93606"/>
                        <a:pt x="177179" y="-13754"/>
                        <a:pt x="297895" y="0"/>
                      </a:cubicBezTo>
                      <a:cubicBezTo>
                        <a:pt x="1201953" y="-1100"/>
                        <a:pt x="1845692" y="152257"/>
                        <a:pt x="2708123" y="0"/>
                      </a:cubicBezTo>
                      <a:cubicBezTo>
                        <a:pt x="2873910" y="-39215"/>
                        <a:pt x="2992395" y="102949"/>
                        <a:pt x="3006020" y="273738"/>
                      </a:cubicBezTo>
                      <a:cubicBezTo>
                        <a:pt x="3002472" y="1028226"/>
                        <a:pt x="2967667" y="2671916"/>
                        <a:pt x="3006020" y="3510860"/>
                      </a:cubicBezTo>
                      <a:cubicBezTo>
                        <a:pt x="2969741" y="3691800"/>
                        <a:pt x="2893960" y="3785749"/>
                        <a:pt x="2708123" y="3784600"/>
                      </a:cubicBezTo>
                      <a:cubicBezTo>
                        <a:pt x="2560687" y="3586552"/>
                        <a:pt x="1470865" y="4172789"/>
                        <a:pt x="297895" y="3784600"/>
                      </a:cubicBezTo>
                      <a:cubicBezTo>
                        <a:pt x="132391" y="3803709"/>
                        <a:pt x="8387" y="3642951"/>
                        <a:pt x="0" y="3510860"/>
                      </a:cubicBezTo>
                      <a:cubicBezTo>
                        <a:pt x="70943" y="2932055"/>
                        <a:pt x="214321" y="1521177"/>
                        <a:pt x="0" y="273738"/>
                      </a:cubicBezTo>
                      <a:close/>
                    </a:path>
                    <a:path w="3006020" h="3784600" fill="none" stroke="0" extrusionOk="0">
                      <a:moveTo>
                        <a:pt x="0" y="273738"/>
                      </a:moveTo>
                      <a:cubicBezTo>
                        <a:pt x="2567" y="161522"/>
                        <a:pt x="146338" y="-14533"/>
                        <a:pt x="297895" y="0"/>
                      </a:cubicBezTo>
                      <a:cubicBezTo>
                        <a:pt x="839925" y="-109877"/>
                        <a:pt x="2391260" y="-108476"/>
                        <a:pt x="2708123" y="0"/>
                      </a:cubicBezTo>
                      <a:cubicBezTo>
                        <a:pt x="2872029" y="-17206"/>
                        <a:pt x="2980476" y="151413"/>
                        <a:pt x="3006020" y="273738"/>
                      </a:cubicBezTo>
                      <a:cubicBezTo>
                        <a:pt x="3125414" y="1011660"/>
                        <a:pt x="3074026" y="3038133"/>
                        <a:pt x="3006020" y="3510860"/>
                      </a:cubicBezTo>
                      <a:cubicBezTo>
                        <a:pt x="2985922" y="3664365"/>
                        <a:pt x="2894724" y="3765231"/>
                        <a:pt x="2708123" y="3784600"/>
                      </a:cubicBezTo>
                      <a:cubicBezTo>
                        <a:pt x="2075907" y="3756124"/>
                        <a:pt x="737068" y="3816702"/>
                        <a:pt x="297895" y="3784600"/>
                      </a:cubicBezTo>
                      <a:cubicBezTo>
                        <a:pt x="138858" y="3744243"/>
                        <a:pt x="13603" y="3645989"/>
                        <a:pt x="0" y="3510860"/>
                      </a:cubicBezTo>
                      <a:cubicBezTo>
                        <a:pt x="-94139" y="2412486"/>
                        <a:pt x="-30538" y="1045532"/>
                        <a:pt x="0" y="273738"/>
                      </a:cubicBezTo>
                      <a:close/>
                    </a:path>
                    <a:path w="3006020" h="3784600" fill="none" stroke="0" extrusionOk="0">
                      <a:moveTo>
                        <a:pt x="0" y="273738"/>
                      </a:moveTo>
                      <a:cubicBezTo>
                        <a:pt x="11297" y="166395"/>
                        <a:pt x="156750" y="43274"/>
                        <a:pt x="297895" y="0"/>
                      </a:cubicBezTo>
                      <a:cubicBezTo>
                        <a:pt x="835322" y="-55133"/>
                        <a:pt x="2340928" y="-74515"/>
                        <a:pt x="2708123" y="0"/>
                      </a:cubicBezTo>
                      <a:cubicBezTo>
                        <a:pt x="2876086" y="4291"/>
                        <a:pt x="2970055" y="162993"/>
                        <a:pt x="3006020" y="273738"/>
                      </a:cubicBezTo>
                      <a:cubicBezTo>
                        <a:pt x="3162919" y="1085892"/>
                        <a:pt x="3113277" y="3027138"/>
                        <a:pt x="3006020" y="3510860"/>
                      </a:cubicBezTo>
                      <a:cubicBezTo>
                        <a:pt x="3022866" y="3659481"/>
                        <a:pt x="2868415" y="3755164"/>
                        <a:pt x="2708123" y="3784600"/>
                      </a:cubicBezTo>
                      <a:cubicBezTo>
                        <a:pt x="2016469" y="3862640"/>
                        <a:pt x="719732" y="3817016"/>
                        <a:pt x="297895" y="3784600"/>
                      </a:cubicBezTo>
                      <a:cubicBezTo>
                        <a:pt x="139130" y="3769189"/>
                        <a:pt x="-19132" y="3690760"/>
                        <a:pt x="0" y="3510860"/>
                      </a:cubicBezTo>
                      <a:cubicBezTo>
                        <a:pt x="-197123" y="2361236"/>
                        <a:pt x="65337" y="1246476"/>
                        <a:pt x="0" y="2737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3. So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23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3690286337">
                        <a:custGeom>
                          <a:avLst/>
                          <a:gdLst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  <a:gd name="connsiteX0" fmla="*/ 0 w 3893985"/>
                            <a:gd name="connsiteY0" fmla="*/ 342337 h 4733010"/>
                            <a:gd name="connsiteX1" fmla="*/ 385893 w 3893985"/>
                            <a:gd name="connsiteY1" fmla="*/ 0 h 4733010"/>
                            <a:gd name="connsiteX2" fmla="*/ 3508091 w 3893985"/>
                            <a:gd name="connsiteY2" fmla="*/ 0 h 4733010"/>
                            <a:gd name="connsiteX3" fmla="*/ 3893985 w 3893985"/>
                            <a:gd name="connsiteY3" fmla="*/ 342337 h 4733010"/>
                            <a:gd name="connsiteX4" fmla="*/ 3893985 w 3893985"/>
                            <a:gd name="connsiteY4" fmla="*/ 4390672 h 4733010"/>
                            <a:gd name="connsiteX5" fmla="*/ 3508091 w 3893985"/>
                            <a:gd name="connsiteY5" fmla="*/ 4733010 h 4733010"/>
                            <a:gd name="connsiteX6" fmla="*/ 385893 w 3893985"/>
                            <a:gd name="connsiteY6" fmla="*/ 4733010 h 4733010"/>
                            <a:gd name="connsiteX7" fmla="*/ 0 w 3893985"/>
                            <a:gd name="connsiteY7" fmla="*/ 4390672 h 4733010"/>
                            <a:gd name="connsiteX8" fmla="*/ 0 w 3893985"/>
                            <a:gd name="connsiteY8" fmla="*/ 342337 h 47330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893985" h="4733010" fill="none" extrusionOk="0">
                              <a:moveTo>
                                <a:pt x="0" y="342337"/>
                              </a:moveTo>
                              <a:cubicBezTo>
                                <a:pt x="20088" y="223299"/>
                                <a:pt x="196574" y="60948"/>
                                <a:pt x="385893" y="0"/>
                              </a:cubicBezTo>
                              <a:cubicBezTo>
                                <a:pt x="1115304" y="-8196"/>
                                <a:pt x="2930179" y="-149823"/>
                                <a:pt x="3508091" y="0"/>
                              </a:cubicBezTo>
                              <a:cubicBezTo>
                                <a:pt x="3726908" y="9724"/>
                                <a:pt x="3851934" y="185020"/>
                                <a:pt x="3893985" y="342337"/>
                              </a:cubicBezTo>
                              <a:cubicBezTo>
                                <a:pt x="4071132" y="1248799"/>
                                <a:pt x="3999141" y="3756297"/>
                                <a:pt x="3893985" y="4390672"/>
                              </a:cubicBezTo>
                              <a:cubicBezTo>
                                <a:pt x="3928108" y="4571945"/>
                                <a:pt x="3691772" y="4716761"/>
                                <a:pt x="3508091" y="4733010"/>
                              </a:cubicBezTo>
                              <a:cubicBezTo>
                                <a:pt x="2650717" y="4898304"/>
                                <a:pt x="987377" y="4689789"/>
                                <a:pt x="385893" y="4733010"/>
                              </a:cubicBezTo>
                              <a:cubicBezTo>
                                <a:pt x="163743" y="4744527"/>
                                <a:pt x="-43162" y="4613834"/>
                                <a:pt x="0" y="4390672"/>
                              </a:cubicBezTo>
                              <a:cubicBezTo>
                                <a:pt x="-249822" y="2971152"/>
                                <a:pt x="204500" y="1387187"/>
                                <a:pt x="0" y="342337"/>
                              </a:cubicBezTo>
                              <a:close/>
                            </a:path>
                            <a:path w="3893985" h="4733010" stroke="0" extrusionOk="0">
                              <a:moveTo>
                                <a:pt x="0" y="342337"/>
                              </a:moveTo>
                              <a:cubicBezTo>
                                <a:pt x="-18000" y="127304"/>
                                <a:pt x="200818" y="-12700"/>
                                <a:pt x="385893" y="0"/>
                              </a:cubicBezTo>
                              <a:cubicBezTo>
                                <a:pt x="1536460" y="41980"/>
                                <a:pt x="2316890" y="127191"/>
                                <a:pt x="3508091" y="0"/>
                              </a:cubicBezTo>
                              <a:cubicBezTo>
                                <a:pt x="3716578" y="-38325"/>
                                <a:pt x="3882655" y="143240"/>
                                <a:pt x="3893985" y="342337"/>
                              </a:cubicBezTo>
                              <a:cubicBezTo>
                                <a:pt x="3842814" y="1110145"/>
                                <a:pt x="3935787" y="3230285"/>
                                <a:pt x="3893985" y="4390672"/>
                              </a:cubicBezTo>
                              <a:cubicBezTo>
                                <a:pt x="3848943" y="4613990"/>
                                <a:pt x="3735135" y="4724834"/>
                                <a:pt x="3508091" y="4733010"/>
                              </a:cubicBezTo>
                              <a:cubicBezTo>
                                <a:pt x="3286832" y="4519681"/>
                                <a:pt x="1890317" y="5099894"/>
                                <a:pt x="385893" y="4733010"/>
                              </a:cubicBezTo>
                              <a:cubicBezTo>
                                <a:pt x="175460" y="4743854"/>
                                <a:pt x="18907" y="4571062"/>
                                <a:pt x="0" y="4390672"/>
                              </a:cubicBezTo>
                              <a:cubicBezTo>
                                <a:pt x="53270" y="3664967"/>
                                <a:pt x="194960" y="1804853"/>
                                <a:pt x="0" y="342337"/>
                              </a:cubicBezTo>
                              <a:close/>
                            </a:path>
                            <a:path w="3893985" h="4733010" fill="none" stroke="0" extrusionOk="0">
                              <a:moveTo>
                                <a:pt x="0" y="342337"/>
                              </a:moveTo>
                              <a:cubicBezTo>
                                <a:pt x="6464" y="175667"/>
                                <a:pt x="212852" y="5559"/>
                                <a:pt x="385893" y="0"/>
                              </a:cubicBezTo>
                              <a:cubicBezTo>
                                <a:pt x="1065857" y="-112056"/>
                                <a:pt x="3014612" y="-112055"/>
                                <a:pt x="3508091" y="0"/>
                              </a:cubicBezTo>
                              <a:cubicBezTo>
                                <a:pt x="3716966" y="-22736"/>
                                <a:pt x="3861831" y="185070"/>
                                <a:pt x="3893985" y="342337"/>
                              </a:cubicBezTo>
                              <a:cubicBezTo>
                                <a:pt x="4045988" y="1258169"/>
                                <a:pt x="3964942" y="3831335"/>
                                <a:pt x="3893985" y="4390672"/>
                              </a:cubicBezTo>
                              <a:cubicBezTo>
                                <a:pt x="3890075" y="4582870"/>
                                <a:pt x="3719850" y="4712549"/>
                                <a:pt x="3508091" y="4733010"/>
                              </a:cubicBezTo>
                              <a:cubicBezTo>
                                <a:pt x="2627847" y="4781679"/>
                                <a:pt x="943057" y="4787526"/>
                                <a:pt x="385893" y="4733010"/>
                              </a:cubicBezTo>
                              <a:cubicBezTo>
                                <a:pt x="179185" y="4716239"/>
                                <a:pt x="4404" y="4593667"/>
                                <a:pt x="0" y="4390672"/>
                              </a:cubicBezTo>
                              <a:cubicBezTo>
                                <a:pt x="-148012" y="2951224"/>
                                <a:pt x="17647" y="1349238"/>
                                <a:pt x="0" y="342337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0D9E-1FAA-F76F-2E08-8BD36C7A0ECA}"/>
              </a:ext>
            </a:extLst>
          </p:cNvPr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DE67002-5FC6-0F0D-6A33-82EACD73C14A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99579" y="-2300"/>
                    <a:pt x="1890326" y="-109852"/>
                    <a:pt x="2356485" y="0"/>
                  </a:cubicBezTo>
                  <a:cubicBezTo>
                    <a:pt x="2437186" y="144195"/>
                    <a:pt x="2396161" y="386366"/>
                    <a:pt x="2356485" y="478155"/>
                  </a:cubicBezTo>
                  <a:cubicBezTo>
                    <a:pt x="1426256" y="490031"/>
                    <a:pt x="1020794" y="475429"/>
                    <a:pt x="0" y="478155"/>
                  </a:cubicBezTo>
                  <a:cubicBezTo>
                    <a:pt x="-60683" y="347541"/>
                    <a:pt x="-7514" y="124440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1130508" y="-76808"/>
                    <a:pt x="1645371" y="-9020"/>
                    <a:pt x="2356485" y="0"/>
                  </a:cubicBezTo>
                  <a:cubicBezTo>
                    <a:pt x="2399195" y="57218"/>
                    <a:pt x="2294183" y="350168"/>
                    <a:pt x="2356485" y="478155"/>
                  </a:cubicBezTo>
                  <a:cubicBezTo>
                    <a:pt x="1735653" y="454588"/>
                    <a:pt x="823247" y="617746"/>
                    <a:pt x="0" y="478155"/>
                  </a:cubicBezTo>
                  <a:cubicBezTo>
                    <a:pt x="6529" y="311074"/>
                    <a:pt x="34698" y="48899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953594" y="28671"/>
                    <a:pt x="1846533" y="-125565"/>
                    <a:pt x="2356485" y="0"/>
                  </a:cubicBezTo>
                  <a:cubicBezTo>
                    <a:pt x="2418457" y="140408"/>
                    <a:pt x="2306953" y="340679"/>
                    <a:pt x="2356485" y="478155"/>
                  </a:cubicBezTo>
                  <a:cubicBezTo>
                    <a:pt x="1479837" y="503835"/>
                    <a:pt x="702006" y="461135"/>
                    <a:pt x="0" y="478155"/>
                  </a:cubicBezTo>
                  <a:cubicBezTo>
                    <a:pt x="-5530" y="350892"/>
                    <a:pt x="13773" y="120240"/>
                    <a:pt x="0" y="0"/>
                  </a:cubicBezTo>
                  <a:close/>
                </a:path>
                <a:path w="2356485" h="478155" fill="none" stroke="0" extrusionOk="0">
                  <a:moveTo>
                    <a:pt x="0" y="0"/>
                  </a:moveTo>
                  <a:cubicBezTo>
                    <a:pt x="1025163" y="-37764"/>
                    <a:pt x="1821059" y="-81295"/>
                    <a:pt x="2356485" y="0"/>
                  </a:cubicBezTo>
                  <a:cubicBezTo>
                    <a:pt x="2448863" y="141202"/>
                    <a:pt x="2380979" y="362998"/>
                    <a:pt x="2356485" y="478155"/>
                  </a:cubicBezTo>
                  <a:cubicBezTo>
                    <a:pt x="1482536" y="412259"/>
                    <a:pt x="898767" y="492156"/>
                    <a:pt x="0" y="478155"/>
                  </a:cubicBezTo>
                  <a:cubicBezTo>
                    <a:pt x="-48424" y="365833"/>
                    <a:pt x="-16878" y="113020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custGeom>
                      <a:avLst/>
                      <a:gdLst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  <a:gd name="connsiteX0" fmla="*/ 0 w 6077904"/>
                        <a:gd name="connsiteY0" fmla="*/ 0 h 3924758"/>
                        <a:gd name="connsiteX1" fmla="*/ 6077904 w 6077904"/>
                        <a:gd name="connsiteY1" fmla="*/ 0 h 3924758"/>
                        <a:gd name="connsiteX2" fmla="*/ 6077904 w 6077904"/>
                        <a:gd name="connsiteY2" fmla="*/ 3924758 h 3924758"/>
                        <a:gd name="connsiteX3" fmla="*/ 0 w 6077904"/>
                        <a:gd name="connsiteY3" fmla="*/ 3924758 h 3924758"/>
                        <a:gd name="connsiteX4" fmla="*/ 0 w 6077904"/>
                        <a:gd name="connsiteY4" fmla="*/ 0 h 392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77904" h="3924758" fill="none" extrusionOk="0">
                          <a:moveTo>
                            <a:pt x="0" y="0"/>
                          </a:moveTo>
                          <a:cubicBezTo>
                            <a:pt x="2702836" y="80042"/>
                            <a:pt x="4822019" y="-860723"/>
                            <a:pt x="6077904" y="0"/>
                          </a:cubicBezTo>
                          <a:cubicBezTo>
                            <a:pt x="6270656" y="1192149"/>
                            <a:pt x="6152789" y="3063919"/>
                            <a:pt x="6077904" y="3924758"/>
                          </a:cubicBezTo>
                          <a:cubicBezTo>
                            <a:pt x="3711282" y="4063566"/>
                            <a:pt x="2419865" y="4027036"/>
                            <a:pt x="0" y="3924758"/>
                          </a:cubicBezTo>
                          <a:cubicBezTo>
                            <a:pt x="-153890" y="2861425"/>
                            <a:pt x="-6893" y="969758"/>
                            <a:pt x="0" y="0"/>
                          </a:cubicBezTo>
                          <a:close/>
                        </a:path>
                        <a:path w="6077904" h="3924758" stroke="0" extrusionOk="0">
                          <a:moveTo>
                            <a:pt x="0" y="0"/>
                          </a:moveTo>
                          <a:cubicBezTo>
                            <a:pt x="2769052" y="-416181"/>
                            <a:pt x="4217047" y="-390465"/>
                            <a:pt x="6077904" y="0"/>
                          </a:cubicBezTo>
                          <a:cubicBezTo>
                            <a:pt x="6144149" y="634252"/>
                            <a:pt x="5938416" y="2883745"/>
                            <a:pt x="6077904" y="3924758"/>
                          </a:cubicBezTo>
                          <a:cubicBezTo>
                            <a:pt x="4310779" y="4397219"/>
                            <a:pt x="1956477" y="5127639"/>
                            <a:pt x="0" y="3924758"/>
                          </a:cubicBezTo>
                          <a:cubicBezTo>
                            <a:pt x="10269" y="2580642"/>
                            <a:pt x="88221" y="409469"/>
                            <a:pt x="0" y="0"/>
                          </a:cubicBezTo>
                          <a:close/>
                        </a:path>
                        <a:path w="6077904" h="3924758" fill="none" stroke="0" extrusionOk="0">
                          <a:moveTo>
                            <a:pt x="0" y="0"/>
                          </a:moveTo>
                          <a:cubicBezTo>
                            <a:pt x="2587750" y="-76796"/>
                            <a:pt x="4448749" y="-739696"/>
                            <a:pt x="6077904" y="0"/>
                          </a:cubicBezTo>
                          <a:cubicBezTo>
                            <a:pt x="6165956" y="1209092"/>
                            <a:pt x="5976697" y="2782341"/>
                            <a:pt x="6077904" y="3924758"/>
                          </a:cubicBezTo>
                          <a:cubicBezTo>
                            <a:pt x="3961532" y="4080465"/>
                            <a:pt x="1964748" y="4080008"/>
                            <a:pt x="0" y="3924758"/>
                          </a:cubicBezTo>
                          <a:cubicBezTo>
                            <a:pt x="-13391" y="3024685"/>
                            <a:pt x="18610" y="84993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99579" y="-2300"/>
                        <a:pt x="1890326" y="-109852"/>
                        <a:pt x="2356485" y="0"/>
                      </a:cubicBezTo>
                      <a:cubicBezTo>
                        <a:pt x="2437186" y="144195"/>
                        <a:pt x="2396161" y="386366"/>
                        <a:pt x="2356485" y="478155"/>
                      </a:cubicBezTo>
                      <a:cubicBezTo>
                        <a:pt x="1426256" y="490031"/>
                        <a:pt x="1020794" y="475429"/>
                        <a:pt x="0" y="478155"/>
                      </a:cubicBezTo>
                      <a:cubicBezTo>
                        <a:pt x="-60683" y="347541"/>
                        <a:pt x="-7514" y="124440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1130508" y="-76808"/>
                        <a:pt x="1645371" y="-9020"/>
                        <a:pt x="2356485" y="0"/>
                      </a:cubicBezTo>
                      <a:cubicBezTo>
                        <a:pt x="2399195" y="57218"/>
                        <a:pt x="2294183" y="350168"/>
                        <a:pt x="2356485" y="478155"/>
                      </a:cubicBezTo>
                      <a:cubicBezTo>
                        <a:pt x="1735653" y="454588"/>
                        <a:pt x="823247" y="617746"/>
                        <a:pt x="0" y="478155"/>
                      </a:cubicBezTo>
                      <a:cubicBezTo>
                        <a:pt x="6529" y="311074"/>
                        <a:pt x="34698" y="48899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953594" y="28671"/>
                        <a:pt x="1846533" y="-125565"/>
                        <a:pt x="2356485" y="0"/>
                      </a:cubicBezTo>
                      <a:cubicBezTo>
                        <a:pt x="2418457" y="140408"/>
                        <a:pt x="2306953" y="340679"/>
                        <a:pt x="2356485" y="478155"/>
                      </a:cubicBezTo>
                      <a:cubicBezTo>
                        <a:pt x="1479837" y="503835"/>
                        <a:pt x="702006" y="461135"/>
                        <a:pt x="0" y="478155"/>
                      </a:cubicBezTo>
                      <a:cubicBezTo>
                        <a:pt x="-5530" y="350892"/>
                        <a:pt x="13773" y="120240"/>
                        <a:pt x="0" y="0"/>
                      </a:cubicBezTo>
                      <a:close/>
                    </a:path>
                    <a:path w="2356485" h="478155" fill="none" stroke="0" extrusionOk="0">
                      <a:moveTo>
                        <a:pt x="0" y="0"/>
                      </a:moveTo>
                      <a:cubicBezTo>
                        <a:pt x="1025163" y="-37764"/>
                        <a:pt x="1821059" y="-81295"/>
                        <a:pt x="2356485" y="0"/>
                      </a:cubicBezTo>
                      <a:cubicBezTo>
                        <a:pt x="2448863" y="141202"/>
                        <a:pt x="2380979" y="362998"/>
                        <a:pt x="2356485" y="478155"/>
                      </a:cubicBezTo>
                      <a:cubicBezTo>
                        <a:pt x="1482536" y="412259"/>
                        <a:pt x="898767" y="492156"/>
                        <a:pt x="0" y="478155"/>
                      </a:cubicBezTo>
                      <a:cubicBezTo>
                        <a:pt x="-48424" y="365833"/>
                        <a:pt x="-16878" y="11302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B9CC7B6-A36A-599B-E3AC-879DECFEA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custGeom>
                          <a:avLst/>
                          <a:gdLst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  <a:gd name="connsiteX0" fmla="*/ 0 w 6077904"/>
                            <a:gd name="connsiteY0" fmla="*/ 0 h 3924758"/>
                            <a:gd name="connsiteX1" fmla="*/ 6077904 w 6077904"/>
                            <a:gd name="connsiteY1" fmla="*/ 0 h 3924758"/>
                            <a:gd name="connsiteX2" fmla="*/ 6077904 w 6077904"/>
                            <a:gd name="connsiteY2" fmla="*/ 3924758 h 3924758"/>
                            <a:gd name="connsiteX3" fmla="*/ 0 w 6077904"/>
                            <a:gd name="connsiteY3" fmla="*/ 3924758 h 3924758"/>
                            <a:gd name="connsiteX4" fmla="*/ 0 w 6077904"/>
                            <a:gd name="connsiteY4" fmla="*/ 0 h 39247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77904" h="3924758" fill="none" extrusionOk="0">
                              <a:moveTo>
                                <a:pt x="0" y="0"/>
                              </a:moveTo>
                              <a:cubicBezTo>
                                <a:pt x="2702836" y="80042"/>
                                <a:pt x="4822019" y="-860723"/>
                                <a:pt x="6077904" y="0"/>
                              </a:cubicBezTo>
                              <a:cubicBezTo>
                                <a:pt x="6270656" y="1192149"/>
                                <a:pt x="6152789" y="3063919"/>
                                <a:pt x="6077904" y="3924758"/>
                              </a:cubicBezTo>
                              <a:cubicBezTo>
                                <a:pt x="3711282" y="4063566"/>
                                <a:pt x="2419865" y="4027036"/>
                                <a:pt x="0" y="3924758"/>
                              </a:cubicBezTo>
                              <a:cubicBezTo>
                                <a:pt x="-153890" y="2861425"/>
                                <a:pt x="-6893" y="969758"/>
                                <a:pt x="0" y="0"/>
                              </a:cubicBezTo>
                              <a:close/>
                            </a:path>
                            <a:path w="6077904" h="3924758" stroke="0" extrusionOk="0">
                              <a:moveTo>
                                <a:pt x="0" y="0"/>
                              </a:moveTo>
                              <a:cubicBezTo>
                                <a:pt x="2769052" y="-416181"/>
                                <a:pt x="4217047" y="-390465"/>
                                <a:pt x="6077904" y="0"/>
                              </a:cubicBezTo>
                              <a:cubicBezTo>
                                <a:pt x="6144149" y="634252"/>
                                <a:pt x="5938416" y="2883745"/>
                                <a:pt x="6077904" y="3924758"/>
                              </a:cubicBezTo>
                              <a:cubicBezTo>
                                <a:pt x="4310779" y="4397219"/>
                                <a:pt x="1956477" y="5127639"/>
                                <a:pt x="0" y="3924758"/>
                              </a:cubicBezTo>
                              <a:cubicBezTo>
                                <a:pt x="10269" y="2580642"/>
                                <a:pt x="88221" y="409469"/>
                                <a:pt x="0" y="0"/>
                              </a:cubicBezTo>
                              <a:close/>
                            </a:path>
                            <a:path w="6077904" h="3924758" fill="none" stroke="0" extrusionOk="0">
                              <a:moveTo>
                                <a:pt x="0" y="0"/>
                              </a:moveTo>
                              <a:cubicBezTo>
                                <a:pt x="2587750" y="-76796"/>
                                <a:pt x="4448749" y="-739696"/>
                                <a:pt x="6077904" y="0"/>
                              </a:cubicBezTo>
                              <a:cubicBezTo>
                                <a:pt x="6165956" y="1209092"/>
                                <a:pt x="5976697" y="2782341"/>
                                <a:pt x="6077904" y="3924758"/>
                              </a:cubicBezTo>
                              <a:cubicBezTo>
                                <a:pt x="3961532" y="4080465"/>
                                <a:pt x="1964748" y="4080008"/>
                                <a:pt x="0" y="3924758"/>
                              </a:cubicBezTo>
                              <a:cubicBezTo>
                                <a:pt x="-13391" y="3024685"/>
                                <a:pt x="18610" y="8499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1017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E19C99-B578-198F-DCC6-272043FB5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146" y="473155"/>
            <a:ext cx="3676207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D8DA83-CF4D-0C5F-622A-7B8EF2F7EC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120" y="1566576"/>
            <a:ext cx="7797460" cy="22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46035-B857-2C83-3E04-0E62ABCF16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7512" y="3590111"/>
            <a:ext cx="3029975" cy="1182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81428-F4FB-CD8D-F43E-87B74E5FB990}"/>
              </a:ext>
            </a:extLst>
          </p:cNvPr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ABB0AD-9755-D02B-0B13-9ACFA353AF67}"/>
              </a:ext>
            </a:extLst>
          </p:cNvPr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034B003-451F-A357-BE64-03820B279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>
                  <a:blip r:embed="rId4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D0B68FC-9630-EC67-3BB8-E7826F6FC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B10761-A7B8-2E4D-7410-2C12A4617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8B4C48-C7C9-CD72-3FE6-D63CA5D7F90E}"/>
                </a:ext>
              </a:extLst>
            </p:cNvPr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D7DE34A-1D7A-A394-3D80-5A162337C07D}"/>
                </a:ext>
              </a:extLst>
            </p:cNvPr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5CBFFCD-9A04-640E-461D-872DBC351358}"/>
                </a:ext>
              </a:extLst>
            </p:cNvPr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FD5CC5-C4B7-8369-754B-7C013D2366FA}"/>
              </a:ext>
            </a:extLst>
          </p:cNvPr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23216C-8CE1-0585-1845-D0A5E783D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>
                  <a:blip r:embed="rId7"/>
                  <a:stretch>
                    <a:fillRect l="-5455"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428795-9D04-68C6-1DE5-9DA2CF9E75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C79EC1-CFB5-44CC-3D83-14215A404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F9C24A4-079A-3D76-2445-ADF437038827}"/>
                </a:ext>
              </a:extLst>
            </p:cNvPr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DF2422-3B52-0848-C99E-4E2EDF142005}"/>
                </a:ext>
              </a:extLst>
            </p:cNvPr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D56C629-9641-72DF-146F-5B438436C013}"/>
                </a:ext>
              </a:extLst>
            </p:cNvPr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62275-1F82-0F82-5283-F5734E214B21}"/>
              </a:ext>
            </a:extLst>
          </p:cNvPr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78F801-F35E-30C1-E929-9A7C183BB893}"/>
              </a:ext>
            </a:extLst>
          </p:cNvPr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09A821-943D-B5DD-1FED-A2114E8A3629}"/>
              </a:ext>
            </a:extLst>
          </p:cNvPr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9668B6-DCC8-49AE-480E-BDD7CFBCC711}"/>
              </a:ext>
            </a:extLst>
          </p:cNvPr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B5B2C-288F-7578-8365-5FA11F5AB9BA}"/>
              </a:ext>
            </a:extLst>
          </p:cNvPr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7B934F-B2FE-7124-A178-3DDBAA0D6D5C}"/>
              </a:ext>
            </a:extLst>
          </p:cNvPr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720B7-AEC3-C712-D57B-AD3880ADE421}"/>
              </a:ext>
            </a:extLst>
          </p:cNvPr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281428-F4FB-CD8D-F43E-87B74E5F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>
                <a:blip r:embed="rId4"/>
                <a:stretch>
                  <a:fillRect l="-1260" r="-120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B3076E-B457-DB5D-D8FD-212FCBC95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971675"/>
            <a:ext cx="321945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26CEC-B321-B0EB-FA90-1151D419A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8C3F0E-3050-66DF-AE75-2CD1C81D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>
                <a:blip r:embed="rId7"/>
                <a:stretch>
                  <a:fillRect l="-1242" t="-5348" r="-1242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2E9E89AD-E2B6-3D9F-134A-42528F5D5C03}"/>
              </a:ext>
            </a:extLst>
          </p:cNvPr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B3985D-AFA0-2557-D8DC-8F7907B18144}"/>
              </a:ext>
            </a:extLst>
          </p:cNvPr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9E5749E-161E-42F5-953C-9AD0C0C115A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)*{62A87B66-7C05-4A14-A1BC-2283CF161C81}&quot;,&quot;C:\\Users\\lekha\\Downloads\\Toán- Tuần 28\\Toán- Tuần 2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3. Bai 58.SoSanhPhanSo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F070F-4BA1-43EB-8625-EA0091D091A4}:2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3E3990-92CF-4D39-8999-4DA6DEB3C5BE}:2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D49F27-B7CD-4FAC-817D-23E8F19DDA1B}:2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B546EA-1D33-494A-9EE9-6A2ACB1C8354}:2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B83839-9D7F-44D1-BAF0-9D98FA991140}:2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AC620E-D0EE-47CC-82E8-091FD743BDD6}: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029A1B-51B8-4E6B-9D6F-156EE5C191D4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C2BACE-7C8B-4154-AF9B-2B69E6559DF7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F38E7F-A11F-4CA5-8D7D-C3ADF0151F5C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B31FAF-0C25-453D-BE51-ECD294526B6B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1F545E-1CE3-49AD-9B62-968BA00D80D7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7ADE8A-DF81-45E0-A36B-49FFCA73F611}: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935189-6F27-4767-BDFE-9DFAC7985C8A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744F30-3ABE-45E5-9983-93911A82EA2B}:28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558</Words>
  <Application>Microsoft Office PowerPoint</Application>
  <PresentationFormat>Widescreen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Gothic</vt:lpstr>
      <vt:lpstr>Arial</vt:lpstr>
      <vt:lpstr>Calibri</vt:lpstr>
      <vt:lpstr>Cambria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T3. Bai 58.SoSanhPhanSo</dc:title>
  <dc:creator>Thao Tran</dc:creator>
  <cp:lastModifiedBy>2001hongha2001@gmail.com</cp:lastModifiedBy>
  <cp:revision>24</cp:revision>
  <dcterms:created xsi:type="dcterms:W3CDTF">2023-12-20T12:16:59Z</dcterms:created>
  <dcterms:modified xsi:type="dcterms:W3CDTF">2025-03-28T14:24:52Z</dcterms:modified>
</cp:coreProperties>
</file>